
<file path=[Content_Types].xml><?xml version="1.0" encoding="utf-8"?>
<Types xmlns="http://schemas.openxmlformats.org/package/2006/content-types">
  <Default Extension="fntdata" ContentType="application/x-fontdata"/>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7" r:id="rId3"/>
    <p:sldId id="286" r:id="rId4"/>
    <p:sldId id="287" r:id="rId5"/>
    <p:sldId id="260" r:id="rId6"/>
    <p:sldId id="289" r:id="rId7"/>
    <p:sldId id="290" r:id="rId8"/>
    <p:sldId id="291" r:id="rId9"/>
    <p:sldId id="292" r:id="rId10"/>
    <p:sldId id="296" r:id="rId11"/>
    <p:sldId id="261" r:id="rId12"/>
    <p:sldId id="299" r:id="rId13"/>
    <p:sldId id="262" r:id="rId14"/>
    <p:sldId id="301" r:id="rId15"/>
    <p:sldId id="300" r:id="rId16"/>
    <p:sldId id="307" r:id="rId17"/>
    <p:sldId id="308" r:id="rId18"/>
    <p:sldId id="309" r:id="rId19"/>
    <p:sldId id="310" r:id="rId20"/>
    <p:sldId id="347" r:id="rId21"/>
    <p:sldId id="311" r:id="rId22"/>
    <p:sldId id="314" r:id="rId23"/>
    <p:sldId id="315" r:id="rId24"/>
    <p:sldId id="312" r:id="rId25"/>
    <p:sldId id="316" r:id="rId26"/>
    <p:sldId id="317" r:id="rId27"/>
    <p:sldId id="338" r:id="rId28"/>
    <p:sldId id="339" r:id="rId29"/>
    <p:sldId id="340" r:id="rId30"/>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Cambria Math" panose="02040503050406030204" pitchFamily="18" charset="0"/>
      <p:regular r:id="rId36"/>
    </p:embeddedFont>
    <p:embeddedFont>
      <p:font typeface="Roboto" panose="02000000000000000000" pitchFamily="2"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256"/>
    <a:srgbClr val="4F81BD"/>
    <a:srgbClr val="4CABD5"/>
    <a:srgbClr val="46A9D1"/>
    <a:srgbClr val="FF5D5D"/>
    <a:srgbClr val="0AA1DD"/>
    <a:srgbClr val="FFC3C3"/>
    <a:srgbClr val="2155CD"/>
    <a:srgbClr val="79DAE8"/>
    <a:srgbClr val="E8F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273" autoAdjust="0"/>
    <p:restoredTop sz="95274" autoAdjust="0"/>
  </p:normalViewPr>
  <p:slideViewPr>
    <p:cSldViewPr>
      <p:cViewPr varScale="1">
        <p:scale>
          <a:sx n="43" d="100"/>
          <a:sy n="43" d="100"/>
        </p:scale>
        <p:origin x="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108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0B42D-63D1-4DA4-9C90-A7DF62B87184}"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6AB86C-7669-486B-A5E1-44E9A8E1206E}" type="slidenum">
              <a:rPr lang="en-US" smtClean="0"/>
              <a:t>‹#›</a:t>
            </a:fld>
            <a:endParaRPr lang="en-US"/>
          </a:p>
        </p:txBody>
      </p:sp>
    </p:spTree>
    <p:extLst>
      <p:ext uri="{BB962C8B-B14F-4D97-AF65-F5344CB8AC3E}">
        <p14:creationId xmlns:p14="http://schemas.microsoft.com/office/powerpoint/2010/main" val="321309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B86C-7669-486B-A5E1-44E9A8E1206E}" type="slidenum">
              <a:rPr lang="en-US" smtClean="0"/>
              <a:t>2</a:t>
            </a:fld>
            <a:endParaRPr lang="en-US"/>
          </a:p>
        </p:txBody>
      </p:sp>
    </p:spTree>
    <p:extLst>
      <p:ext uri="{BB962C8B-B14F-4D97-AF65-F5344CB8AC3E}">
        <p14:creationId xmlns:p14="http://schemas.microsoft.com/office/powerpoint/2010/main" val="1660935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3.mp3"/><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0" Type="http://schemas.openxmlformats.org/officeDocument/2006/relationships/image" Target="../media/image26.png"/><Relationship Id="rId4" Type="http://schemas.openxmlformats.org/officeDocument/2006/relationships/slideLayout" Target="../slideLayouts/slideLayout7.xml"/><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3.mp3"/><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0" Type="http://schemas.openxmlformats.org/officeDocument/2006/relationships/image" Target="../media/image26.png"/><Relationship Id="rId4" Type="http://schemas.openxmlformats.org/officeDocument/2006/relationships/slideLayout" Target="../slideLayouts/slideLayout7.xml"/><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3.mp3"/><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0" Type="http://schemas.openxmlformats.org/officeDocument/2006/relationships/image" Target="../media/image26.png"/><Relationship Id="rId4" Type="http://schemas.openxmlformats.org/officeDocument/2006/relationships/slideLayout" Target="../slideLayouts/slideLayout7.xml"/><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3.mp3"/><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0" Type="http://schemas.openxmlformats.org/officeDocument/2006/relationships/image" Target="../media/image26.png"/><Relationship Id="rId4" Type="http://schemas.openxmlformats.org/officeDocument/2006/relationships/slideLayout" Target="../slideLayouts/slideLayout7.xml"/><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2821094"/>
            <a:ext cx="18288000" cy="7483224"/>
            <a:chOff x="0" y="0"/>
            <a:chExt cx="6186311" cy="2531362"/>
          </a:xfrm>
        </p:grpSpPr>
        <p:sp>
          <p:nvSpPr>
            <p:cNvPr id="3" name="Freeform 3"/>
            <p:cNvSpPr/>
            <p:nvPr/>
          </p:nvSpPr>
          <p:spPr>
            <a:xfrm>
              <a:off x="0" y="0"/>
              <a:ext cx="6186311" cy="2531362"/>
            </a:xfrm>
            <a:custGeom>
              <a:avLst/>
              <a:gdLst/>
              <a:ahLst/>
              <a:cxnLst/>
              <a:rect l="l" t="t" r="r" b="b"/>
              <a:pathLst>
                <a:path w="6186311" h="2531362">
                  <a:moveTo>
                    <a:pt x="6061851" y="2531362"/>
                  </a:moveTo>
                  <a:lnTo>
                    <a:pt x="124460" y="2531362"/>
                  </a:lnTo>
                  <a:cubicBezTo>
                    <a:pt x="55880" y="2531362"/>
                    <a:pt x="0" y="2475482"/>
                    <a:pt x="0" y="2406902"/>
                  </a:cubicBezTo>
                  <a:lnTo>
                    <a:pt x="0" y="124460"/>
                  </a:lnTo>
                  <a:cubicBezTo>
                    <a:pt x="0" y="55880"/>
                    <a:pt x="55880" y="0"/>
                    <a:pt x="124460" y="0"/>
                  </a:cubicBezTo>
                  <a:lnTo>
                    <a:pt x="6061851" y="0"/>
                  </a:lnTo>
                  <a:cubicBezTo>
                    <a:pt x="6130431" y="0"/>
                    <a:pt x="6186311" y="55880"/>
                    <a:pt x="6186311" y="124460"/>
                  </a:cubicBezTo>
                  <a:lnTo>
                    <a:pt x="6186311" y="2406902"/>
                  </a:lnTo>
                  <a:cubicBezTo>
                    <a:pt x="6186311" y="2475482"/>
                    <a:pt x="6130431" y="2531362"/>
                    <a:pt x="6061851" y="2531362"/>
                  </a:cubicBezTo>
                  <a:close/>
                </a:path>
              </a:pathLst>
            </a:custGeom>
            <a:solidFill>
              <a:srgbClr val="B8D6F6"/>
            </a:solidFill>
          </p:spPr>
        </p:sp>
      </p:grpSp>
      <p:sp>
        <p:nvSpPr>
          <p:cNvPr id="4" name="TextBox 4"/>
          <p:cNvSpPr txBox="1"/>
          <p:nvPr/>
        </p:nvSpPr>
        <p:spPr>
          <a:xfrm>
            <a:off x="1014844" y="3418290"/>
            <a:ext cx="9957955" cy="2029338"/>
          </a:xfrm>
          <a:prstGeom prst="rect">
            <a:avLst/>
          </a:prstGeom>
        </p:spPr>
        <p:txBody>
          <a:bodyPr wrap="square" lIns="0" tIns="0" rIns="0" bIns="0" rtlCol="0" anchor="t">
            <a:spAutoFit/>
          </a:bodyPr>
          <a:lstStyle/>
          <a:p>
            <a:pPr algn="ctr">
              <a:lnSpc>
                <a:spcPts val="8112"/>
              </a:lnSpc>
            </a:pPr>
            <a:r>
              <a:rPr lang="en-US" sz="6600" dirty="0">
                <a:solidFill>
                  <a:srgbClr val="0F3256"/>
                </a:solidFill>
                <a:latin typeface="+mj-lt"/>
              </a:rPr>
              <a:t>BÀI 23: </a:t>
            </a:r>
          </a:p>
          <a:p>
            <a:pPr algn="ctr">
              <a:lnSpc>
                <a:spcPts val="8112"/>
              </a:lnSpc>
            </a:pPr>
            <a:r>
              <a:rPr lang="en-US" sz="6600" dirty="0">
                <a:solidFill>
                  <a:srgbClr val="0F3256"/>
                </a:solidFill>
                <a:latin typeface="+mj-lt"/>
              </a:rPr>
              <a:t>QUANG HỢP Ở THỰC VẬT</a:t>
            </a:r>
          </a:p>
        </p:txBody>
      </p:sp>
      <p:sp>
        <p:nvSpPr>
          <p:cNvPr id="5" name="TextBox 5"/>
          <p:cNvSpPr txBox="1"/>
          <p:nvPr/>
        </p:nvSpPr>
        <p:spPr>
          <a:xfrm>
            <a:off x="457200" y="1304727"/>
            <a:ext cx="16535400" cy="529056"/>
          </a:xfrm>
          <a:prstGeom prst="rect">
            <a:avLst/>
          </a:prstGeom>
        </p:spPr>
        <p:txBody>
          <a:bodyPr wrap="square" lIns="0" tIns="0" rIns="0" bIns="0" rtlCol="0" anchor="t">
            <a:spAutoFit/>
          </a:bodyPr>
          <a:lstStyle/>
          <a:p>
            <a:pPr>
              <a:lnSpc>
                <a:spcPts val="3599"/>
              </a:lnSpc>
            </a:pPr>
            <a:r>
              <a:rPr lang="en-US" sz="5400" dirty="0">
                <a:solidFill>
                  <a:schemeClr val="tx2">
                    <a:lumMod val="50000"/>
                  </a:schemeClr>
                </a:solidFill>
                <a:latin typeface="+mj-lt"/>
              </a:rPr>
              <a:t>CHỦ ĐỀ 7: CHUYỂN HÓA VÀ TRAO ĐỔI CHẤT Ở SINH VẬT</a:t>
            </a:r>
          </a:p>
        </p:txBody>
      </p:sp>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backgroundRemoval t="9937" b="91238" l="3875" r="96500"/>
                    </a14:imgEffect>
                  </a14:imgLayer>
                </a14:imgProps>
              </a:ext>
              <a:ext uri="{28A0092B-C50C-407E-A947-70E740481C1C}">
                <a14:useLocalDpi xmlns:a14="http://schemas.microsoft.com/office/drawing/2010/main" val="0"/>
              </a:ext>
            </a:extLst>
          </a:blip>
          <a:stretch>
            <a:fillRect/>
          </a:stretch>
        </p:blipFill>
        <p:spPr>
          <a:xfrm>
            <a:off x="10592297" y="1533506"/>
            <a:ext cx="7268942" cy="10058400"/>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544800" y="-495300"/>
            <a:ext cx="3392057" cy="33060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762000" y="1566843"/>
            <a:ext cx="17526000" cy="1011165"/>
          </a:xfrm>
          <a:prstGeom prst="rect">
            <a:avLst/>
          </a:prstGeom>
        </p:spPr>
      </p:pic>
      <p:sp>
        <p:nvSpPr>
          <p:cNvPr id="9" name="TextBox 9"/>
          <p:cNvSpPr txBox="1"/>
          <p:nvPr/>
        </p:nvSpPr>
        <p:spPr>
          <a:xfrm>
            <a:off x="2209800" y="1846112"/>
            <a:ext cx="14379174" cy="500137"/>
          </a:xfrm>
          <a:prstGeom prst="rect">
            <a:avLst/>
          </a:prstGeom>
        </p:spPr>
        <p:txBody>
          <a:bodyPr wrap="square" lIns="0" tIns="0" rIns="0" bIns="0" rtlCol="0" anchor="t">
            <a:spAutoFit/>
          </a:bodyPr>
          <a:lstStyle/>
          <a:p>
            <a:pPr algn="ctr">
              <a:lnSpc>
                <a:spcPts val="3919"/>
              </a:lnSpc>
              <a:spcBef>
                <a:spcPct val="0"/>
              </a:spcBef>
            </a:pPr>
            <a:r>
              <a:rPr lang="en-US" sz="3600" dirty="0" err="1">
                <a:solidFill>
                  <a:srgbClr val="FF0000"/>
                </a:solidFill>
                <a:latin typeface="+mj-lt"/>
              </a:rPr>
              <a:t>Quan</a:t>
            </a:r>
            <a:r>
              <a:rPr lang="en-US" sz="3600" dirty="0">
                <a:solidFill>
                  <a:srgbClr val="FF0000"/>
                </a:solidFill>
                <a:latin typeface="+mj-lt"/>
              </a:rPr>
              <a:t> </a:t>
            </a:r>
            <a:r>
              <a:rPr lang="en-US" sz="3600" dirty="0" err="1">
                <a:solidFill>
                  <a:srgbClr val="FF0000"/>
                </a:solidFill>
                <a:latin typeface="+mj-lt"/>
              </a:rPr>
              <a:t>sát</a:t>
            </a:r>
            <a:r>
              <a:rPr lang="en-US" sz="3600" dirty="0">
                <a:solidFill>
                  <a:srgbClr val="FF0000"/>
                </a:solidFill>
                <a:latin typeface="+mj-lt"/>
              </a:rPr>
              <a:t> </a:t>
            </a:r>
            <a:r>
              <a:rPr lang="en-US" sz="3600" dirty="0" err="1">
                <a:solidFill>
                  <a:srgbClr val="FF0000"/>
                </a:solidFill>
                <a:latin typeface="+mj-lt"/>
              </a:rPr>
              <a:t>hình</a:t>
            </a:r>
            <a:r>
              <a:rPr lang="en-US" sz="3600" dirty="0">
                <a:solidFill>
                  <a:srgbClr val="FF0000"/>
                </a:solidFill>
                <a:latin typeface="+mj-lt"/>
              </a:rPr>
              <a:t> 23.3 </a:t>
            </a:r>
            <a:r>
              <a:rPr lang="en-US" sz="3600" dirty="0" err="1">
                <a:solidFill>
                  <a:srgbClr val="FF0000"/>
                </a:solidFill>
                <a:latin typeface="+mj-lt"/>
              </a:rPr>
              <a:t>và</a:t>
            </a:r>
            <a:r>
              <a:rPr lang="en-US" sz="3600" dirty="0">
                <a:solidFill>
                  <a:srgbClr val="FF0000"/>
                </a:solidFill>
                <a:latin typeface="+mj-lt"/>
              </a:rPr>
              <a:t> 23.4, </a:t>
            </a:r>
            <a:r>
              <a:rPr lang="en-US" sz="3600" dirty="0" err="1">
                <a:solidFill>
                  <a:srgbClr val="FF0000"/>
                </a:solidFill>
                <a:latin typeface="+mj-lt"/>
              </a:rPr>
              <a:t>thảo</a:t>
            </a:r>
            <a:r>
              <a:rPr lang="en-US" sz="3600" dirty="0">
                <a:solidFill>
                  <a:srgbClr val="FF0000"/>
                </a:solidFill>
                <a:latin typeface="+mj-lt"/>
              </a:rPr>
              <a:t> </a:t>
            </a:r>
            <a:r>
              <a:rPr lang="en-US" sz="3600" dirty="0" err="1">
                <a:solidFill>
                  <a:srgbClr val="FF0000"/>
                </a:solidFill>
                <a:latin typeface="+mj-lt"/>
              </a:rPr>
              <a:t>luận</a:t>
            </a:r>
            <a:r>
              <a:rPr lang="en-US" sz="3600" dirty="0">
                <a:solidFill>
                  <a:srgbClr val="FF0000"/>
                </a:solidFill>
                <a:latin typeface="+mj-lt"/>
              </a:rPr>
              <a:t> </a:t>
            </a:r>
            <a:r>
              <a:rPr lang="en-US" sz="3600" dirty="0" err="1">
                <a:solidFill>
                  <a:srgbClr val="FF0000"/>
                </a:solidFill>
                <a:latin typeface="+mj-lt"/>
              </a:rPr>
              <a:t>nhóm</a:t>
            </a:r>
            <a:r>
              <a:rPr lang="en-US" sz="3600" dirty="0">
                <a:solidFill>
                  <a:srgbClr val="FF0000"/>
                </a:solidFill>
                <a:latin typeface="+mj-lt"/>
              </a:rPr>
              <a:t> </a:t>
            </a:r>
            <a:r>
              <a:rPr lang="en-US" sz="3600" dirty="0" err="1">
                <a:solidFill>
                  <a:srgbClr val="FF0000"/>
                </a:solidFill>
                <a:latin typeface="+mj-lt"/>
              </a:rPr>
              <a:t>và</a:t>
            </a:r>
            <a:r>
              <a:rPr lang="en-US" sz="3600" dirty="0">
                <a:solidFill>
                  <a:srgbClr val="FF0000"/>
                </a:solidFill>
                <a:latin typeface="+mj-lt"/>
              </a:rPr>
              <a:t> </a:t>
            </a:r>
            <a:r>
              <a:rPr lang="en-US" sz="3600" dirty="0" err="1">
                <a:solidFill>
                  <a:srgbClr val="FF0000"/>
                </a:solidFill>
                <a:latin typeface="+mj-lt"/>
              </a:rPr>
              <a:t>hoàn</a:t>
            </a:r>
            <a:r>
              <a:rPr lang="en-US" sz="3600" dirty="0">
                <a:solidFill>
                  <a:srgbClr val="FF0000"/>
                </a:solidFill>
                <a:latin typeface="+mj-lt"/>
              </a:rPr>
              <a:t> </a:t>
            </a:r>
            <a:r>
              <a:rPr lang="en-US" sz="3600" dirty="0" err="1">
                <a:solidFill>
                  <a:srgbClr val="FF0000"/>
                </a:solidFill>
                <a:latin typeface="+mj-lt"/>
              </a:rPr>
              <a:t>thành</a:t>
            </a:r>
            <a:r>
              <a:rPr lang="en-US" sz="3600" dirty="0">
                <a:solidFill>
                  <a:srgbClr val="FF0000"/>
                </a:solidFill>
                <a:latin typeface="+mj-lt"/>
              </a:rPr>
              <a:t> </a:t>
            </a:r>
            <a:r>
              <a:rPr lang="en-US" sz="3600" dirty="0" err="1">
                <a:solidFill>
                  <a:srgbClr val="FF0000"/>
                </a:solidFill>
                <a:latin typeface="+mj-lt"/>
              </a:rPr>
              <a:t>phiếu</a:t>
            </a:r>
            <a:r>
              <a:rPr lang="en-US" sz="3600" dirty="0">
                <a:solidFill>
                  <a:srgbClr val="FF0000"/>
                </a:solidFill>
                <a:latin typeface="+mj-lt"/>
              </a:rPr>
              <a:t> </a:t>
            </a:r>
            <a:r>
              <a:rPr lang="en-US" sz="3600" dirty="0" err="1">
                <a:solidFill>
                  <a:srgbClr val="FF0000"/>
                </a:solidFill>
                <a:latin typeface="+mj-lt"/>
              </a:rPr>
              <a:t>học</a:t>
            </a:r>
            <a:r>
              <a:rPr lang="en-US" sz="3600" dirty="0">
                <a:solidFill>
                  <a:srgbClr val="FF0000"/>
                </a:solidFill>
                <a:latin typeface="+mj-lt"/>
              </a:rPr>
              <a:t> </a:t>
            </a:r>
            <a:r>
              <a:rPr lang="en-US" sz="3600" dirty="0" err="1">
                <a:solidFill>
                  <a:srgbClr val="FF0000"/>
                </a:solidFill>
                <a:latin typeface="+mj-lt"/>
              </a:rPr>
              <a:t>tập</a:t>
            </a:r>
            <a:r>
              <a:rPr lang="en-US" sz="3600" dirty="0">
                <a:solidFill>
                  <a:srgbClr val="FF0000"/>
                </a:solidFill>
                <a:latin typeface="+mj-lt"/>
              </a:rPr>
              <a:t> </a:t>
            </a:r>
            <a:r>
              <a:rPr lang="en-US" sz="3600" dirty="0" err="1">
                <a:solidFill>
                  <a:srgbClr val="FF0000"/>
                </a:solidFill>
                <a:latin typeface="+mj-lt"/>
              </a:rPr>
              <a:t>số</a:t>
            </a:r>
            <a:r>
              <a:rPr lang="en-US" sz="3600" dirty="0">
                <a:solidFill>
                  <a:srgbClr val="FF0000"/>
                </a:solidFill>
                <a:latin typeface="+mj-lt"/>
              </a:rPr>
              <a:t> 3</a:t>
            </a:r>
          </a:p>
        </p:txBody>
      </p:sp>
      <p:grpSp>
        <p:nvGrpSpPr>
          <p:cNvPr id="10" name="Group 10"/>
          <p:cNvGrpSpPr/>
          <p:nvPr/>
        </p:nvGrpSpPr>
        <p:grpSpPr>
          <a:xfrm>
            <a:off x="0" y="398682"/>
            <a:ext cx="12344400" cy="937628"/>
            <a:chOff x="0" y="0"/>
            <a:chExt cx="2901629" cy="3479800"/>
          </a:xfrm>
        </p:grpSpPr>
        <p:sp>
          <p:nvSpPr>
            <p:cNvPr id="11" name="Freeform 11"/>
            <p:cNvSpPr/>
            <p:nvPr/>
          </p:nvSpPr>
          <p:spPr>
            <a:xfrm>
              <a:off x="0" y="0"/>
              <a:ext cx="2901629" cy="3479800"/>
            </a:xfrm>
            <a:custGeom>
              <a:avLst/>
              <a:gdLst/>
              <a:ahLst/>
              <a:cxnLst/>
              <a:rect l="l" t="t" r="r" b="b"/>
              <a:pathLst>
                <a:path w="2901629" h="3479800">
                  <a:moveTo>
                    <a:pt x="2777169" y="3479800"/>
                  </a:moveTo>
                  <a:lnTo>
                    <a:pt x="124460" y="3479800"/>
                  </a:lnTo>
                  <a:cubicBezTo>
                    <a:pt x="55880" y="3479800"/>
                    <a:pt x="0" y="3423920"/>
                    <a:pt x="0" y="3355340"/>
                  </a:cubicBezTo>
                  <a:lnTo>
                    <a:pt x="0" y="124460"/>
                  </a:lnTo>
                  <a:cubicBezTo>
                    <a:pt x="0" y="55880"/>
                    <a:pt x="55880" y="0"/>
                    <a:pt x="124460" y="0"/>
                  </a:cubicBezTo>
                  <a:lnTo>
                    <a:pt x="2777169" y="0"/>
                  </a:lnTo>
                  <a:cubicBezTo>
                    <a:pt x="2845749" y="0"/>
                    <a:pt x="2901629" y="55880"/>
                    <a:pt x="2901629" y="124460"/>
                  </a:cubicBezTo>
                  <a:lnTo>
                    <a:pt x="2901629" y="3355340"/>
                  </a:lnTo>
                  <a:cubicBezTo>
                    <a:pt x="2901629" y="3423920"/>
                    <a:pt x="2845749" y="3479800"/>
                    <a:pt x="2777169" y="3479800"/>
                  </a:cubicBezTo>
                  <a:close/>
                </a:path>
              </a:pathLst>
            </a:custGeom>
            <a:solidFill>
              <a:srgbClr val="B8D6F6"/>
            </a:solidFill>
          </p:spPr>
        </p:sp>
      </p:grpSp>
      <p:sp>
        <p:nvSpPr>
          <p:cNvPr id="17" name="TextBox 23"/>
          <p:cNvSpPr txBox="1"/>
          <p:nvPr/>
        </p:nvSpPr>
        <p:spPr>
          <a:xfrm>
            <a:off x="914400" y="436724"/>
            <a:ext cx="11125200" cy="833562"/>
          </a:xfrm>
          <a:prstGeom prst="rect">
            <a:avLst/>
          </a:prstGeom>
        </p:spPr>
        <p:txBody>
          <a:bodyPr wrap="square" lIns="0" tIns="0" rIns="0" bIns="0" rtlCol="0" anchor="t">
            <a:spAutoFit/>
          </a:bodyPr>
          <a:lstStyle/>
          <a:p>
            <a:pPr marL="0" lvl="0" indent="0">
              <a:lnSpc>
                <a:spcPts val="6474"/>
              </a:lnSpc>
              <a:spcBef>
                <a:spcPct val="0"/>
              </a:spcBef>
            </a:pPr>
            <a:r>
              <a:rPr lang="en-US" sz="4800" dirty="0">
                <a:solidFill>
                  <a:srgbClr val="0F3256"/>
                </a:solidFill>
                <a:latin typeface="+mj-lt"/>
              </a:rPr>
              <a:t>2</a:t>
            </a:r>
            <a:r>
              <a:rPr lang="en-US" sz="4800" u="none" dirty="0">
                <a:solidFill>
                  <a:srgbClr val="0F3256"/>
                </a:solidFill>
                <a:latin typeface="+mj-lt"/>
              </a:rPr>
              <a:t>. </a:t>
            </a:r>
            <a:r>
              <a:rPr lang="en-US" sz="4800" dirty="0" err="1">
                <a:solidFill>
                  <a:srgbClr val="0F3256"/>
                </a:solidFill>
                <a:latin typeface="+mj-lt"/>
              </a:rPr>
              <a:t>Vai</a:t>
            </a:r>
            <a:r>
              <a:rPr lang="en-US" sz="4800" dirty="0">
                <a:solidFill>
                  <a:srgbClr val="0F3256"/>
                </a:solidFill>
                <a:latin typeface="+mj-lt"/>
              </a:rPr>
              <a:t> </a:t>
            </a:r>
            <a:r>
              <a:rPr lang="en-US" sz="4800" dirty="0" err="1">
                <a:solidFill>
                  <a:srgbClr val="0F3256"/>
                </a:solidFill>
                <a:latin typeface="+mj-lt"/>
              </a:rPr>
              <a:t>trò</a:t>
            </a:r>
            <a:r>
              <a:rPr lang="en-US" sz="4800" dirty="0">
                <a:solidFill>
                  <a:srgbClr val="0F3256"/>
                </a:solidFill>
                <a:latin typeface="+mj-lt"/>
              </a:rPr>
              <a:t> </a:t>
            </a:r>
            <a:r>
              <a:rPr lang="en-US" sz="4800" dirty="0" err="1">
                <a:solidFill>
                  <a:srgbClr val="0F3256"/>
                </a:solidFill>
                <a:latin typeface="+mj-lt"/>
              </a:rPr>
              <a:t>của</a:t>
            </a:r>
            <a:r>
              <a:rPr lang="en-US" sz="4800" dirty="0">
                <a:solidFill>
                  <a:srgbClr val="0F3256"/>
                </a:solidFill>
                <a:latin typeface="+mj-lt"/>
              </a:rPr>
              <a:t> </a:t>
            </a:r>
            <a:r>
              <a:rPr lang="en-US" sz="4800" dirty="0" err="1">
                <a:solidFill>
                  <a:srgbClr val="0F3256"/>
                </a:solidFill>
                <a:latin typeface="+mj-lt"/>
              </a:rPr>
              <a:t>lá</a:t>
            </a:r>
            <a:r>
              <a:rPr lang="en-US" sz="4800" dirty="0">
                <a:solidFill>
                  <a:srgbClr val="0F3256"/>
                </a:solidFill>
                <a:latin typeface="+mj-lt"/>
              </a:rPr>
              <a:t> </a:t>
            </a:r>
            <a:r>
              <a:rPr lang="en-US" sz="4800" dirty="0" err="1">
                <a:solidFill>
                  <a:srgbClr val="0F3256"/>
                </a:solidFill>
                <a:latin typeface="+mj-lt"/>
              </a:rPr>
              <a:t>với</a:t>
            </a:r>
            <a:r>
              <a:rPr lang="en-US" sz="4800" dirty="0">
                <a:solidFill>
                  <a:srgbClr val="0F3256"/>
                </a:solidFill>
                <a:latin typeface="+mj-lt"/>
              </a:rPr>
              <a:t> </a:t>
            </a:r>
            <a:r>
              <a:rPr lang="en-US" sz="4800" dirty="0" err="1">
                <a:solidFill>
                  <a:srgbClr val="0F3256"/>
                </a:solidFill>
                <a:latin typeface="+mj-lt"/>
              </a:rPr>
              <a:t>chức</a:t>
            </a:r>
            <a:r>
              <a:rPr lang="en-US" sz="4800" dirty="0">
                <a:solidFill>
                  <a:srgbClr val="0F3256"/>
                </a:solidFill>
                <a:latin typeface="+mj-lt"/>
              </a:rPr>
              <a:t> </a:t>
            </a:r>
            <a:r>
              <a:rPr lang="en-US" sz="4800" dirty="0" err="1">
                <a:solidFill>
                  <a:srgbClr val="0F3256"/>
                </a:solidFill>
                <a:latin typeface="+mj-lt"/>
              </a:rPr>
              <a:t>năng</a:t>
            </a:r>
            <a:r>
              <a:rPr lang="en-US" sz="4800" dirty="0">
                <a:solidFill>
                  <a:srgbClr val="0F3256"/>
                </a:solidFill>
                <a:latin typeface="+mj-lt"/>
              </a:rPr>
              <a:t> </a:t>
            </a:r>
            <a:r>
              <a:rPr lang="en-US" sz="4800" dirty="0" err="1">
                <a:solidFill>
                  <a:srgbClr val="0F3256"/>
                </a:solidFill>
                <a:latin typeface="+mj-lt"/>
              </a:rPr>
              <a:t>quang</a:t>
            </a:r>
            <a:r>
              <a:rPr lang="en-US" sz="4800" dirty="0">
                <a:solidFill>
                  <a:srgbClr val="0F3256"/>
                </a:solidFill>
                <a:latin typeface="+mj-lt"/>
              </a:rPr>
              <a:t> </a:t>
            </a:r>
            <a:r>
              <a:rPr lang="en-US" sz="4800" dirty="0" err="1">
                <a:solidFill>
                  <a:srgbClr val="0F3256"/>
                </a:solidFill>
                <a:latin typeface="+mj-lt"/>
              </a:rPr>
              <a:t>hợp</a:t>
            </a:r>
            <a:endParaRPr lang="en-US" sz="4800" u="none" dirty="0">
              <a:solidFill>
                <a:srgbClr val="0F3256"/>
              </a:solidFill>
              <a:latin typeface="+mj-lt"/>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027" y="168489"/>
            <a:ext cx="1600200" cy="3810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3653971"/>
            <a:ext cx="3886200" cy="545192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3653971"/>
            <a:ext cx="9753600" cy="5451929"/>
          </a:xfrm>
          <a:prstGeom prst="rect">
            <a:avLst/>
          </a:prstGeom>
        </p:spPr>
      </p:pic>
      <p:cxnSp>
        <p:nvCxnSpPr>
          <p:cNvPr id="5" name="Straight Connector 4"/>
          <p:cNvCxnSpPr/>
          <p:nvPr/>
        </p:nvCxnSpPr>
        <p:spPr>
          <a:xfrm>
            <a:off x="7086600" y="2578008"/>
            <a:ext cx="76200" cy="7708992"/>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32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10" name="Group 10"/>
          <p:cNvGrpSpPr/>
          <p:nvPr/>
        </p:nvGrpSpPr>
        <p:grpSpPr>
          <a:xfrm>
            <a:off x="0" y="398682"/>
            <a:ext cx="12344400" cy="937628"/>
            <a:chOff x="0" y="0"/>
            <a:chExt cx="2901629" cy="3479800"/>
          </a:xfrm>
        </p:grpSpPr>
        <p:sp>
          <p:nvSpPr>
            <p:cNvPr id="11" name="Freeform 11"/>
            <p:cNvSpPr/>
            <p:nvPr/>
          </p:nvSpPr>
          <p:spPr>
            <a:xfrm>
              <a:off x="0" y="0"/>
              <a:ext cx="2901629" cy="3479800"/>
            </a:xfrm>
            <a:custGeom>
              <a:avLst/>
              <a:gdLst/>
              <a:ahLst/>
              <a:cxnLst/>
              <a:rect l="l" t="t" r="r" b="b"/>
              <a:pathLst>
                <a:path w="2901629" h="3479800">
                  <a:moveTo>
                    <a:pt x="2777169" y="3479800"/>
                  </a:moveTo>
                  <a:lnTo>
                    <a:pt x="124460" y="3479800"/>
                  </a:lnTo>
                  <a:cubicBezTo>
                    <a:pt x="55880" y="3479800"/>
                    <a:pt x="0" y="3423920"/>
                    <a:pt x="0" y="3355340"/>
                  </a:cubicBezTo>
                  <a:lnTo>
                    <a:pt x="0" y="124460"/>
                  </a:lnTo>
                  <a:cubicBezTo>
                    <a:pt x="0" y="55880"/>
                    <a:pt x="55880" y="0"/>
                    <a:pt x="124460" y="0"/>
                  </a:cubicBezTo>
                  <a:lnTo>
                    <a:pt x="2777169" y="0"/>
                  </a:lnTo>
                  <a:cubicBezTo>
                    <a:pt x="2845749" y="0"/>
                    <a:pt x="2901629" y="55880"/>
                    <a:pt x="2901629" y="124460"/>
                  </a:cubicBezTo>
                  <a:lnTo>
                    <a:pt x="2901629" y="3355340"/>
                  </a:lnTo>
                  <a:cubicBezTo>
                    <a:pt x="2901629" y="3423920"/>
                    <a:pt x="2845749" y="3479800"/>
                    <a:pt x="2777169" y="3479800"/>
                  </a:cubicBezTo>
                  <a:close/>
                </a:path>
              </a:pathLst>
            </a:custGeom>
            <a:solidFill>
              <a:srgbClr val="B8D6F6"/>
            </a:solidFill>
          </p:spPr>
        </p:sp>
      </p:grpSp>
      <p:sp>
        <p:nvSpPr>
          <p:cNvPr id="17" name="TextBox 23"/>
          <p:cNvSpPr txBox="1"/>
          <p:nvPr/>
        </p:nvSpPr>
        <p:spPr>
          <a:xfrm>
            <a:off x="838200" y="395218"/>
            <a:ext cx="11125200" cy="833562"/>
          </a:xfrm>
          <a:prstGeom prst="rect">
            <a:avLst/>
          </a:prstGeom>
        </p:spPr>
        <p:txBody>
          <a:bodyPr wrap="square" lIns="0" tIns="0" rIns="0" bIns="0" rtlCol="0" anchor="t">
            <a:spAutoFit/>
          </a:bodyPr>
          <a:lstStyle/>
          <a:p>
            <a:pPr marL="0" lvl="0" indent="0">
              <a:lnSpc>
                <a:spcPts val="6474"/>
              </a:lnSpc>
              <a:spcBef>
                <a:spcPct val="0"/>
              </a:spcBef>
            </a:pPr>
            <a:r>
              <a:rPr lang="en-US" sz="4800" dirty="0">
                <a:solidFill>
                  <a:srgbClr val="0F3256"/>
                </a:solidFill>
                <a:latin typeface="+mj-lt"/>
              </a:rPr>
              <a:t>2</a:t>
            </a:r>
            <a:r>
              <a:rPr lang="en-US" sz="4800" u="none" dirty="0">
                <a:solidFill>
                  <a:srgbClr val="0F3256"/>
                </a:solidFill>
                <a:latin typeface="+mj-lt"/>
              </a:rPr>
              <a:t>. </a:t>
            </a:r>
            <a:r>
              <a:rPr lang="en-US" sz="4800" dirty="0" err="1">
                <a:solidFill>
                  <a:srgbClr val="0F3256"/>
                </a:solidFill>
                <a:latin typeface="+mj-lt"/>
              </a:rPr>
              <a:t>Vai</a:t>
            </a:r>
            <a:r>
              <a:rPr lang="en-US" sz="4800" dirty="0">
                <a:solidFill>
                  <a:srgbClr val="0F3256"/>
                </a:solidFill>
                <a:latin typeface="+mj-lt"/>
              </a:rPr>
              <a:t> </a:t>
            </a:r>
            <a:r>
              <a:rPr lang="en-US" sz="4800" dirty="0" err="1">
                <a:solidFill>
                  <a:srgbClr val="0F3256"/>
                </a:solidFill>
                <a:latin typeface="+mj-lt"/>
              </a:rPr>
              <a:t>trò</a:t>
            </a:r>
            <a:r>
              <a:rPr lang="en-US" sz="4800" dirty="0">
                <a:solidFill>
                  <a:srgbClr val="0F3256"/>
                </a:solidFill>
                <a:latin typeface="+mj-lt"/>
              </a:rPr>
              <a:t> </a:t>
            </a:r>
            <a:r>
              <a:rPr lang="en-US" sz="4800" dirty="0" err="1">
                <a:solidFill>
                  <a:srgbClr val="0F3256"/>
                </a:solidFill>
                <a:latin typeface="+mj-lt"/>
              </a:rPr>
              <a:t>của</a:t>
            </a:r>
            <a:r>
              <a:rPr lang="en-US" sz="4800" dirty="0">
                <a:solidFill>
                  <a:srgbClr val="0F3256"/>
                </a:solidFill>
                <a:latin typeface="+mj-lt"/>
              </a:rPr>
              <a:t> </a:t>
            </a:r>
            <a:r>
              <a:rPr lang="en-US" sz="4800" dirty="0" err="1">
                <a:solidFill>
                  <a:srgbClr val="0F3256"/>
                </a:solidFill>
                <a:latin typeface="+mj-lt"/>
              </a:rPr>
              <a:t>lá</a:t>
            </a:r>
            <a:r>
              <a:rPr lang="en-US" sz="4800" dirty="0">
                <a:solidFill>
                  <a:srgbClr val="0F3256"/>
                </a:solidFill>
                <a:latin typeface="+mj-lt"/>
              </a:rPr>
              <a:t> </a:t>
            </a:r>
            <a:r>
              <a:rPr lang="en-US" sz="4800" dirty="0" err="1">
                <a:solidFill>
                  <a:srgbClr val="0F3256"/>
                </a:solidFill>
                <a:latin typeface="+mj-lt"/>
              </a:rPr>
              <a:t>với</a:t>
            </a:r>
            <a:r>
              <a:rPr lang="en-US" sz="4800" dirty="0">
                <a:solidFill>
                  <a:srgbClr val="0F3256"/>
                </a:solidFill>
                <a:latin typeface="+mj-lt"/>
              </a:rPr>
              <a:t> </a:t>
            </a:r>
            <a:r>
              <a:rPr lang="en-US" sz="4800" dirty="0" err="1">
                <a:solidFill>
                  <a:srgbClr val="0F3256"/>
                </a:solidFill>
                <a:latin typeface="+mj-lt"/>
              </a:rPr>
              <a:t>chức</a:t>
            </a:r>
            <a:r>
              <a:rPr lang="en-US" sz="4800" dirty="0">
                <a:solidFill>
                  <a:srgbClr val="0F3256"/>
                </a:solidFill>
                <a:latin typeface="+mj-lt"/>
              </a:rPr>
              <a:t> </a:t>
            </a:r>
            <a:r>
              <a:rPr lang="en-US" sz="4800" dirty="0" err="1">
                <a:solidFill>
                  <a:srgbClr val="0F3256"/>
                </a:solidFill>
                <a:latin typeface="+mj-lt"/>
              </a:rPr>
              <a:t>năng</a:t>
            </a:r>
            <a:r>
              <a:rPr lang="en-US" sz="4800" dirty="0">
                <a:solidFill>
                  <a:srgbClr val="0F3256"/>
                </a:solidFill>
                <a:latin typeface="+mj-lt"/>
              </a:rPr>
              <a:t> </a:t>
            </a:r>
            <a:r>
              <a:rPr lang="en-US" sz="4800" dirty="0" err="1">
                <a:solidFill>
                  <a:srgbClr val="0F3256"/>
                </a:solidFill>
                <a:latin typeface="+mj-lt"/>
              </a:rPr>
              <a:t>quang</a:t>
            </a:r>
            <a:r>
              <a:rPr lang="en-US" sz="4800" dirty="0">
                <a:solidFill>
                  <a:srgbClr val="0F3256"/>
                </a:solidFill>
                <a:latin typeface="+mj-lt"/>
              </a:rPr>
              <a:t> </a:t>
            </a:r>
            <a:r>
              <a:rPr lang="en-US" sz="4800" dirty="0" err="1">
                <a:solidFill>
                  <a:srgbClr val="0F3256"/>
                </a:solidFill>
                <a:latin typeface="+mj-lt"/>
              </a:rPr>
              <a:t>hợp</a:t>
            </a:r>
            <a:endParaRPr lang="en-US" sz="4800" u="none" dirty="0">
              <a:solidFill>
                <a:srgbClr val="0F3256"/>
              </a:solidFill>
              <a:latin typeface="+mj-lt"/>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027" y="168489"/>
            <a:ext cx="1600200" cy="3810000"/>
          </a:xfrm>
          <a:prstGeom prst="rect">
            <a:avLst/>
          </a:prstGeom>
        </p:spPr>
      </p:pic>
      <p:sp>
        <p:nvSpPr>
          <p:cNvPr id="25" name="Hexagon 24"/>
          <p:cNvSpPr/>
          <p:nvPr/>
        </p:nvSpPr>
        <p:spPr>
          <a:xfrm>
            <a:off x="-4038600" y="2578008"/>
            <a:ext cx="5471623" cy="7691674"/>
          </a:xfrm>
          <a:prstGeom prst="hexagon">
            <a:avLst/>
          </a:prstGeom>
          <a:solidFill>
            <a:srgbClr val="FFC000"/>
          </a:solidFill>
          <a:ln>
            <a:solidFill>
              <a:srgbClr val="E8F9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17418" y="2968613"/>
            <a:ext cx="14806090" cy="646331"/>
          </a:xfrm>
          <a:prstGeom prst="rect">
            <a:avLst/>
          </a:prstGeom>
          <a:solidFill>
            <a:srgbClr val="FFE3A9"/>
          </a:solidFill>
          <a:ln>
            <a:solidFill>
              <a:srgbClr val="FFE3A9"/>
            </a:solidFill>
          </a:ln>
        </p:spPr>
        <p:txBody>
          <a:bodyPr wrap="square">
            <a:spAutoFit/>
          </a:bodyPr>
          <a:lstStyle/>
          <a:p>
            <a:pPr lvl="0" eaLnBrk="0" fontAlgn="base" hangingPunct="0">
              <a:spcBef>
                <a:spcPct val="0"/>
              </a:spcBef>
              <a:spcAft>
                <a:spcPct val="0"/>
              </a:spcAft>
            </a:pPr>
            <a:r>
              <a:rPr lang="vi-VN" altLang="en-US" sz="3600" dirty="0">
                <a:latin typeface="Calibri" panose="020F0502020204030204" pitchFamily="34" charset="0"/>
                <a:ea typeface="Calibri" panose="020F0502020204030204" pitchFamily="34" charset="0"/>
                <a:cs typeface="Calibri" panose="020F0502020204030204" pitchFamily="34" charset="0"/>
              </a:rPr>
              <a:t>Câu 8: Theo em cơ quan nào của thực vật có thể thực hiện quang hợp?</a:t>
            </a:r>
            <a:endParaRPr lang="en-US" altLang="en-US" sz="3600" dirty="0">
              <a:latin typeface="Calibri" panose="020F0502020204030204" pitchFamily="34" charset="0"/>
              <a:cs typeface="Calibri" panose="020F0502020204030204" pitchFamily="34" charset="0"/>
            </a:endParaRPr>
          </a:p>
        </p:txBody>
      </p:sp>
      <p:sp>
        <p:nvSpPr>
          <p:cNvPr id="27" name="Rectangle 26"/>
          <p:cNvSpPr/>
          <p:nvPr/>
        </p:nvSpPr>
        <p:spPr>
          <a:xfrm>
            <a:off x="1107075" y="3989217"/>
            <a:ext cx="14616433" cy="646331"/>
          </a:xfrm>
          <a:prstGeom prst="rect">
            <a:avLst/>
          </a:prstGeom>
          <a:solidFill>
            <a:srgbClr val="FFC3C3"/>
          </a:solidFill>
          <a:ln>
            <a:solidFill>
              <a:srgbClr val="FFC3C3"/>
            </a:solidFill>
          </a:ln>
        </p:spPr>
        <p:txBody>
          <a:bodyPr wrap="square">
            <a:spAutoFit/>
          </a:bodyPr>
          <a:lstStyle/>
          <a:p>
            <a:pPr lvl="0" eaLnBrk="0" fontAlgn="base" hangingPunct="0">
              <a:spcBef>
                <a:spcPct val="0"/>
              </a:spcBef>
              <a:spcAft>
                <a:spcPct val="0"/>
              </a:spcAft>
            </a:pPr>
            <a:r>
              <a:rPr lang="vi-VN" altLang="en-US" sz="3600" dirty="0">
                <a:latin typeface="Calibri" panose="020F0502020204030204" pitchFamily="34" charset="0"/>
                <a:ea typeface="Calibri" panose="020F0502020204030204" pitchFamily="34" charset="0"/>
                <a:cs typeface="Calibri" panose="020F0502020204030204" pitchFamily="34" charset="0"/>
              </a:rPr>
              <a:t>Câu 9: </a:t>
            </a:r>
            <a:r>
              <a:rPr lang="en-US" altLang="en-US" sz="3600" dirty="0" err="1">
                <a:latin typeface="Calibri" panose="020F0502020204030204" pitchFamily="34" charset="0"/>
                <a:ea typeface="Calibri" panose="020F0502020204030204" pitchFamily="34" charset="0"/>
                <a:cs typeface="Calibri" panose="020F0502020204030204" pitchFamily="34" charset="0"/>
              </a:rPr>
              <a:t>Em</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vi-VN" altLang="en-US" sz="3600" dirty="0">
                <a:latin typeface="Calibri" panose="020F0502020204030204" pitchFamily="34" charset="0"/>
                <a:ea typeface="Calibri" panose="020F0502020204030204" pitchFamily="34" charset="0"/>
                <a:cs typeface="Calibri" panose="020F0502020204030204" pitchFamily="34" charset="0"/>
              </a:rPr>
              <a:t>hãy cho biết l</a:t>
            </a:r>
            <a:r>
              <a:rPr lang="en-US" altLang="en-US" sz="3600" dirty="0">
                <a:latin typeface="Calibri" panose="020F0502020204030204" pitchFamily="34" charset="0"/>
                <a:ea typeface="Calibri" panose="020F0502020204030204" pitchFamily="34" charset="0"/>
                <a:cs typeface="Calibri" panose="020F0502020204030204" pitchFamily="34" charset="0"/>
              </a:rPr>
              <a:t>á</a:t>
            </a:r>
            <a:r>
              <a:rPr lang="vi-VN" altLang="en-US" sz="3600" dirty="0">
                <a:latin typeface="Calibri" panose="020F0502020204030204" pitchFamily="34" charset="0"/>
                <a:ea typeface="Calibri" panose="020F0502020204030204" pitchFamily="34" charset="0"/>
                <a:cs typeface="Calibri" panose="020F0502020204030204" pitchFamily="34" charset="0"/>
              </a:rPr>
              <a:t> được cấu tạo từ những bộ phận nào</a:t>
            </a:r>
            <a:r>
              <a:rPr lang="en-US" altLang="en-US" sz="3600" dirty="0">
                <a:latin typeface="Calibri" panose="020F0502020204030204" pitchFamily="34" charset="0"/>
                <a:ea typeface="Calibri" panose="020F0502020204030204" pitchFamily="34" charset="0"/>
                <a:cs typeface="Calibri" panose="020F0502020204030204" pitchFamily="34" charset="0"/>
              </a:rPr>
              <a:t>?</a:t>
            </a:r>
            <a:endParaRPr lang="en-US" altLang="en-US" sz="3600" dirty="0">
              <a:latin typeface="Calibri" panose="020F0502020204030204" pitchFamily="34" charset="0"/>
              <a:cs typeface="Calibri" panose="020F0502020204030204" pitchFamily="34" charset="0"/>
            </a:endParaRPr>
          </a:p>
        </p:txBody>
      </p:sp>
      <p:sp>
        <p:nvSpPr>
          <p:cNvPr id="28" name="Rectangle 27"/>
          <p:cNvSpPr/>
          <p:nvPr/>
        </p:nvSpPr>
        <p:spPr>
          <a:xfrm>
            <a:off x="1617850" y="4863524"/>
            <a:ext cx="15720645" cy="1200329"/>
          </a:xfrm>
          <a:prstGeom prst="rect">
            <a:avLst/>
          </a:prstGeom>
          <a:solidFill>
            <a:srgbClr val="FF8C8C"/>
          </a:solidFill>
          <a:ln>
            <a:solidFill>
              <a:srgbClr val="FF8C8C"/>
            </a:solidFill>
          </a:ln>
        </p:spPr>
        <p:txBody>
          <a:bodyPr wrap="square">
            <a:spAutoFit/>
          </a:bodyPr>
          <a:lstStyle/>
          <a:p>
            <a:pPr lvl="0" eaLnBrk="0" fontAlgn="base" hangingPunct="0">
              <a:spcBef>
                <a:spcPct val="0"/>
              </a:spcBef>
              <a:spcAft>
                <a:spcPct val="0"/>
              </a:spcAft>
            </a:pPr>
            <a:r>
              <a:rPr lang="vi-VN" altLang="en-US" sz="3600" dirty="0">
                <a:latin typeface="Calibri" panose="020F0502020204030204" pitchFamily="34" charset="0"/>
                <a:ea typeface="Calibri" panose="020F0502020204030204" pitchFamily="34" charset="0"/>
                <a:cs typeface="Calibri" panose="020F0502020204030204" pitchFamily="34" charset="0"/>
              </a:rPr>
              <a:t>Câu 10: Ở hầu hết các loài cây, phiến lá thường có bản dẹt và rộng. Đặc điểm này có  vai trò gì trong quá trình quang hợp?</a:t>
            </a:r>
            <a:endParaRPr lang="en-US" altLang="en-US" sz="3600" dirty="0">
              <a:latin typeface="Calibri" panose="020F0502020204030204" pitchFamily="34" charset="0"/>
              <a:cs typeface="Calibri" panose="020F0502020204030204" pitchFamily="34" charset="0"/>
            </a:endParaRPr>
          </a:p>
        </p:txBody>
      </p:sp>
      <p:sp>
        <p:nvSpPr>
          <p:cNvPr id="29" name="Rectangle 28"/>
          <p:cNvSpPr/>
          <p:nvPr/>
        </p:nvSpPr>
        <p:spPr>
          <a:xfrm>
            <a:off x="2035331" y="6138908"/>
            <a:ext cx="15303164" cy="646331"/>
          </a:xfrm>
          <a:prstGeom prst="rect">
            <a:avLst/>
          </a:prstGeom>
          <a:solidFill>
            <a:srgbClr val="FF5D5D"/>
          </a:solidFill>
          <a:ln>
            <a:solidFill>
              <a:srgbClr val="FF5D5D"/>
            </a:solidFill>
          </a:ln>
        </p:spPr>
        <p:txBody>
          <a:bodyPr wrap="none">
            <a:spAutoFit/>
          </a:bodyPr>
          <a:lstStyle/>
          <a:p>
            <a:pPr lvl="0" eaLnBrk="0" fontAlgn="base" hangingPunct="0">
              <a:spcBef>
                <a:spcPct val="0"/>
              </a:spcBef>
              <a:spcAft>
                <a:spcPct val="0"/>
              </a:spcAft>
            </a:pPr>
            <a:r>
              <a:rPr lang="vi-VN" altLang="en-US" sz="3600" dirty="0">
                <a:latin typeface="Calibri" panose="020F0502020204030204" pitchFamily="34" charset="0"/>
                <a:ea typeface="Calibri" panose="020F0502020204030204" pitchFamily="34" charset="0"/>
                <a:cs typeface="Calibri" panose="020F0502020204030204" pitchFamily="34" charset="0"/>
              </a:rPr>
              <a:t>Câu 11: Mạng gân lá dày đặc có vai trò như thế nào đối với quá trình quang hợp?</a:t>
            </a:r>
            <a:endParaRPr lang="en-US" altLang="en-US" sz="3600" dirty="0">
              <a:latin typeface="Calibri" panose="020F0502020204030204" pitchFamily="34" charset="0"/>
              <a:cs typeface="Calibri" panose="020F0502020204030204" pitchFamily="34" charset="0"/>
            </a:endParaRPr>
          </a:p>
        </p:txBody>
      </p:sp>
      <p:sp>
        <p:nvSpPr>
          <p:cNvPr id="30" name="Rectangle 29"/>
          <p:cNvSpPr/>
          <p:nvPr/>
        </p:nvSpPr>
        <p:spPr>
          <a:xfrm>
            <a:off x="1652486" y="6978400"/>
            <a:ext cx="15686009" cy="646331"/>
          </a:xfrm>
          <a:prstGeom prst="rect">
            <a:avLst/>
          </a:prstGeom>
          <a:solidFill>
            <a:srgbClr val="FF8C8C"/>
          </a:solidFill>
          <a:ln>
            <a:solidFill>
              <a:srgbClr val="FF8C8C"/>
            </a:solidFill>
          </a:ln>
        </p:spPr>
        <p:txBody>
          <a:bodyPr wrap="square">
            <a:spAutoFit/>
          </a:bodyPr>
          <a:lstStyle/>
          <a:p>
            <a:pPr eaLnBrk="0" fontAlgn="base" hangingPunct="0">
              <a:spcBef>
                <a:spcPct val="0"/>
              </a:spcBef>
              <a:spcAft>
                <a:spcPct val="0"/>
              </a:spcAft>
            </a:pPr>
            <a:r>
              <a:rPr lang="en-US" altLang="en-US" sz="3600" dirty="0" err="1">
                <a:latin typeface="Calibri" panose="020F0502020204030204" pitchFamily="34" charset="0"/>
                <a:ea typeface="Calibri" panose="020F0502020204030204" pitchFamily="34" charset="0"/>
                <a:cs typeface="Calibri" panose="020F0502020204030204" pitchFamily="34" charset="0"/>
              </a:rPr>
              <a:t>Câu</a:t>
            </a:r>
            <a:r>
              <a:rPr lang="en-US" altLang="en-US" sz="3600" dirty="0">
                <a:latin typeface="Calibri" panose="020F0502020204030204" pitchFamily="34" charset="0"/>
                <a:ea typeface="Calibri" panose="020F0502020204030204" pitchFamily="34" charset="0"/>
                <a:cs typeface="Calibri" panose="020F0502020204030204" pitchFamily="34" charset="0"/>
              </a:rPr>
              <a:t> 12 : </a:t>
            </a:r>
            <a:r>
              <a:rPr lang="en-US" altLang="en-US" sz="3600" dirty="0" err="1">
                <a:latin typeface="Calibri" panose="020F0502020204030204" pitchFamily="34" charset="0"/>
                <a:ea typeface="Calibri" panose="020F0502020204030204" pitchFamily="34" charset="0"/>
                <a:cs typeface="Calibri" panose="020F0502020204030204" pitchFamily="34" charset="0"/>
              </a:rPr>
              <a:t>Bào</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quan</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lục</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lạp</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trong</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tế</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bào</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thịt</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lá</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có</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vai</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trò</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gì</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với</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chức</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năng</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quang</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hợp</a:t>
            </a:r>
            <a:r>
              <a:rPr lang="en-US" altLang="en-US" sz="3600" dirty="0">
                <a:latin typeface="Calibri" panose="020F0502020204030204" pitchFamily="34" charset="0"/>
                <a:ea typeface="Calibri" panose="020F0502020204030204" pitchFamily="34" charset="0"/>
                <a:cs typeface="Calibri" panose="020F0502020204030204" pitchFamily="34" charset="0"/>
              </a:rPr>
              <a:t>?</a:t>
            </a:r>
          </a:p>
        </p:txBody>
      </p:sp>
      <p:sp>
        <p:nvSpPr>
          <p:cNvPr id="31" name="Rectangle 30"/>
          <p:cNvSpPr/>
          <p:nvPr/>
        </p:nvSpPr>
        <p:spPr>
          <a:xfrm>
            <a:off x="1233296" y="7966248"/>
            <a:ext cx="14490212" cy="646331"/>
          </a:xfrm>
          <a:prstGeom prst="rect">
            <a:avLst/>
          </a:prstGeom>
          <a:solidFill>
            <a:srgbClr val="FFC3C3"/>
          </a:solidFill>
          <a:ln>
            <a:solidFill>
              <a:srgbClr val="FFC3C3"/>
            </a:solidFill>
          </a:ln>
        </p:spPr>
        <p:txBody>
          <a:bodyPr wrap="square">
            <a:spAutoFit/>
          </a:bodyPr>
          <a:lstStyle/>
          <a:p>
            <a:pPr eaLnBrk="0" fontAlgn="base" hangingPunct="0">
              <a:spcBef>
                <a:spcPct val="0"/>
              </a:spcBef>
              <a:spcAft>
                <a:spcPct val="0"/>
              </a:spcAft>
            </a:pPr>
            <a:r>
              <a:rPr lang="en-US" altLang="en-US" sz="3600" dirty="0" err="1">
                <a:latin typeface="Calibri" panose="020F0502020204030204" pitchFamily="34" charset="0"/>
                <a:ea typeface="Calibri" panose="020F0502020204030204" pitchFamily="34" charset="0"/>
                <a:cs typeface="Calibri" panose="020F0502020204030204" pitchFamily="34" charset="0"/>
              </a:rPr>
              <a:t>Câu</a:t>
            </a:r>
            <a:r>
              <a:rPr lang="en-US" altLang="en-US" sz="3600" dirty="0">
                <a:latin typeface="Calibri" panose="020F0502020204030204" pitchFamily="34" charset="0"/>
                <a:ea typeface="Calibri" panose="020F0502020204030204" pitchFamily="34" charset="0"/>
                <a:cs typeface="Calibri" panose="020F0502020204030204" pitchFamily="34" charset="0"/>
              </a:rPr>
              <a:t> 13: </a:t>
            </a:r>
            <a:r>
              <a:rPr lang="en-US" altLang="en-US" sz="3600" dirty="0" err="1">
                <a:latin typeface="Calibri" panose="020F0502020204030204" pitchFamily="34" charset="0"/>
                <a:ea typeface="Calibri" panose="020F0502020204030204" pitchFamily="34" charset="0"/>
                <a:cs typeface="Calibri" panose="020F0502020204030204" pitchFamily="34" charset="0"/>
              </a:rPr>
              <a:t>Vai</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trò</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của</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khí</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khổng</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trong</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quá</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trình</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quang</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hợp</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là</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gì</a:t>
            </a:r>
            <a:r>
              <a:rPr lang="en-US" altLang="en-US" sz="3600" dirty="0">
                <a:latin typeface="Calibri" panose="020F0502020204030204" pitchFamily="34" charset="0"/>
                <a:ea typeface="Calibri" panose="020F0502020204030204" pitchFamily="34" charset="0"/>
                <a:cs typeface="Calibri" panose="020F0502020204030204" pitchFamily="34" charset="0"/>
              </a:rPr>
              <a:t>?</a:t>
            </a:r>
          </a:p>
        </p:txBody>
      </p:sp>
      <p:sp>
        <p:nvSpPr>
          <p:cNvPr id="2048" name="Rectangle 2047"/>
          <p:cNvSpPr/>
          <p:nvPr/>
        </p:nvSpPr>
        <p:spPr>
          <a:xfrm>
            <a:off x="847191" y="9010169"/>
            <a:ext cx="14876317" cy="646331"/>
          </a:xfrm>
          <a:prstGeom prst="rect">
            <a:avLst/>
          </a:prstGeom>
          <a:solidFill>
            <a:srgbClr val="FFE3A9"/>
          </a:solidFill>
          <a:ln>
            <a:solidFill>
              <a:srgbClr val="FFE3A9"/>
            </a:solidFill>
          </a:ln>
        </p:spPr>
        <p:txBody>
          <a:bodyPr wrap="none">
            <a:spAutoFit/>
          </a:bodyPr>
          <a:lstStyle/>
          <a:p>
            <a:pPr eaLnBrk="0" fontAlgn="base" hangingPunct="0">
              <a:spcBef>
                <a:spcPct val="0"/>
              </a:spcBef>
              <a:spcAft>
                <a:spcPct val="0"/>
              </a:spcAft>
            </a:pPr>
            <a:r>
              <a:rPr lang="en-US" altLang="en-US" sz="3600" dirty="0" err="1">
                <a:latin typeface="Calibri" panose="020F0502020204030204" pitchFamily="34" charset="0"/>
                <a:ea typeface="Calibri" panose="020F0502020204030204" pitchFamily="34" charset="0"/>
                <a:cs typeface="Calibri" panose="020F0502020204030204" pitchFamily="34" charset="0"/>
              </a:rPr>
              <a:t>Câu</a:t>
            </a:r>
            <a:r>
              <a:rPr lang="en-US" altLang="en-US" sz="3600" dirty="0">
                <a:latin typeface="Calibri" panose="020F0502020204030204" pitchFamily="34" charset="0"/>
                <a:ea typeface="Calibri" panose="020F0502020204030204" pitchFamily="34" charset="0"/>
                <a:cs typeface="Calibri" panose="020F0502020204030204" pitchFamily="34" charset="0"/>
              </a:rPr>
              <a:t> 14: </a:t>
            </a:r>
            <a:r>
              <a:rPr lang="en-US" altLang="en-US" sz="3600" dirty="0" err="1">
                <a:latin typeface="Calibri" panose="020F0502020204030204" pitchFamily="34" charset="0"/>
                <a:ea typeface="Calibri" panose="020F0502020204030204" pitchFamily="34" charset="0"/>
                <a:cs typeface="Calibri" panose="020F0502020204030204" pitchFamily="34" charset="0"/>
              </a:rPr>
              <a:t>Em</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có</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nhận</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xét</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gì</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về</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cách</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sắp</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xếp</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lá</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trên</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thân</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cây</a:t>
            </a:r>
            <a:r>
              <a:rPr lang="en-US" altLang="en-US" sz="3600" dirty="0">
                <a:latin typeface="Calibri" panose="020F0502020204030204" pitchFamily="34" charset="0"/>
                <a:ea typeface="Calibri" panose="020F0502020204030204" pitchFamily="34" charset="0"/>
                <a:cs typeface="Calibri" panose="020F0502020204030204" pitchFamily="34" charset="0"/>
              </a:rPr>
              <a:t>? Ý </a:t>
            </a:r>
            <a:r>
              <a:rPr lang="en-US" altLang="en-US" sz="3600" dirty="0" err="1">
                <a:latin typeface="Calibri" panose="020F0502020204030204" pitchFamily="34" charset="0"/>
                <a:ea typeface="Calibri" panose="020F0502020204030204" pitchFamily="34" charset="0"/>
                <a:cs typeface="Calibri" panose="020F0502020204030204" pitchFamily="34" charset="0"/>
              </a:rPr>
              <a:t>nghĩa</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của</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altLang="en-US" sz="3600" dirty="0" err="1">
                <a:latin typeface="Calibri" panose="020F0502020204030204" pitchFamily="34" charset="0"/>
                <a:ea typeface="Calibri" panose="020F0502020204030204" pitchFamily="34" charset="0"/>
                <a:cs typeface="Calibri" panose="020F0502020204030204" pitchFamily="34" charset="0"/>
              </a:rPr>
              <a:t>chúng</a:t>
            </a:r>
            <a:r>
              <a:rPr lang="en-US" altLang="en-US" sz="3600" dirty="0">
                <a:latin typeface="Calibri" panose="020F0502020204030204" pitchFamily="34" charset="0"/>
                <a:ea typeface="Calibri" panose="020F0502020204030204" pitchFamily="34" charset="0"/>
                <a:cs typeface="Calibri" panose="020F0502020204030204" pitchFamily="34" charset="0"/>
              </a:rPr>
              <a:t>?</a:t>
            </a:r>
          </a:p>
        </p:txBody>
      </p:sp>
      <p:cxnSp>
        <p:nvCxnSpPr>
          <p:cNvPr id="2052" name="Straight Connector 2051"/>
          <p:cNvCxnSpPr>
            <a:endCxn id="26" idx="1"/>
          </p:cNvCxnSpPr>
          <p:nvPr/>
        </p:nvCxnSpPr>
        <p:spPr>
          <a:xfrm>
            <a:off x="322450" y="3291778"/>
            <a:ext cx="594968" cy="1"/>
          </a:xfrm>
          <a:prstGeom prst="line">
            <a:avLst/>
          </a:prstGeom>
          <a:ln w="57150">
            <a:solidFill>
              <a:srgbClr val="FFE3A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12108" y="4291158"/>
            <a:ext cx="594968" cy="1"/>
          </a:xfrm>
          <a:prstGeom prst="line">
            <a:avLst/>
          </a:prstGeom>
          <a:ln w="57150">
            <a:solidFill>
              <a:srgbClr val="FFC3C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57518" y="5463687"/>
            <a:ext cx="594968" cy="1"/>
          </a:xfrm>
          <a:prstGeom prst="line">
            <a:avLst/>
          </a:prstGeom>
          <a:ln w="57150">
            <a:solidFill>
              <a:srgbClr val="FF8C8C"/>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429766" y="6446185"/>
            <a:ext cx="594968" cy="1"/>
          </a:xfrm>
          <a:prstGeom prst="line">
            <a:avLst/>
          </a:prstGeom>
          <a:ln w="57150">
            <a:solidFill>
              <a:srgbClr val="FF5D5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84450" y="7309582"/>
            <a:ext cx="594968" cy="1"/>
          </a:xfrm>
          <a:prstGeom prst="line">
            <a:avLst/>
          </a:prstGeom>
          <a:ln w="57150">
            <a:solidFill>
              <a:srgbClr val="FF8C8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50303" y="8317449"/>
            <a:ext cx="594968" cy="1"/>
          </a:xfrm>
          <a:prstGeom prst="line">
            <a:avLst/>
          </a:prstGeom>
          <a:ln w="57150">
            <a:solidFill>
              <a:srgbClr val="FFC3C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52223" y="9333671"/>
            <a:ext cx="594968" cy="1"/>
          </a:xfrm>
          <a:prstGeom prst="line">
            <a:avLst/>
          </a:prstGeom>
          <a:ln w="57150">
            <a:solidFill>
              <a:srgbClr val="FFE3A9"/>
            </a:solidFill>
          </a:ln>
        </p:spPr>
        <p:style>
          <a:lnRef idx="1">
            <a:schemeClr val="accent1"/>
          </a:lnRef>
          <a:fillRef idx="0">
            <a:schemeClr val="accent1"/>
          </a:fillRef>
          <a:effectRef idx="0">
            <a:schemeClr val="accent1"/>
          </a:effectRef>
          <a:fontRef idx="minor">
            <a:schemeClr val="tx1"/>
          </a:fontRef>
        </p:style>
      </p:cxnSp>
      <p:pic>
        <p:nvPicPr>
          <p:cNvPr id="2" name="Đồng hồ đếm ngược 7 phút - 7 minutes timer - Haili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546092" y="881625"/>
            <a:ext cx="2741908" cy="15423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2"/>
                                        </p:tgtEl>
                                      </p:cBhvr>
                                    </p:cmd>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2"/>
                </p:tgtEl>
              </p:cMediaNode>
            </p:video>
          </p:childTnLst>
        </p:cTn>
      </p:par>
    </p:tnLst>
    <p:bldLst>
      <p:bldP spid="26" grpId="0" animBg="1"/>
      <p:bldP spid="27" grpId="0" animBg="1"/>
      <p:bldP spid="28" grpId="0" animBg="1"/>
      <p:bldP spid="29" grpId="0" animBg="1"/>
      <p:bldP spid="30" grpId="0" animBg="1"/>
      <p:bldP spid="31" grpId="0" animBg="1"/>
      <p:bldP spid="20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p:cNvSpPr/>
          <p:nvPr/>
        </p:nvSpPr>
        <p:spPr>
          <a:xfrm>
            <a:off x="0" y="0"/>
            <a:ext cx="2971800" cy="10287000"/>
          </a:xfrm>
          <a:prstGeom prst="snipRoundRect">
            <a:avLst/>
          </a:prstGeom>
          <a:solidFill>
            <a:srgbClr val="E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4800600" y="1333500"/>
            <a:ext cx="5333001" cy="602729"/>
          </a:xfrm>
          <a:prstGeom prst="rect">
            <a:avLst/>
          </a:prstGeom>
        </p:spPr>
        <p:txBody>
          <a:bodyPr lIns="0" tIns="0" rIns="0" bIns="0" rtlCol="0" anchor="t">
            <a:spAutoFit/>
          </a:bodyPr>
          <a:lstStyle/>
          <a:p>
            <a:pPr marL="0" lvl="0" indent="0">
              <a:lnSpc>
                <a:spcPts val="4680"/>
              </a:lnSpc>
            </a:pPr>
            <a:r>
              <a:rPr lang="en-US" sz="4400" dirty="0" err="1">
                <a:solidFill>
                  <a:srgbClr val="0F3256"/>
                </a:solidFill>
                <a:latin typeface="+mj-lt"/>
              </a:rPr>
              <a:t>Kết</a:t>
            </a:r>
            <a:r>
              <a:rPr lang="en-US" sz="4400" dirty="0">
                <a:solidFill>
                  <a:srgbClr val="0F3256"/>
                </a:solidFill>
                <a:latin typeface="+mj-lt"/>
              </a:rPr>
              <a:t> </a:t>
            </a:r>
            <a:r>
              <a:rPr lang="en-US" sz="4400" dirty="0" err="1">
                <a:solidFill>
                  <a:srgbClr val="0F3256"/>
                </a:solidFill>
                <a:latin typeface="+mj-lt"/>
              </a:rPr>
              <a:t>luận</a:t>
            </a:r>
            <a:endParaRPr lang="en-US" sz="4400" dirty="0">
              <a:solidFill>
                <a:srgbClr val="0F3256"/>
              </a:solidFill>
              <a:latin typeface="+mj-lt"/>
            </a:endParaRPr>
          </a:p>
        </p:txBody>
      </p:sp>
      <p:pic>
        <p:nvPicPr>
          <p:cNvPr id="9" name="Picture 9"/>
          <p:cNvPicPr>
            <a:picLocks noChangeAspect="1"/>
          </p:cNvPicPr>
          <p:nvPr/>
        </p:nvPicPr>
        <p:blipFill>
          <a:blip r:embed="rId2"/>
          <a:srcRect/>
          <a:stretch>
            <a:fillRect/>
          </a:stretch>
        </p:blipFill>
        <p:spPr>
          <a:xfrm>
            <a:off x="4782457" y="2230966"/>
            <a:ext cx="4143225" cy="21751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2024"/>
          <a:stretch/>
        </p:blipFill>
        <p:spPr>
          <a:xfrm>
            <a:off x="152400" y="1773766"/>
            <a:ext cx="2667000" cy="7190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2665631"/>
            <a:ext cx="1523999" cy="3810000"/>
          </a:xfrm>
          <a:prstGeom prst="rect">
            <a:avLst/>
          </a:prstGeom>
        </p:spPr>
      </p:pic>
      <p:grpSp>
        <p:nvGrpSpPr>
          <p:cNvPr id="11" name="Group 10"/>
          <p:cNvGrpSpPr/>
          <p:nvPr/>
        </p:nvGrpSpPr>
        <p:grpSpPr>
          <a:xfrm>
            <a:off x="15147046" y="7721600"/>
            <a:ext cx="2225040" cy="1447800"/>
            <a:chOff x="15712440" y="8269587"/>
            <a:chExt cx="2225040" cy="1447800"/>
          </a:xfrm>
          <a:solidFill>
            <a:srgbClr val="E8F9FD"/>
          </a:solidFill>
        </p:grpSpPr>
        <p:sp>
          <p:nvSpPr>
            <p:cNvPr id="13" name="Flowchart: Process 12"/>
            <p:cNvSpPr/>
            <p:nvPr/>
          </p:nvSpPr>
          <p:spPr>
            <a:xfrm>
              <a:off x="15712440" y="9564987"/>
              <a:ext cx="22098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p:cNvSpPr/>
            <p:nvPr/>
          </p:nvSpPr>
          <p:spPr>
            <a:xfrm rot="5400000">
              <a:off x="17175480" y="8879187"/>
              <a:ext cx="13716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p:cNvGrpSpPr/>
          <p:nvPr/>
        </p:nvGrpSpPr>
        <p:grpSpPr>
          <a:xfrm>
            <a:off x="14935200" y="7810500"/>
            <a:ext cx="2667000" cy="1447800"/>
            <a:chOff x="15712440" y="8269587"/>
            <a:chExt cx="2225040" cy="1447800"/>
          </a:xfrm>
          <a:solidFill>
            <a:srgbClr val="79DAE8"/>
          </a:solidFill>
        </p:grpSpPr>
        <p:sp>
          <p:nvSpPr>
            <p:cNvPr id="16" name="Flowchart: Process 15"/>
            <p:cNvSpPr/>
            <p:nvPr/>
          </p:nvSpPr>
          <p:spPr>
            <a:xfrm>
              <a:off x="15712440" y="9564987"/>
              <a:ext cx="22098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Process 16"/>
            <p:cNvSpPr/>
            <p:nvPr/>
          </p:nvSpPr>
          <p:spPr>
            <a:xfrm rot="5400000">
              <a:off x="17175480" y="8879187"/>
              <a:ext cx="13716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p:cNvSpPr/>
          <p:nvPr/>
        </p:nvSpPr>
        <p:spPr>
          <a:xfrm>
            <a:off x="4572001" y="2772011"/>
            <a:ext cx="12877800" cy="5065682"/>
          </a:xfrm>
          <a:prstGeom prst="rect">
            <a:avLst/>
          </a:prstGeom>
        </p:spPr>
        <p:txBody>
          <a:bodyPr wrap="square">
            <a:spAutoFit/>
          </a:bodyPr>
          <a:lstStyle/>
          <a:p>
            <a:pPr>
              <a:lnSpc>
                <a:spcPct val="150000"/>
              </a:lnSpc>
            </a:pPr>
            <a:r>
              <a:rPr lang="vi-VN" sz="4400" b="1" dirty="0">
                <a:solidFill>
                  <a:srgbClr val="0F3256"/>
                </a:solidFill>
                <a:latin typeface="Calibri" panose="020F0502020204030204" pitchFamily="34" charset="0"/>
                <a:cs typeface="Calibri" panose="020F0502020204030204" pitchFamily="34" charset="0"/>
              </a:rPr>
              <a:t>- L</a:t>
            </a:r>
            <a:r>
              <a:rPr lang="en-US" sz="4400" b="1" dirty="0">
                <a:solidFill>
                  <a:srgbClr val="0F3256"/>
                </a:solidFill>
                <a:latin typeface="Calibri" panose="020F0502020204030204" pitchFamily="34" charset="0"/>
                <a:cs typeface="Calibri" panose="020F0502020204030204" pitchFamily="34" charset="0"/>
              </a:rPr>
              <a:t>á</a:t>
            </a:r>
            <a:r>
              <a:rPr lang="vi-VN" sz="4400" b="1" dirty="0">
                <a:solidFill>
                  <a:srgbClr val="0F3256"/>
                </a:solidFill>
                <a:latin typeface="Calibri" panose="020F0502020204030204" pitchFamily="34" charset="0"/>
                <a:cs typeface="Calibri" panose="020F0502020204030204" pitchFamily="34" charset="0"/>
              </a:rPr>
              <a:t> có chức năng quang hợp</a:t>
            </a:r>
            <a:r>
              <a:rPr lang="en-US" sz="4400" b="1" dirty="0">
                <a:solidFill>
                  <a:srgbClr val="0F3256"/>
                </a:solidFill>
                <a:latin typeface="Calibri" panose="020F0502020204030204" pitchFamily="34" charset="0"/>
                <a:cs typeface="Calibri" panose="020F0502020204030204" pitchFamily="34" charset="0"/>
              </a:rPr>
              <a:t>.</a:t>
            </a:r>
          </a:p>
          <a:p>
            <a:pPr>
              <a:lnSpc>
                <a:spcPct val="150000"/>
              </a:lnSpc>
            </a:pPr>
            <a:r>
              <a:rPr lang="vi-VN" sz="4400" b="1" dirty="0">
                <a:solidFill>
                  <a:srgbClr val="0F3256"/>
                </a:solidFill>
                <a:latin typeface="Calibri" panose="020F0502020204030204" pitchFamily="34" charset="0"/>
                <a:cs typeface="Calibri" panose="020F0502020204030204" pitchFamily="34" charset="0"/>
              </a:rPr>
              <a:t>- Các đặc điểm cấu tạo và hình thái của l</a:t>
            </a:r>
            <a:r>
              <a:rPr lang="en-US" sz="4400" b="1" dirty="0">
                <a:solidFill>
                  <a:srgbClr val="0F3256"/>
                </a:solidFill>
                <a:latin typeface="Calibri" panose="020F0502020204030204" pitchFamily="34" charset="0"/>
                <a:cs typeface="Calibri" panose="020F0502020204030204" pitchFamily="34" charset="0"/>
              </a:rPr>
              <a:t>á </a:t>
            </a:r>
            <a:r>
              <a:rPr lang="en-US" sz="4400" b="1" dirty="0" err="1">
                <a:solidFill>
                  <a:srgbClr val="0F3256"/>
                </a:solidFill>
                <a:latin typeface="Calibri" panose="020F0502020204030204" pitchFamily="34" charset="0"/>
                <a:cs typeface="Calibri" panose="020F0502020204030204" pitchFamily="34" charset="0"/>
              </a:rPr>
              <a:t>giúp</a:t>
            </a:r>
            <a:r>
              <a:rPr lang="vi-VN" sz="4400" b="1" dirty="0">
                <a:solidFill>
                  <a:srgbClr val="0F3256"/>
                </a:solidFill>
                <a:latin typeface="Calibri" panose="020F0502020204030204" pitchFamily="34" charset="0"/>
                <a:cs typeface="Calibri" panose="020F0502020204030204" pitchFamily="34" charset="0"/>
              </a:rPr>
              <a:t> thực hiện chức năng quang hợp như: </a:t>
            </a:r>
            <a:r>
              <a:rPr lang="en-US" sz="4400" b="1" dirty="0" err="1">
                <a:solidFill>
                  <a:srgbClr val="0F3256"/>
                </a:solidFill>
                <a:latin typeface="Calibri" panose="020F0502020204030204" pitchFamily="34" charset="0"/>
                <a:cs typeface="Calibri" panose="020F0502020204030204" pitchFamily="34" charset="0"/>
              </a:rPr>
              <a:t>phiến</a:t>
            </a:r>
            <a:r>
              <a:rPr lang="vi-VN" sz="4400" b="1" dirty="0">
                <a:solidFill>
                  <a:srgbClr val="0F3256"/>
                </a:solidFill>
                <a:latin typeface="Calibri" panose="020F0502020204030204" pitchFamily="34" charset="0"/>
                <a:cs typeface="Calibri" panose="020F0502020204030204" pitchFamily="34" charset="0"/>
              </a:rPr>
              <a:t> l</a:t>
            </a:r>
            <a:r>
              <a:rPr lang="en-US" sz="4400" b="1" dirty="0">
                <a:solidFill>
                  <a:srgbClr val="0F3256"/>
                </a:solidFill>
                <a:latin typeface="Calibri" panose="020F0502020204030204" pitchFamily="34" charset="0"/>
                <a:cs typeface="Calibri" panose="020F0502020204030204" pitchFamily="34" charset="0"/>
              </a:rPr>
              <a:t>á</a:t>
            </a:r>
            <a:r>
              <a:rPr lang="vi-VN" sz="4400" b="1" dirty="0">
                <a:solidFill>
                  <a:srgbClr val="0F3256"/>
                </a:solidFill>
                <a:latin typeface="Calibri" panose="020F0502020204030204" pitchFamily="34" charset="0"/>
                <a:cs typeface="Calibri" panose="020F0502020204030204" pitchFamily="34" charset="0"/>
              </a:rPr>
              <a:t> dẹt, rộng</a:t>
            </a:r>
            <a:r>
              <a:rPr lang="en-US" sz="4400" b="1" dirty="0">
                <a:solidFill>
                  <a:srgbClr val="0F3256"/>
                </a:solidFill>
                <a:latin typeface="Calibri" panose="020F0502020204030204" pitchFamily="34" charset="0"/>
                <a:cs typeface="Calibri" panose="020F0502020204030204" pitchFamily="34" charset="0"/>
              </a:rPr>
              <a:t>;</a:t>
            </a:r>
            <a:r>
              <a:rPr lang="vi-VN" sz="4400" b="1" dirty="0">
                <a:solidFill>
                  <a:srgbClr val="0F3256"/>
                </a:solidFill>
                <a:latin typeface="Calibri" panose="020F0502020204030204" pitchFamily="34" charset="0"/>
                <a:cs typeface="Calibri" panose="020F0502020204030204" pitchFamily="34" charset="0"/>
              </a:rPr>
              <a:t> mạng lưới g</a:t>
            </a:r>
            <a:r>
              <a:rPr lang="en-US" sz="4400" b="1" dirty="0" err="1">
                <a:solidFill>
                  <a:srgbClr val="0F3256"/>
                </a:solidFill>
                <a:latin typeface="Calibri" panose="020F0502020204030204" pitchFamily="34" charset="0"/>
                <a:cs typeface="Calibri" panose="020F0502020204030204" pitchFamily="34" charset="0"/>
              </a:rPr>
              <a:t>ân</a:t>
            </a:r>
            <a:r>
              <a:rPr lang="en-US" sz="4400" b="1" dirty="0">
                <a:solidFill>
                  <a:srgbClr val="0F3256"/>
                </a:solidFill>
                <a:latin typeface="Calibri" panose="020F0502020204030204" pitchFamily="34" charset="0"/>
                <a:cs typeface="Calibri" panose="020F0502020204030204" pitchFamily="34" charset="0"/>
              </a:rPr>
              <a:t> </a:t>
            </a:r>
            <a:r>
              <a:rPr lang="en-US" sz="4400" b="1" dirty="0" err="1">
                <a:solidFill>
                  <a:srgbClr val="0F3256"/>
                </a:solidFill>
                <a:latin typeface="Calibri" panose="020F0502020204030204" pitchFamily="34" charset="0"/>
                <a:cs typeface="Calibri" panose="020F0502020204030204" pitchFamily="34" charset="0"/>
              </a:rPr>
              <a:t>lá</a:t>
            </a:r>
            <a:r>
              <a:rPr lang="vi-VN" sz="4400" b="1" dirty="0">
                <a:solidFill>
                  <a:srgbClr val="0F3256"/>
                </a:solidFill>
                <a:latin typeface="Calibri" panose="020F0502020204030204" pitchFamily="34" charset="0"/>
                <a:cs typeface="Calibri" panose="020F0502020204030204" pitchFamily="34" charset="0"/>
              </a:rPr>
              <a:t> d</a:t>
            </a:r>
            <a:r>
              <a:rPr lang="en-US" sz="4400" b="1" dirty="0" err="1">
                <a:solidFill>
                  <a:srgbClr val="0F3256"/>
                </a:solidFill>
                <a:latin typeface="Calibri" panose="020F0502020204030204" pitchFamily="34" charset="0"/>
                <a:cs typeface="Calibri" panose="020F0502020204030204" pitchFamily="34" charset="0"/>
              </a:rPr>
              <a:t>ày</a:t>
            </a:r>
            <a:r>
              <a:rPr lang="vi-VN" sz="4400" b="1" dirty="0">
                <a:solidFill>
                  <a:srgbClr val="0F3256"/>
                </a:solidFill>
                <a:latin typeface="Calibri" panose="020F0502020204030204" pitchFamily="34" charset="0"/>
                <a:cs typeface="Calibri" panose="020F0502020204030204" pitchFamily="34" charset="0"/>
              </a:rPr>
              <a:t> đặc; lớp biểu b</a:t>
            </a:r>
            <a:r>
              <a:rPr lang="en-US" sz="4400" b="1" dirty="0">
                <a:solidFill>
                  <a:srgbClr val="0F3256"/>
                </a:solidFill>
                <a:latin typeface="Calibri" panose="020F0502020204030204" pitchFamily="34" charset="0"/>
                <a:cs typeface="Calibri" panose="020F0502020204030204" pitchFamily="34" charset="0"/>
              </a:rPr>
              <a:t>ì</a:t>
            </a:r>
            <a:r>
              <a:rPr lang="vi-VN" sz="4400" b="1" dirty="0">
                <a:solidFill>
                  <a:srgbClr val="0F3256"/>
                </a:solidFill>
                <a:latin typeface="Calibri" panose="020F0502020204030204" pitchFamily="34" charset="0"/>
                <a:cs typeface="Calibri" panose="020F0502020204030204" pitchFamily="34" charset="0"/>
              </a:rPr>
              <a:t> có các </a:t>
            </a:r>
            <a:r>
              <a:rPr lang="en-US" sz="4400" b="1" dirty="0" err="1">
                <a:solidFill>
                  <a:srgbClr val="0F3256"/>
                </a:solidFill>
                <a:latin typeface="Calibri" panose="020F0502020204030204" pitchFamily="34" charset="0"/>
                <a:cs typeface="Calibri" panose="020F0502020204030204" pitchFamily="34" charset="0"/>
              </a:rPr>
              <a:t>khí</a:t>
            </a:r>
            <a:r>
              <a:rPr lang="en-US" sz="4400" b="1" dirty="0">
                <a:solidFill>
                  <a:srgbClr val="0F3256"/>
                </a:solidFill>
                <a:latin typeface="Calibri" panose="020F0502020204030204" pitchFamily="34" charset="0"/>
                <a:cs typeface="Calibri" panose="020F0502020204030204" pitchFamily="34" charset="0"/>
              </a:rPr>
              <a:t> </a:t>
            </a:r>
            <a:r>
              <a:rPr lang="en-US" sz="4400" b="1" dirty="0" err="1">
                <a:solidFill>
                  <a:srgbClr val="0F3256"/>
                </a:solidFill>
                <a:latin typeface="Calibri" panose="020F0502020204030204" pitchFamily="34" charset="0"/>
                <a:cs typeface="Calibri" panose="020F0502020204030204" pitchFamily="34" charset="0"/>
              </a:rPr>
              <a:t>khổng</a:t>
            </a:r>
            <a:r>
              <a:rPr lang="en-US" sz="4400" b="1" dirty="0">
                <a:solidFill>
                  <a:srgbClr val="0F3256"/>
                </a:solidFill>
                <a:latin typeface="Calibri" panose="020F0502020204030204" pitchFamily="34" charset="0"/>
                <a:cs typeface="Calibri" panose="020F0502020204030204" pitchFamily="34" charset="0"/>
              </a:rPr>
              <a:t>;</a:t>
            </a:r>
            <a:r>
              <a:rPr lang="vi-VN" sz="4400" b="1" dirty="0">
                <a:solidFill>
                  <a:srgbClr val="0F3256"/>
                </a:solidFill>
                <a:latin typeface="Calibri" panose="020F0502020204030204" pitchFamily="34" charset="0"/>
                <a:cs typeface="Calibri" panose="020F0502020204030204" pitchFamily="34" charset="0"/>
              </a:rPr>
              <a:t> các t</a:t>
            </a:r>
            <a:r>
              <a:rPr lang="en-US" sz="4400" b="1" dirty="0">
                <a:solidFill>
                  <a:srgbClr val="0F3256"/>
                </a:solidFill>
                <a:latin typeface="Calibri" panose="020F0502020204030204" pitchFamily="34" charset="0"/>
                <a:cs typeface="Calibri" panose="020F0502020204030204" pitchFamily="34" charset="0"/>
              </a:rPr>
              <a:t>ế </a:t>
            </a:r>
            <a:r>
              <a:rPr lang="en-US" sz="4400" b="1" dirty="0" err="1">
                <a:solidFill>
                  <a:srgbClr val="0F3256"/>
                </a:solidFill>
                <a:latin typeface="Calibri" panose="020F0502020204030204" pitchFamily="34" charset="0"/>
                <a:cs typeface="Calibri" panose="020F0502020204030204" pitchFamily="34" charset="0"/>
              </a:rPr>
              <a:t>bào</a:t>
            </a:r>
            <a:r>
              <a:rPr lang="vi-VN" sz="4400" b="1" dirty="0">
                <a:solidFill>
                  <a:srgbClr val="0F3256"/>
                </a:solidFill>
                <a:latin typeface="Calibri" panose="020F0502020204030204" pitchFamily="34" charset="0"/>
                <a:cs typeface="Calibri" panose="020F0502020204030204" pitchFamily="34" charset="0"/>
              </a:rPr>
              <a:t> thịt lá chứa chất diệp lục...</a:t>
            </a:r>
            <a:endParaRPr lang="en-US" sz="4400" b="1" dirty="0">
              <a:solidFill>
                <a:srgbClr val="0F325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207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1" name="Cloud Callout 10"/>
          <p:cNvSpPr/>
          <p:nvPr/>
        </p:nvSpPr>
        <p:spPr>
          <a:xfrm>
            <a:off x="1849582" y="199205"/>
            <a:ext cx="8361218" cy="2514600"/>
          </a:xfrm>
          <a:prstGeom prst="cloudCallout">
            <a:avLst/>
          </a:prstGeom>
          <a:solidFill>
            <a:srgbClr val="EFBE72"/>
          </a:solidFill>
          <a:ln>
            <a:solidFill>
              <a:srgbClr val="EFB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p:cNvSpPr/>
          <p:nvPr/>
        </p:nvSpPr>
        <p:spPr>
          <a:xfrm rot="5400000">
            <a:off x="6896100" y="5486400"/>
            <a:ext cx="10287000" cy="0"/>
          </a:xfrm>
          <a:prstGeom prst="line">
            <a:avLst/>
          </a:prstGeom>
          <a:ln w="9525" cap="rnd">
            <a:solidFill>
              <a:srgbClr val="C8C8C8"/>
            </a:solidFill>
            <a:prstDash val="solid"/>
            <a:headEnd type="none" w="sm" len="sm"/>
            <a:tailEnd type="none" w="sm" len="sm"/>
          </a:ln>
        </p:spPr>
      </p:sp>
      <p:grpSp>
        <p:nvGrpSpPr>
          <p:cNvPr id="9" name="Group 9"/>
          <p:cNvGrpSpPr/>
          <p:nvPr/>
        </p:nvGrpSpPr>
        <p:grpSpPr>
          <a:xfrm>
            <a:off x="0" y="9310861"/>
            <a:ext cx="18288000" cy="1952277"/>
            <a:chOff x="0" y="0"/>
            <a:chExt cx="6186311" cy="660400"/>
          </a:xfrm>
        </p:grpSpPr>
        <p:sp>
          <p:nvSpPr>
            <p:cNvPr id="10" name="Freeform 10"/>
            <p:cNvSpPr/>
            <p:nvPr/>
          </p:nvSpPr>
          <p:spPr>
            <a:xfrm>
              <a:off x="0" y="0"/>
              <a:ext cx="6186311" cy="660400"/>
            </a:xfrm>
            <a:custGeom>
              <a:avLst/>
              <a:gdLst/>
              <a:ahLst/>
              <a:cxnLst/>
              <a:rect l="l" t="t" r="r" b="b"/>
              <a:pathLst>
                <a:path w="6186311" h="660400">
                  <a:moveTo>
                    <a:pt x="6061851" y="660400"/>
                  </a:moveTo>
                  <a:lnTo>
                    <a:pt x="124460" y="660400"/>
                  </a:lnTo>
                  <a:cubicBezTo>
                    <a:pt x="55880" y="660400"/>
                    <a:pt x="0" y="604520"/>
                    <a:pt x="0" y="535940"/>
                  </a:cubicBezTo>
                  <a:lnTo>
                    <a:pt x="0" y="124460"/>
                  </a:lnTo>
                  <a:cubicBezTo>
                    <a:pt x="0" y="55880"/>
                    <a:pt x="55880" y="0"/>
                    <a:pt x="124460" y="0"/>
                  </a:cubicBezTo>
                  <a:lnTo>
                    <a:pt x="6061851" y="0"/>
                  </a:lnTo>
                  <a:cubicBezTo>
                    <a:pt x="6130431" y="0"/>
                    <a:pt x="6186311" y="55880"/>
                    <a:pt x="6186311" y="124460"/>
                  </a:cubicBezTo>
                  <a:lnTo>
                    <a:pt x="6186311" y="535940"/>
                  </a:lnTo>
                  <a:cubicBezTo>
                    <a:pt x="6186311" y="604520"/>
                    <a:pt x="6130431" y="660400"/>
                    <a:pt x="6061851" y="660400"/>
                  </a:cubicBezTo>
                  <a:close/>
                </a:path>
              </a:pathLst>
            </a:custGeom>
            <a:solidFill>
              <a:srgbClr val="B8D6F6"/>
            </a:solidFill>
          </p:spPr>
        </p:sp>
      </p:grpSp>
      <p:sp>
        <p:nvSpPr>
          <p:cNvPr id="13" name="Rectangle 12"/>
          <p:cNvSpPr/>
          <p:nvPr/>
        </p:nvSpPr>
        <p:spPr>
          <a:xfrm>
            <a:off x="3016827" y="533175"/>
            <a:ext cx="7315200" cy="1846659"/>
          </a:xfrm>
          <a:prstGeom prst="rect">
            <a:avLst/>
          </a:prstGeom>
        </p:spPr>
        <p:txBody>
          <a:bodyPr wrap="square" lIns="0" tIns="0" rIns="0" bIns="0" rtlCol="0" anchor="t">
            <a:spAutoFit/>
          </a:bodyPr>
          <a:lstStyle/>
          <a:p>
            <a:r>
              <a:rPr lang="vi-VN" sz="4000" dirty="0">
                <a:solidFill>
                  <a:srgbClr val="0F3256"/>
                </a:solidFill>
                <a:latin typeface="Calibri" panose="020F0502020204030204" pitchFamily="34" charset="0"/>
                <a:cs typeface="Calibri" panose="020F0502020204030204" pitchFamily="34" charset="0"/>
              </a:rPr>
              <a:t>Theo em những là cây trong hình dưới đây có thực hiện quang hợp không? Vì</a:t>
            </a:r>
            <a:r>
              <a:rPr lang="en-US" sz="4000" dirty="0">
                <a:solidFill>
                  <a:srgbClr val="0F3256"/>
                </a:solidFill>
                <a:latin typeface="Calibri" panose="020F0502020204030204" pitchFamily="34" charset="0"/>
                <a:cs typeface="Calibri" panose="020F0502020204030204" pitchFamily="34" charset="0"/>
              </a:rPr>
              <a:t> </a:t>
            </a:r>
            <a:r>
              <a:rPr lang="en-US" sz="4000" dirty="0" err="1">
                <a:solidFill>
                  <a:srgbClr val="0F3256"/>
                </a:solidFill>
                <a:latin typeface="Calibri" panose="020F0502020204030204" pitchFamily="34" charset="0"/>
                <a:cs typeface="Calibri" panose="020F0502020204030204" pitchFamily="34" charset="0"/>
              </a:rPr>
              <a:t>sao</a:t>
            </a:r>
            <a:r>
              <a:rPr lang="en-US" sz="4000" dirty="0">
                <a:solidFill>
                  <a:srgbClr val="0F3256"/>
                </a:solidFill>
                <a:latin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71" y="3181167"/>
            <a:ext cx="3747601" cy="35891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492" y="5434524"/>
            <a:ext cx="4097040" cy="36062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532" y="3072730"/>
            <a:ext cx="3836264" cy="3508301"/>
          </a:xfrm>
          <a:prstGeom prst="rect">
            <a:avLst/>
          </a:prstGeom>
        </p:spPr>
      </p:pic>
      <p:sp>
        <p:nvSpPr>
          <p:cNvPr id="12" name="Rectangle 11"/>
          <p:cNvSpPr/>
          <p:nvPr/>
        </p:nvSpPr>
        <p:spPr>
          <a:xfrm>
            <a:off x="12282055" y="1707303"/>
            <a:ext cx="5694218" cy="6863417"/>
          </a:xfrm>
          <a:prstGeom prst="rect">
            <a:avLst/>
          </a:prstGeom>
        </p:spPr>
        <p:txBody>
          <a:bodyPr wrap="square">
            <a:spAutoFit/>
          </a:bodyPr>
          <a:lstStyle/>
          <a:p>
            <a:r>
              <a:rPr lang="vi-VN" sz="4000" dirty="0">
                <a:solidFill>
                  <a:srgbClr val="2155CD"/>
                </a:solidFill>
                <a:latin typeface="Calibri" panose="020F0502020204030204" pitchFamily="34" charset="0"/>
                <a:ea typeface="Calibri" panose="020F0502020204030204" pitchFamily="34" charset="0"/>
                <a:cs typeface="Calibri" panose="020F0502020204030204" pitchFamily="34" charset="0"/>
              </a:rPr>
              <a:t>Ngoài sắc tố màu </a:t>
            </a:r>
            <a:r>
              <a:rPr lang="vi-VN" sz="4000" dirty="0">
                <a:solidFill>
                  <a:srgbClr val="00B050"/>
                </a:solidFill>
                <a:latin typeface="Calibri" panose="020F0502020204030204" pitchFamily="34" charset="0"/>
                <a:ea typeface="Calibri" panose="020F0502020204030204" pitchFamily="34" charset="0"/>
                <a:cs typeface="Calibri" panose="020F0502020204030204" pitchFamily="34" charset="0"/>
              </a:rPr>
              <a:t>xanh lục </a:t>
            </a:r>
            <a:r>
              <a:rPr lang="vi-VN" sz="4000" dirty="0">
                <a:solidFill>
                  <a:srgbClr val="2155CD"/>
                </a:solidFill>
                <a:latin typeface="Calibri" panose="020F0502020204030204" pitchFamily="34" charset="0"/>
                <a:ea typeface="Calibri" panose="020F0502020204030204" pitchFamily="34" charset="0"/>
                <a:cs typeface="Calibri" panose="020F0502020204030204" pitchFamily="34" charset="0"/>
              </a:rPr>
              <a:t>ch</a:t>
            </a:r>
            <a:r>
              <a:rPr lang="en-US" sz="4000" dirty="0" err="1">
                <a:solidFill>
                  <a:srgbClr val="2155CD"/>
                </a:solidFill>
                <a:latin typeface="Calibri" panose="020F0502020204030204" pitchFamily="34" charset="0"/>
                <a:ea typeface="Calibri" panose="020F0502020204030204" pitchFamily="34" charset="0"/>
                <a:cs typeface="Calibri" panose="020F0502020204030204" pitchFamily="34" charset="0"/>
              </a:rPr>
              <a:t>ứa</a:t>
            </a:r>
            <a:r>
              <a:rPr lang="vi-VN" sz="4000" dirty="0">
                <a:solidFill>
                  <a:srgbClr val="2155CD"/>
                </a:solidFill>
                <a:latin typeface="Calibri" panose="020F0502020204030204" pitchFamily="34" charset="0"/>
                <a:ea typeface="Calibri" panose="020F0502020204030204" pitchFamily="34" charset="0"/>
                <a:cs typeface="Calibri" panose="020F0502020204030204" pitchFamily="34" charset="0"/>
              </a:rPr>
              <a:t> trong lục lạp, lại còn có sắc tố </a:t>
            </a:r>
            <a:r>
              <a:rPr lang="vi-VN" sz="4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cam</a:t>
            </a:r>
            <a:r>
              <a:rPr lang="vi-VN" sz="4000" dirty="0">
                <a:solidFill>
                  <a:srgbClr val="2155CD"/>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đỏ</a:t>
            </a:r>
            <a:r>
              <a:rPr lang="vi-VN" sz="4000" dirty="0">
                <a:solidFill>
                  <a:srgbClr val="2155CD"/>
                </a:solidFill>
                <a:latin typeface="Calibri" panose="020F0502020204030204" pitchFamily="34" charset="0"/>
                <a:ea typeface="Calibri" panose="020F0502020204030204" pitchFamily="34" charset="0"/>
                <a:cs typeface="Calibri" panose="020F0502020204030204" pitchFamily="34" charset="0"/>
              </a:rPr>
              <a:t>, </a:t>
            </a:r>
            <a:r>
              <a:rPr lang="vi-VN" sz="4000" dirty="0">
                <a:solidFill>
                  <a:srgbClr val="7030A0"/>
                </a:solidFill>
                <a:latin typeface="Calibri" panose="020F0502020204030204" pitchFamily="34" charset="0"/>
                <a:ea typeface="Calibri" panose="020F0502020204030204" pitchFamily="34" charset="0"/>
                <a:cs typeface="Calibri" panose="020F0502020204030204" pitchFamily="34" charset="0"/>
              </a:rPr>
              <a:t>tím</a:t>
            </a:r>
            <a:r>
              <a:rPr lang="vi-VN" sz="4000" dirty="0">
                <a:solidFill>
                  <a:srgbClr val="2155CD"/>
                </a:solidFill>
                <a:latin typeface="Calibri" panose="020F0502020204030204" pitchFamily="34" charset="0"/>
                <a:ea typeface="Calibri" panose="020F0502020204030204" pitchFamily="34" charset="0"/>
                <a:cs typeface="Calibri" panose="020F0502020204030204" pitchFamily="34" charset="0"/>
              </a:rPr>
              <a:t>,.... Tùy vào tỉ lệ sắc tổ chứa trong lá cây mà chúng có màu sắc khác nhau. Do đó, các loại lá dù không có màu sắc lục nhưng chúng vẫn ch</a:t>
            </a:r>
            <a:r>
              <a:rPr lang="en-US" sz="4000" dirty="0">
                <a:solidFill>
                  <a:srgbClr val="2155CD"/>
                </a:solidFill>
                <a:latin typeface="Calibri" panose="020F0502020204030204" pitchFamily="34" charset="0"/>
                <a:ea typeface="Calibri" panose="020F0502020204030204" pitchFamily="34" charset="0"/>
                <a:cs typeface="Calibri" panose="020F0502020204030204" pitchFamily="34" charset="0"/>
              </a:rPr>
              <a:t>ứ</a:t>
            </a:r>
            <a:r>
              <a:rPr lang="vi-VN" sz="4000" dirty="0">
                <a:solidFill>
                  <a:srgbClr val="2155CD"/>
                </a:solidFill>
                <a:latin typeface="Calibri" panose="020F0502020204030204" pitchFamily="34" charset="0"/>
                <a:ea typeface="Calibri" panose="020F0502020204030204" pitchFamily="34" charset="0"/>
                <a:cs typeface="Calibri" panose="020F0502020204030204" pitchFamily="34" charset="0"/>
              </a:rPr>
              <a:t>a diệp lục và có khả năng quang hợp bình thư</a:t>
            </a:r>
            <a:r>
              <a:rPr lang="en-US" sz="4000" dirty="0">
                <a:solidFill>
                  <a:srgbClr val="2155CD"/>
                </a:solidFill>
                <a:latin typeface="Calibri" panose="020F0502020204030204" pitchFamily="34" charset="0"/>
                <a:ea typeface="Calibri" panose="020F0502020204030204" pitchFamily="34" charset="0"/>
                <a:cs typeface="Calibri" panose="020F0502020204030204" pitchFamily="34" charset="0"/>
              </a:rPr>
              <a:t>ờ</a:t>
            </a:r>
            <a:r>
              <a:rPr lang="vi-VN" sz="4000" dirty="0">
                <a:solidFill>
                  <a:srgbClr val="2155CD"/>
                </a:solidFill>
                <a:latin typeface="Calibri" panose="020F0502020204030204" pitchFamily="34" charset="0"/>
                <a:ea typeface="Calibri" panose="020F0502020204030204" pitchFamily="34" charset="0"/>
                <a:cs typeface="Calibri" panose="020F0502020204030204" pitchFamily="34" charset="0"/>
              </a:rPr>
              <a:t>ng.</a:t>
            </a:r>
            <a:endParaRPr lang="en-US" sz="4000" dirty="0">
              <a:solidFill>
                <a:srgbClr val="2155CD"/>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672980" y="1241972"/>
            <a:ext cx="15684380" cy="1011165"/>
          </a:xfrm>
          <a:prstGeom prst="rect">
            <a:avLst/>
          </a:prstGeom>
        </p:spPr>
      </p:pic>
      <p:sp>
        <p:nvSpPr>
          <p:cNvPr id="9" name="TextBox 9"/>
          <p:cNvSpPr txBox="1"/>
          <p:nvPr/>
        </p:nvSpPr>
        <p:spPr>
          <a:xfrm>
            <a:off x="31845" y="1700390"/>
            <a:ext cx="13499980" cy="500137"/>
          </a:xfrm>
          <a:prstGeom prst="rect">
            <a:avLst/>
          </a:prstGeom>
        </p:spPr>
        <p:txBody>
          <a:bodyPr wrap="square" lIns="0" tIns="0" rIns="0" bIns="0" rtlCol="0" anchor="t">
            <a:spAutoFit/>
          </a:bodyPr>
          <a:lstStyle/>
          <a:p>
            <a:pPr algn="ctr">
              <a:lnSpc>
                <a:spcPts val="3919"/>
              </a:lnSpc>
              <a:spcBef>
                <a:spcPct val="0"/>
              </a:spcBef>
            </a:pPr>
            <a:r>
              <a:rPr lang="en-US" sz="4000" dirty="0" err="1">
                <a:solidFill>
                  <a:srgbClr val="FF0000"/>
                </a:solidFill>
                <a:latin typeface="+mj-lt"/>
              </a:rPr>
              <a:t>Tìm</a:t>
            </a:r>
            <a:r>
              <a:rPr lang="en-US" sz="4000" dirty="0">
                <a:solidFill>
                  <a:srgbClr val="FF0000"/>
                </a:solidFill>
                <a:latin typeface="+mj-lt"/>
              </a:rPr>
              <a:t> </a:t>
            </a:r>
            <a:r>
              <a:rPr lang="en-US" sz="4000" dirty="0" err="1">
                <a:solidFill>
                  <a:srgbClr val="FF0000"/>
                </a:solidFill>
                <a:latin typeface="+mj-lt"/>
              </a:rPr>
              <a:t>hiểu</a:t>
            </a:r>
            <a:r>
              <a:rPr lang="en-US" sz="4000" dirty="0">
                <a:solidFill>
                  <a:srgbClr val="FF0000"/>
                </a:solidFill>
                <a:latin typeface="+mj-lt"/>
              </a:rPr>
              <a:t> </a:t>
            </a:r>
            <a:r>
              <a:rPr lang="en-US" sz="4000" dirty="0" err="1">
                <a:solidFill>
                  <a:srgbClr val="FF0000"/>
                </a:solidFill>
                <a:latin typeface="+mj-lt"/>
              </a:rPr>
              <a:t>một</a:t>
            </a:r>
            <a:r>
              <a:rPr lang="en-US" sz="4000" dirty="0">
                <a:solidFill>
                  <a:srgbClr val="FF0000"/>
                </a:solidFill>
                <a:latin typeface="+mj-lt"/>
              </a:rPr>
              <a:t> </a:t>
            </a:r>
            <a:r>
              <a:rPr lang="en-US" sz="4000" dirty="0" err="1">
                <a:solidFill>
                  <a:srgbClr val="FF0000"/>
                </a:solidFill>
                <a:latin typeface="+mj-lt"/>
              </a:rPr>
              <a:t>số</a:t>
            </a:r>
            <a:r>
              <a:rPr lang="en-US" sz="4000" dirty="0">
                <a:solidFill>
                  <a:srgbClr val="FF0000"/>
                </a:solidFill>
                <a:latin typeface="+mj-lt"/>
              </a:rPr>
              <a:t> </a:t>
            </a:r>
            <a:r>
              <a:rPr lang="en-US" sz="4000" dirty="0" err="1">
                <a:solidFill>
                  <a:srgbClr val="FF0000"/>
                </a:solidFill>
                <a:latin typeface="+mj-lt"/>
              </a:rPr>
              <a:t>yếu</a:t>
            </a:r>
            <a:r>
              <a:rPr lang="en-US" sz="4000" dirty="0">
                <a:solidFill>
                  <a:srgbClr val="FF0000"/>
                </a:solidFill>
                <a:latin typeface="+mj-lt"/>
              </a:rPr>
              <a:t> </a:t>
            </a:r>
            <a:r>
              <a:rPr lang="en-US" sz="4000" dirty="0" err="1">
                <a:solidFill>
                  <a:srgbClr val="FF0000"/>
                </a:solidFill>
                <a:latin typeface="+mj-lt"/>
              </a:rPr>
              <a:t>tố</a:t>
            </a:r>
            <a:r>
              <a:rPr lang="en-US" sz="4000" dirty="0">
                <a:solidFill>
                  <a:srgbClr val="FF0000"/>
                </a:solidFill>
                <a:latin typeface="+mj-lt"/>
              </a:rPr>
              <a:t> </a:t>
            </a:r>
            <a:r>
              <a:rPr lang="en-US" sz="4000" dirty="0" err="1">
                <a:solidFill>
                  <a:srgbClr val="FF0000"/>
                </a:solidFill>
                <a:latin typeface="+mj-lt"/>
              </a:rPr>
              <a:t>ảnh</a:t>
            </a:r>
            <a:r>
              <a:rPr lang="en-US" sz="4000" dirty="0">
                <a:solidFill>
                  <a:srgbClr val="FF0000"/>
                </a:solidFill>
                <a:latin typeface="+mj-lt"/>
              </a:rPr>
              <a:t> </a:t>
            </a:r>
            <a:r>
              <a:rPr lang="en-US" sz="4000" dirty="0" err="1">
                <a:solidFill>
                  <a:srgbClr val="FF0000"/>
                </a:solidFill>
                <a:latin typeface="+mj-lt"/>
              </a:rPr>
              <a:t>hưởng</a:t>
            </a:r>
            <a:r>
              <a:rPr lang="en-US" sz="4000" dirty="0">
                <a:solidFill>
                  <a:srgbClr val="FF0000"/>
                </a:solidFill>
                <a:latin typeface="+mj-lt"/>
              </a:rPr>
              <a:t> </a:t>
            </a:r>
            <a:r>
              <a:rPr lang="en-US" sz="4000" dirty="0" err="1">
                <a:solidFill>
                  <a:srgbClr val="FF0000"/>
                </a:solidFill>
                <a:latin typeface="+mj-lt"/>
              </a:rPr>
              <a:t>đến</a:t>
            </a:r>
            <a:r>
              <a:rPr lang="en-US" sz="4000" dirty="0">
                <a:solidFill>
                  <a:srgbClr val="FF0000"/>
                </a:solidFill>
                <a:latin typeface="+mj-lt"/>
              </a:rPr>
              <a:t> </a:t>
            </a:r>
            <a:r>
              <a:rPr lang="en-US" sz="4000" dirty="0" err="1">
                <a:solidFill>
                  <a:srgbClr val="FF0000"/>
                </a:solidFill>
                <a:latin typeface="+mj-lt"/>
              </a:rPr>
              <a:t>quá</a:t>
            </a:r>
            <a:r>
              <a:rPr lang="en-US" sz="4000" dirty="0">
                <a:solidFill>
                  <a:srgbClr val="FF0000"/>
                </a:solidFill>
                <a:latin typeface="+mj-lt"/>
              </a:rPr>
              <a:t> </a:t>
            </a:r>
            <a:r>
              <a:rPr lang="en-US" sz="4000" dirty="0" err="1">
                <a:solidFill>
                  <a:srgbClr val="FF0000"/>
                </a:solidFill>
                <a:latin typeface="+mj-lt"/>
              </a:rPr>
              <a:t>trình</a:t>
            </a:r>
            <a:r>
              <a:rPr lang="en-US" sz="4000" dirty="0">
                <a:solidFill>
                  <a:srgbClr val="FF0000"/>
                </a:solidFill>
                <a:latin typeface="+mj-lt"/>
              </a:rPr>
              <a:t> </a:t>
            </a:r>
            <a:r>
              <a:rPr lang="en-US" sz="4000" dirty="0" err="1">
                <a:solidFill>
                  <a:srgbClr val="FF0000"/>
                </a:solidFill>
                <a:latin typeface="+mj-lt"/>
              </a:rPr>
              <a:t>quang</a:t>
            </a:r>
            <a:r>
              <a:rPr lang="en-US" sz="4000" dirty="0">
                <a:solidFill>
                  <a:srgbClr val="FF0000"/>
                </a:solidFill>
                <a:latin typeface="+mj-lt"/>
              </a:rPr>
              <a:t> </a:t>
            </a:r>
            <a:r>
              <a:rPr lang="en-US" sz="4000" dirty="0" err="1">
                <a:solidFill>
                  <a:srgbClr val="FF0000"/>
                </a:solidFill>
                <a:latin typeface="+mj-lt"/>
              </a:rPr>
              <a:t>hợp</a:t>
            </a:r>
            <a:endParaRPr lang="en-US" sz="4000" dirty="0">
              <a:solidFill>
                <a:srgbClr val="FF0000"/>
              </a:solidFill>
              <a:latin typeface="+mj-lt"/>
            </a:endParaRPr>
          </a:p>
        </p:txBody>
      </p:sp>
      <p:grpSp>
        <p:nvGrpSpPr>
          <p:cNvPr id="10" name="Group 10"/>
          <p:cNvGrpSpPr/>
          <p:nvPr/>
        </p:nvGrpSpPr>
        <p:grpSpPr>
          <a:xfrm>
            <a:off x="0" y="398682"/>
            <a:ext cx="13792200" cy="937628"/>
            <a:chOff x="0" y="0"/>
            <a:chExt cx="2901629" cy="3479800"/>
          </a:xfrm>
        </p:grpSpPr>
        <p:sp>
          <p:nvSpPr>
            <p:cNvPr id="11" name="Freeform 11"/>
            <p:cNvSpPr/>
            <p:nvPr/>
          </p:nvSpPr>
          <p:spPr>
            <a:xfrm>
              <a:off x="0" y="0"/>
              <a:ext cx="2901629" cy="3479800"/>
            </a:xfrm>
            <a:custGeom>
              <a:avLst/>
              <a:gdLst/>
              <a:ahLst/>
              <a:cxnLst/>
              <a:rect l="l" t="t" r="r" b="b"/>
              <a:pathLst>
                <a:path w="2901629" h="3479800">
                  <a:moveTo>
                    <a:pt x="2777169" y="3479800"/>
                  </a:moveTo>
                  <a:lnTo>
                    <a:pt x="124460" y="3479800"/>
                  </a:lnTo>
                  <a:cubicBezTo>
                    <a:pt x="55880" y="3479800"/>
                    <a:pt x="0" y="3423920"/>
                    <a:pt x="0" y="3355340"/>
                  </a:cubicBezTo>
                  <a:lnTo>
                    <a:pt x="0" y="124460"/>
                  </a:lnTo>
                  <a:cubicBezTo>
                    <a:pt x="0" y="55880"/>
                    <a:pt x="55880" y="0"/>
                    <a:pt x="124460" y="0"/>
                  </a:cubicBezTo>
                  <a:lnTo>
                    <a:pt x="2777169" y="0"/>
                  </a:lnTo>
                  <a:cubicBezTo>
                    <a:pt x="2845749" y="0"/>
                    <a:pt x="2901629" y="55880"/>
                    <a:pt x="2901629" y="124460"/>
                  </a:cubicBezTo>
                  <a:lnTo>
                    <a:pt x="2901629" y="3355340"/>
                  </a:lnTo>
                  <a:cubicBezTo>
                    <a:pt x="2901629" y="3423920"/>
                    <a:pt x="2845749" y="3479800"/>
                    <a:pt x="2777169" y="3479800"/>
                  </a:cubicBezTo>
                  <a:close/>
                </a:path>
              </a:pathLst>
            </a:custGeom>
            <a:solidFill>
              <a:srgbClr val="B8D6F6"/>
            </a:solidFill>
          </p:spPr>
        </p:sp>
      </p:grpSp>
      <p:sp>
        <p:nvSpPr>
          <p:cNvPr id="17" name="TextBox 23"/>
          <p:cNvSpPr txBox="1"/>
          <p:nvPr/>
        </p:nvSpPr>
        <p:spPr>
          <a:xfrm>
            <a:off x="914400" y="436724"/>
            <a:ext cx="14935200" cy="833562"/>
          </a:xfrm>
          <a:prstGeom prst="rect">
            <a:avLst/>
          </a:prstGeom>
        </p:spPr>
        <p:txBody>
          <a:bodyPr wrap="square" lIns="0" tIns="0" rIns="0" bIns="0" rtlCol="0" anchor="t">
            <a:spAutoFit/>
          </a:bodyPr>
          <a:lstStyle/>
          <a:p>
            <a:pPr marL="0" lvl="0" indent="0">
              <a:lnSpc>
                <a:spcPts val="6474"/>
              </a:lnSpc>
              <a:spcBef>
                <a:spcPct val="0"/>
              </a:spcBef>
            </a:pPr>
            <a:r>
              <a:rPr lang="en-US" sz="4800" dirty="0">
                <a:solidFill>
                  <a:srgbClr val="0F3256"/>
                </a:solidFill>
                <a:latin typeface="+mj-lt"/>
              </a:rPr>
              <a:t>3</a:t>
            </a:r>
            <a:r>
              <a:rPr lang="en-US" sz="4800" u="none" dirty="0">
                <a:solidFill>
                  <a:srgbClr val="0F3256"/>
                </a:solidFill>
                <a:latin typeface="+mj-lt"/>
              </a:rPr>
              <a:t>. </a:t>
            </a:r>
            <a:r>
              <a:rPr lang="en-US" sz="4800" dirty="0" err="1">
                <a:solidFill>
                  <a:srgbClr val="0F3256"/>
                </a:solidFill>
                <a:latin typeface="+mj-lt"/>
              </a:rPr>
              <a:t>Các</a:t>
            </a:r>
            <a:r>
              <a:rPr lang="en-US" sz="4800" dirty="0">
                <a:solidFill>
                  <a:srgbClr val="0F3256"/>
                </a:solidFill>
                <a:latin typeface="+mj-lt"/>
              </a:rPr>
              <a:t> </a:t>
            </a:r>
            <a:r>
              <a:rPr lang="en-US" sz="4800" dirty="0" err="1">
                <a:solidFill>
                  <a:srgbClr val="0F3256"/>
                </a:solidFill>
                <a:latin typeface="+mj-lt"/>
              </a:rPr>
              <a:t>yếu</a:t>
            </a:r>
            <a:r>
              <a:rPr lang="en-US" sz="4800" dirty="0">
                <a:solidFill>
                  <a:srgbClr val="0F3256"/>
                </a:solidFill>
                <a:latin typeface="+mj-lt"/>
              </a:rPr>
              <a:t> </a:t>
            </a:r>
            <a:r>
              <a:rPr lang="en-US" sz="4800" dirty="0" err="1">
                <a:solidFill>
                  <a:srgbClr val="0F3256"/>
                </a:solidFill>
                <a:latin typeface="+mj-lt"/>
              </a:rPr>
              <a:t>tố</a:t>
            </a:r>
            <a:r>
              <a:rPr lang="en-US" sz="4800" dirty="0">
                <a:solidFill>
                  <a:srgbClr val="0F3256"/>
                </a:solidFill>
                <a:latin typeface="+mj-lt"/>
              </a:rPr>
              <a:t> </a:t>
            </a:r>
            <a:r>
              <a:rPr lang="en-US" sz="4800" dirty="0" err="1">
                <a:solidFill>
                  <a:srgbClr val="0F3256"/>
                </a:solidFill>
                <a:latin typeface="+mj-lt"/>
              </a:rPr>
              <a:t>ảnh</a:t>
            </a:r>
            <a:r>
              <a:rPr lang="en-US" sz="4800" dirty="0">
                <a:solidFill>
                  <a:srgbClr val="0F3256"/>
                </a:solidFill>
                <a:latin typeface="+mj-lt"/>
              </a:rPr>
              <a:t> </a:t>
            </a:r>
            <a:r>
              <a:rPr lang="en-US" sz="4800" dirty="0" err="1">
                <a:solidFill>
                  <a:srgbClr val="0F3256"/>
                </a:solidFill>
                <a:latin typeface="+mj-lt"/>
              </a:rPr>
              <a:t>hưởng</a:t>
            </a:r>
            <a:r>
              <a:rPr lang="en-US" sz="4800" dirty="0">
                <a:solidFill>
                  <a:srgbClr val="0F3256"/>
                </a:solidFill>
                <a:latin typeface="+mj-lt"/>
              </a:rPr>
              <a:t> </a:t>
            </a:r>
            <a:r>
              <a:rPr lang="en-US" sz="4800" dirty="0" err="1">
                <a:solidFill>
                  <a:srgbClr val="0F3256"/>
                </a:solidFill>
                <a:latin typeface="+mj-lt"/>
              </a:rPr>
              <a:t>đến</a:t>
            </a:r>
            <a:r>
              <a:rPr lang="en-US" sz="4800" dirty="0">
                <a:solidFill>
                  <a:srgbClr val="0F3256"/>
                </a:solidFill>
                <a:latin typeface="+mj-lt"/>
              </a:rPr>
              <a:t> </a:t>
            </a:r>
            <a:r>
              <a:rPr lang="en-US" sz="4800" dirty="0" err="1">
                <a:solidFill>
                  <a:srgbClr val="0F3256"/>
                </a:solidFill>
                <a:latin typeface="+mj-lt"/>
              </a:rPr>
              <a:t>quá</a:t>
            </a:r>
            <a:r>
              <a:rPr lang="en-US" sz="4800" dirty="0">
                <a:solidFill>
                  <a:srgbClr val="0F3256"/>
                </a:solidFill>
                <a:latin typeface="+mj-lt"/>
              </a:rPr>
              <a:t> </a:t>
            </a:r>
            <a:r>
              <a:rPr lang="en-US" sz="4800" dirty="0" err="1">
                <a:solidFill>
                  <a:srgbClr val="0F3256"/>
                </a:solidFill>
                <a:latin typeface="+mj-lt"/>
              </a:rPr>
              <a:t>trình</a:t>
            </a:r>
            <a:r>
              <a:rPr lang="en-US" sz="4800" dirty="0">
                <a:solidFill>
                  <a:srgbClr val="0F3256"/>
                </a:solidFill>
                <a:latin typeface="+mj-lt"/>
              </a:rPr>
              <a:t> </a:t>
            </a:r>
            <a:r>
              <a:rPr lang="en-US" sz="4800" dirty="0" err="1">
                <a:solidFill>
                  <a:srgbClr val="0F3256"/>
                </a:solidFill>
                <a:latin typeface="+mj-lt"/>
              </a:rPr>
              <a:t>quang</a:t>
            </a:r>
            <a:r>
              <a:rPr lang="en-US" sz="4800" dirty="0">
                <a:solidFill>
                  <a:srgbClr val="0F3256"/>
                </a:solidFill>
                <a:latin typeface="+mj-lt"/>
              </a:rPr>
              <a:t> </a:t>
            </a:r>
            <a:r>
              <a:rPr lang="en-US" sz="4800" dirty="0" err="1">
                <a:solidFill>
                  <a:srgbClr val="0F3256"/>
                </a:solidFill>
                <a:latin typeface="+mj-lt"/>
              </a:rPr>
              <a:t>hợp</a:t>
            </a:r>
            <a:endParaRPr lang="en-US" sz="4800" u="none" dirty="0">
              <a:solidFill>
                <a:srgbClr val="0F3256"/>
              </a:solidFill>
              <a:latin typeface="+mj-lt"/>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665631"/>
            <a:ext cx="1523999" cy="3810000"/>
          </a:xfrm>
          <a:prstGeom prst="rect">
            <a:avLst/>
          </a:prstGeom>
        </p:spPr>
      </p:pic>
      <p:cxnSp>
        <p:nvCxnSpPr>
          <p:cNvPr id="43" name="Straight Connector 42"/>
          <p:cNvCxnSpPr/>
          <p:nvPr/>
        </p:nvCxnSpPr>
        <p:spPr>
          <a:xfrm flipH="1">
            <a:off x="11548346" y="7760814"/>
            <a:ext cx="1" cy="494321"/>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9"/>
          <p:cNvSpPr txBox="1"/>
          <p:nvPr/>
        </p:nvSpPr>
        <p:spPr>
          <a:xfrm>
            <a:off x="1828800" y="2956776"/>
            <a:ext cx="11798620" cy="557910"/>
          </a:xfrm>
          <a:prstGeom prst="rect">
            <a:avLst/>
          </a:prstGeom>
        </p:spPr>
        <p:txBody>
          <a:bodyPr wrap="square" lIns="0" tIns="0" rIns="0" bIns="0" rtlCol="0" anchor="t">
            <a:spAutoFit/>
          </a:bodyPr>
          <a:lstStyle/>
          <a:p>
            <a:pPr algn="ctr">
              <a:lnSpc>
                <a:spcPts val="3919"/>
              </a:lnSpc>
              <a:spcBef>
                <a:spcPct val="0"/>
              </a:spcBef>
            </a:pPr>
            <a:r>
              <a:rPr lang="en-US" sz="5400" dirty="0">
                <a:solidFill>
                  <a:srgbClr val="0F3256"/>
                </a:solidFill>
                <a:latin typeface="+mj-lt"/>
              </a:rPr>
              <a:t>Chia </a:t>
            </a:r>
            <a:r>
              <a:rPr lang="en-US" sz="5400" dirty="0" err="1">
                <a:solidFill>
                  <a:srgbClr val="0F3256"/>
                </a:solidFill>
                <a:latin typeface="+mj-lt"/>
              </a:rPr>
              <a:t>lớp</a:t>
            </a:r>
            <a:r>
              <a:rPr lang="en-US" sz="5400" dirty="0">
                <a:solidFill>
                  <a:srgbClr val="0F3256"/>
                </a:solidFill>
                <a:latin typeface="+mj-lt"/>
              </a:rPr>
              <a:t> </a:t>
            </a:r>
            <a:r>
              <a:rPr lang="en-US" sz="5400" dirty="0" err="1">
                <a:solidFill>
                  <a:srgbClr val="0F3256"/>
                </a:solidFill>
                <a:latin typeface="+mj-lt"/>
              </a:rPr>
              <a:t>thành</a:t>
            </a:r>
            <a:r>
              <a:rPr lang="en-US" sz="5400" dirty="0">
                <a:solidFill>
                  <a:srgbClr val="0F3256"/>
                </a:solidFill>
                <a:latin typeface="+mj-lt"/>
              </a:rPr>
              <a:t> 4 </a:t>
            </a:r>
            <a:r>
              <a:rPr lang="en-US" sz="5400" dirty="0" err="1">
                <a:solidFill>
                  <a:srgbClr val="0F3256"/>
                </a:solidFill>
                <a:latin typeface="+mj-lt"/>
              </a:rPr>
              <a:t>nhóm</a:t>
            </a:r>
            <a:endParaRPr lang="en-US" sz="5400" dirty="0">
              <a:solidFill>
                <a:srgbClr val="0F3256"/>
              </a:solidFill>
              <a:latin typeface="+mj-lt"/>
            </a:endParaRPr>
          </a:p>
        </p:txBody>
      </p:sp>
    </p:spTree>
    <p:extLst>
      <p:ext uri="{BB962C8B-B14F-4D97-AF65-F5344CB8AC3E}">
        <p14:creationId xmlns:p14="http://schemas.microsoft.com/office/powerpoint/2010/main" val="300555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672980" y="1241972"/>
            <a:ext cx="11773220" cy="1011165"/>
          </a:xfrm>
          <a:prstGeom prst="rect">
            <a:avLst/>
          </a:prstGeom>
        </p:spPr>
      </p:pic>
      <p:sp>
        <p:nvSpPr>
          <p:cNvPr id="9" name="TextBox 9"/>
          <p:cNvSpPr txBox="1"/>
          <p:nvPr/>
        </p:nvSpPr>
        <p:spPr>
          <a:xfrm>
            <a:off x="-698380" y="1529312"/>
            <a:ext cx="11798620" cy="500137"/>
          </a:xfrm>
          <a:prstGeom prst="rect">
            <a:avLst/>
          </a:prstGeom>
        </p:spPr>
        <p:txBody>
          <a:bodyPr wrap="square" lIns="0" tIns="0" rIns="0" bIns="0" rtlCol="0" anchor="t">
            <a:spAutoFit/>
          </a:bodyPr>
          <a:lstStyle/>
          <a:p>
            <a:pPr algn="ctr">
              <a:lnSpc>
                <a:spcPts val="3919"/>
              </a:lnSpc>
              <a:spcBef>
                <a:spcPct val="0"/>
              </a:spcBef>
            </a:pPr>
            <a:r>
              <a:rPr lang="en-US" sz="2800" dirty="0" err="1">
                <a:solidFill>
                  <a:srgbClr val="FF0000"/>
                </a:solidFill>
                <a:latin typeface="Roboto"/>
              </a:rPr>
              <a:t>Tìm</a:t>
            </a:r>
            <a:r>
              <a:rPr lang="en-US" sz="2800" dirty="0">
                <a:solidFill>
                  <a:srgbClr val="FF0000"/>
                </a:solidFill>
                <a:latin typeface="Roboto"/>
              </a:rPr>
              <a:t> </a:t>
            </a:r>
            <a:r>
              <a:rPr lang="en-US" sz="2800" dirty="0" err="1">
                <a:solidFill>
                  <a:srgbClr val="FF0000"/>
                </a:solidFill>
                <a:latin typeface="Roboto"/>
              </a:rPr>
              <a:t>hiểu</a:t>
            </a:r>
            <a:r>
              <a:rPr lang="en-US" sz="2800" dirty="0">
                <a:solidFill>
                  <a:srgbClr val="FF0000"/>
                </a:solidFill>
                <a:latin typeface="Roboto"/>
              </a:rPr>
              <a:t> </a:t>
            </a:r>
            <a:r>
              <a:rPr lang="en-US" sz="2800" dirty="0" err="1">
                <a:solidFill>
                  <a:srgbClr val="FF0000"/>
                </a:solidFill>
                <a:latin typeface="Roboto"/>
              </a:rPr>
              <a:t>một</a:t>
            </a:r>
            <a:r>
              <a:rPr lang="en-US" sz="2800" dirty="0">
                <a:solidFill>
                  <a:srgbClr val="FF0000"/>
                </a:solidFill>
                <a:latin typeface="Roboto"/>
              </a:rPr>
              <a:t> </a:t>
            </a:r>
            <a:r>
              <a:rPr lang="en-US" sz="2800" dirty="0" err="1">
                <a:solidFill>
                  <a:srgbClr val="FF0000"/>
                </a:solidFill>
                <a:latin typeface="Roboto"/>
              </a:rPr>
              <a:t>số</a:t>
            </a:r>
            <a:r>
              <a:rPr lang="en-US" sz="2800" dirty="0">
                <a:solidFill>
                  <a:srgbClr val="FF0000"/>
                </a:solidFill>
                <a:latin typeface="Roboto"/>
              </a:rPr>
              <a:t> </a:t>
            </a:r>
            <a:r>
              <a:rPr lang="en-US" sz="2800" dirty="0" err="1">
                <a:solidFill>
                  <a:srgbClr val="FF0000"/>
                </a:solidFill>
                <a:latin typeface="Roboto"/>
              </a:rPr>
              <a:t>yếu</a:t>
            </a:r>
            <a:r>
              <a:rPr lang="en-US" sz="2800" dirty="0">
                <a:solidFill>
                  <a:srgbClr val="FF0000"/>
                </a:solidFill>
                <a:latin typeface="Roboto"/>
              </a:rPr>
              <a:t> </a:t>
            </a:r>
            <a:r>
              <a:rPr lang="en-US" sz="2800" dirty="0" err="1">
                <a:solidFill>
                  <a:srgbClr val="FF0000"/>
                </a:solidFill>
                <a:latin typeface="Roboto"/>
              </a:rPr>
              <a:t>tố</a:t>
            </a:r>
            <a:r>
              <a:rPr lang="en-US" sz="2800" dirty="0">
                <a:solidFill>
                  <a:srgbClr val="FF0000"/>
                </a:solidFill>
                <a:latin typeface="Roboto"/>
              </a:rPr>
              <a:t> </a:t>
            </a:r>
            <a:r>
              <a:rPr lang="en-US" sz="2800" dirty="0" err="1">
                <a:solidFill>
                  <a:srgbClr val="FF0000"/>
                </a:solidFill>
                <a:latin typeface="Roboto"/>
              </a:rPr>
              <a:t>ảnh</a:t>
            </a:r>
            <a:r>
              <a:rPr lang="en-US" sz="2800" dirty="0">
                <a:solidFill>
                  <a:srgbClr val="FF0000"/>
                </a:solidFill>
                <a:latin typeface="Roboto"/>
              </a:rPr>
              <a:t> </a:t>
            </a:r>
            <a:r>
              <a:rPr lang="en-US" sz="2800" dirty="0" err="1">
                <a:solidFill>
                  <a:srgbClr val="FF0000"/>
                </a:solidFill>
                <a:latin typeface="Roboto"/>
              </a:rPr>
              <a:t>hưởng</a:t>
            </a:r>
            <a:r>
              <a:rPr lang="en-US" sz="2800" dirty="0">
                <a:solidFill>
                  <a:srgbClr val="FF0000"/>
                </a:solidFill>
                <a:latin typeface="Roboto"/>
              </a:rPr>
              <a:t> </a:t>
            </a:r>
            <a:r>
              <a:rPr lang="en-US" sz="2800" dirty="0" err="1">
                <a:solidFill>
                  <a:srgbClr val="FF0000"/>
                </a:solidFill>
                <a:latin typeface="Roboto"/>
              </a:rPr>
              <a:t>đến</a:t>
            </a:r>
            <a:r>
              <a:rPr lang="en-US" sz="2800" dirty="0">
                <a:solidFill>
                  <a:srgbClr val="FF0000"/>
                </a:solidFill>
                <a:latin typeface="Roboto"/>
              </a:rPr>
              <a:t> </a:t>
            </a:r>
            <a:r>
              <a:rPr lang="en-US" sz="2800" dirty="0" err="1">
                <a:solidFill>
                  <a:srgbClr val="FF0000"/>
                </a:solidFill>
                <a:latin typeface="Roboto"/>
              </a:rPr>
              <a:t>quá</a:t>
            </a:r>
            <a:r>
              <a:rPr lang="en-US" sz="2800" dirty="0">
                <a:solidFill>
                  <a:srgbClr val="FF0000"/>
                </a:solidFill>
                <a:latin typeface="Roboto"/>
              </a:rPr>
              <a:t> </a:t>
            </a:r>
            <a:r>
              <a:rPr lang="en-US" sz="2800" dirty="0" err="1">
                <a:solidFill>
                  <a:srgbClr val="FF0000"/>
                </a:solidFill>
                <a:latin typeface="Roboto"/>
              </a:rPr>
              <a:t>trình</a:t>
            </a:r>
            <a:r>
              <a:rPr lang="en-US" sz="2800" dirty="0">
                <a:solidFill>
                  <a:srgbClr val="FF0000"/>
                </a:solidFill>
                <a:latin typeface="Roboto"/>
              </a:rPr>
              <a:t> </a:t>
            </a:r>
            <a:r>
              <a:rPr lang="en-US" sz="2800" dirty="0" err="1">
                <a:solidFill>
                  <a:srgbClr val="FF0000"/>
                </a:solidFill>
                <a:latin typeface="Roboto"/>
              </a:rPr>
              <a:t>quang</a:t>
            </a:r>
            <a:r>
              <a:rPr lang="en-US" sz="2800" dirty="0">
                <a:solidFill>
                  <a:srgbClr val="FF0000"/>
                </a:solidFill>
                <a:latin typeface="Roboto"/>
              </a:rPr>
              <a:t> </a:t>
            </a:r>
            <a:r>
              <a:rPr lang="en-US" sz="2800" dirty="0" err="1">
                <a:solidFill>
                  <a:srgbClr val="FF0000"/>
                </a:solidFill>
                <a:latin typeface="Roboto"/>
              </a:rPr>
              <a:t>hợp</a:t>
            </a:r>
            <a:endParaRPr lang="en-US" sz="2800" dirty="0">
              <a:solidFill>
                <a:srgbClr val="FF0000"/>
              </a:solidFill>
              <a:latin typeface="Roboto"/>
            </a:endParaRPr>
          </a:p>
        </p:txBody>
      </p:sp>
      <p:grpSp>
        <p:nvGrpSpPr>
          <p:cNvPr id="10" name="Group 10"/>
          <p:cNvGrpSpPr/>
          <p:nvPr/>
        </p:nvGrpSpPr>
        <p:grpSpPr>
          <a:xfrm>
            <a:off x="0" y="398682"/>
            <a:ext cx="13792200" cy="937628"/>
            <a:chOff x="0" y="0"/>
            <a:chExt cx="2901629" cy="3479800"/>
          </a:xfrm>
        </p:grpSpPr>
        <p:sp>
          <p:nvSpPr>
            <p:cNvPr id="11" name="Freeform 11"/>
            <p:cNvSpPr/>
            <p:nvPr/>
          </p:nvSpPr>
          <p:spPr>
            <a:xfrm>
              <a:off x="0" y="0"/>
              <a:ext cx="2901629" cy="3479800"/>
            </a:xfrm>
            <a:custGeom>
              <a:avLst/>
              <a:gdLst/>
              <a:ahLst/>
              <a:cxnLst/>
              <a:rect l="l" t="t" r="r" b="b"/>
              <a:pathLst>
                <a:path w="2901629" h="3479800">
                  <a:moveTo>
                    <a:pt x="2777169" y="3479800"/>
                  </a:moveTo>
                  <a:lnTo>
                    <a:pt x="124460" y="3479800"/>
                  </a:lnTo>
                  <a:cubicBezTo>
                    <a:pt x="55880" y="3479800"/>
                    <a:pt x="0" y="3423920"/>
                    <a:pt x="0" y="3355340"/>
                  </a:cubicBezTo>
                  <a:lnTo>
                    <a:pt x="0" y="124460"/>
                  </a:lnTo>
                  <a:cubicBezTo>
                    <a:pt x="0" y="55880"/>
                    <a:pt x="55880" y="0"/>
                    <a:pt x="124460" y="0"/>
                  </a:cubicBezTo>
                  <a:lnTo>
                    <a:pt x="2777169" y="0"/>
                  </a:lnTo>
                  <a:cubicBezTo>
                    <a:pt x="2845749" y="0"/>
                    <a:pt x="2901629" y="55880"/>
                    <a:pt x="2901629" y="124460"/>
                  </a:cubicBezTo>
                  <a:lnTo>
                    <a:pt x="2901629" y="3355340"/>
                  </a:lnTo>
                  <a:cubicBezTo>
                    <a:pt x="2901629" y="3423920"/>
                    <a:pt x="2845749" y="3479800"/>
                    <a:pt x="2777169" y="3479800"/>
                  </a:cubicBezTo>
                  <a:close/>
                </a:path>
              </a:pathLst>
            </a:custGeom>
            <a:solidFill>
              <a:srgbClr val="B8D6F6"/>
            </a:solidFill>
          </p:spPr>
        </p:sp>
      </p:grpSp>
      <p:sp>
        <p:nvSpPr>
          <p:cNvPr id="17" name="TextBox 23"/>
          <p:cNvSpPr txBox="1"/>
          <p:nvPr/>
        </p:nvSpPr>
        <p:spPr>
          <a:xfrm>
            <a:off x="914400" y="436724"/>
            <a:ext cx="14935200" cy="833562"/>
          </a:xfrm>
          <a:prstGeom prst="rect">
            <a:avLst/>
          </a:prstGeom>
        </p:spPr>
        <p:txBody>
          <a:bodyPr wrap="square" lIns="0" tIns="0" rIns="0" bIns="0" rtlCol="0" anchor="t">
            <a:spAutoFit/>
          </a:bodyPr>
          <a:lstStyle/>
          <a:p>
            <a:pPr marL="0" lvl="0" indent="0">
              <a:lnSpc>
                <a:spcPts val="6474"/>
              </a:lnSpc>
              <a:spcBef>
                <a:spcPct val="0"/>
              </a:spcBef>
            </a:pPr>
            <a:r>
              <a:rPr lang="en-US" sz="4800" dirty="0">
                <a:solidFill>
                  <a:srgbClr val="0F3256"/>
                </a:solidFill>
                <a:latin typeface="+mj-lt"/>
              </a:rPr>
              <a:t>3</a:t>
            </a:r>
            <a:r>
              <a:rPr lang="en-US" sz="4800" u="none" dirty="0">
                <a:solidFill>
                  <a:srgbClr val="0F3256"/>
                </a:solidFill>
                <a:latin typeface="+mj-lt"/>
              </a:rPr>
              <a:t>. </a:t>
            </a:r>
            <a:r>
              <a:rPr lang="en-US" sz="4800" dirty="0" err="1">
                <a:solidFill>
                  <a:srgbClr val="0F3256"/>
                </a:solidFill>
                <a:latin typeface="+mj-lt"/>
              </a:rPr>
              <a:t>Các</a:t>
            </a:r>
            <a:r>
              <a:rPr lang="en-US" sz="4800" dirty="0">
                <a:solidFill>
                  <a:srgbClr val="0F3256"/>
                </a:solidFill>
                <a:latin typeface="+mj-lt"/>
              </a:rPr>
              <a:t> </a:t>
            </a:r>
            <a:r>
              <a:rPr lang="en-US" sz="4800" dirty="0" err="1">
                <a:solidFill>
                  <a:srgbClr val="0F3256"/>
                </a:solidFill>
                <a:latin typeface="+mj-lt"/>
              </a:rPr>
              <a:t>yếu</a:t>
            </a:r>
            <a:r>
              <a:rPr lang="en-US" sz="4800" dirty="0">
                <a:solidFill>
                  <a:srgbClr val="0F3256"/>
                </a:solidFill>
                <a:latin typeface="+mj-lt"/>
              </a:rPr>
              <a:t> </a:t>
            </a:r>
            <a:r>
              <a:rPr lang="en-US" sz="4800" dirty="0" err="1">
                <a:solidFill>
                  <a:srgbClr val="0F3256"/>
                </a:solidFill>
                <a:latin typeface="+mj-lt"/>
              </a:rPr>
              <a:t>tố</a:t>
            </a:r>
            <a:r>
              <a:rPr lang="en-US" sz="4800" dirty="0">
                <a:solidFill>
                  <a:srgbClr val="0F3256"/>
                </a:solidFill>
                <a:latin typeface="+mj-lt"/>
              </a:rPr>
              <a:t> </a:t>
            </a:r>
            <a:r>
              <a:rPr lang="en-US" sz="4800" dirty="0" err="1">
                <a:solidFill>
                  <a:srgbClr val="0F3256"/>
                </a:solidFill>
                <a:latin typeface="+mj-lt"/>
              </a:rPr>
              <a:t>ảnh</a:t>
            </a:r>
            <a:r>
              <a:rPr lang="en-US" sz="4800" dirty="0">
                <a:solidFill>
                  <a:srgbClr val="0F3256"/>
                </a:solidFill>
                <a:latin typeface="+mj-lt"/>
              </a:rPr>
              <a:t> </a:t>
            </a:r>
            <a:r>
              <a:rPr lang="en-US" sz="4800" dirty="0" err="1">
                <a:solidFill>
                  <a:srgbClr val="0F3256"/>
                </a:solidFill>
                <a:latin typeface="+mj-lt"/>
              </a:rPr>
              <a:t>hưởng</a:t>
            </a:r>
            <a:r>
              <a:rPr lang="en-US" sz="4800" dirty="0">
                <a:solidFill>
                  <a:srgbClr val="0F3256"/>
                </a:solidFill>
                <a:latin typeface="+mj-lt"/>
              </a:rPr>
              <a:t> </a:t>
            </a:r>
            <a:r>
              <a:rPr lang="en-US" sz="4800" dirty="0" err="1">
                <a:solidFill>
                  <a:srgbClr val="0F3256"/>
                </a:solidFill>
                <a:latin typeface="+mj-lt"/>
              </a:rPr>
              <a:t>đến</a:t>
            </a:r>
            <a:r>
              <a:rPr lang="en-US" sz="4800" dirty="0">
                <a:solidFill>
                  <a:srgbClr val="0F3256"/>
                </a:solidFill>
                <a:latin typeface="+mj-lt"/>
              </a:rPr>
              <a:t> </a:t>
            </a:r>
            <a:r>
              <a:rPr lang="en-US" sz="4800" dirty="0" err="1">
                <a:solidFill>
                  <a:srgbClr val="0F3256"/>
                </a:solidFill>
                <a:latin typeface="+mj-lt"/>
              </a:rPr>
              <a:t>quá</a:t>
            </a:r>
            <a:r>
              <a:rPr lang="en-US" sz="4800" dirty="0">
                <a:solidFill>
                  <a:srgbClr val="0F3256"/>
                </a:solidFill>
                <a:latin typeface="+mj-lt"/>
              </a:rPr>
              <a:t> </a:t>
            </a:r>
            <a:r>
              <a:rPr lang="en-US" sz="4800" dirty="0" err="1">
                <a:solidFill>
                  <a:srgbClr val="0F3256"/>
                </a:solidFill>
                <a:latin typeface="+mj-lt"/>
              </a:rPr>
              <a:t>trình</a:t>
            </a:r>
            <a:r>
              <a:rPr lang="en-US" sz="4800" dirty="0">
                <a:solidFill>
                  <a:srgbClr val="0F3256"/>
                </a:solidFill>
                <a:latin typeface="+mj-lt"/>
              </a:rPr>
              <a:t> </a:t>
            </a:r>
            <a:r>
              <a:rPr lang="en-US" sz="4800" dirty="0" err="1">
                <a:solidFill>
                  <a:srgbClr val="0F3256"/>
                </a:solidFill>
                <a:latin typeface="+mj-lt"/>
              </a:rPr>
              <a:t>quang</a:t>
            </a:r>
            <a:r>
              <a:rPr lang="en-US" sz="4800" dirty="0">
                <a:solidFill>
                  <a:srgbClr val="0F3256"/>
                </a:solidFill>
                <a:latin typeface="+mj-lt"/>
              </a:rPr>
              <a:t> </a:t>
            </a:r>
            <a:r>
              <a:rPr lang="en-US" sz="4800" dirty="0" err="1">
                <a:solidFill>
                  <a:srgbClr val="0F3256"/>
                </a:solidFill>
                <a:latin typeface="+mj-lt"/>
              </a:rPr>
              <a:t>hợp</a:t>
            </a:r>
            <a:endParaRPr lang="en-US" sz="4800" u="none" dirty="0">
              <a:solidFill>
                <a:srgbClr val="0F3256"/>
              </a:solidFill>
              <a:latin typeface="+mj-lt"/>
            </a:endParaRPr>
          </a:p>
        </p:txBody>
      </p:sp>
      <p:cxnSp>
        <p:nvCxnSpPr>
          <p:cNvPr id="5" name="Straight Connector 4"/>
          <p:cNvCxnSpPr/>
          <p:nvPr/>
        </p:nvCxnSpPr>
        <p:spPr>
          <a:xfrm>
            <a:off x="13584570" y="2820776"/>
            <a:ext cx="76200" cy="7708992"/>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8" name="TextBox 2"/>
          <p:cNvSpPr txBox="1"/>
          <p:nvPr/>
        </p:nvSpPr>
        <p:spPr>
          <a:xfrm>
            <a:off x="3972889" y="9611778"/>
            <a:ext cx="2801881" cy="230832"/>
          </a:xfrm>
          <a:prstGeom prst="rect">
            <a:avLst/>
          </a:prstGeom>
        </p:spPr>
        <p:txBody>
          <a:bodyPr lIns="0" tIns="0" rIns="0" bIns="0" rtlCol="0" anchor="t">
            <a:spAutoFit/>
          </a:bodyPr>
          <a:lstStyle>
            <a:defPPr>
              <a:defRPr lang="en-US"/>
            </a:defPPr>
            <a:lvl1pPr lvl="0" indent="0">
              <a:lnSpc>
                <a:spcPts val="1820"/>
              </a:lnSpc>
              <a:spcBef>
                <a:spcPct val="0"/>
              </a:spcBef>
              <a:defRPr sz="3200" u="none">
                <a:solidFill>
                  <a:srgbClr val="0F3256"/>
                </a:solidFill>
                <a:latin typeface="Calibri" panose="020F0502020204030204" pitchFamily="34" charset="0"/>
                <a:cs typeface="Calibri" panose="020F0502020204030204" pitchFamily="34" charset="0"/>
              </a:defRPr>
            </a:lvl1pPr>
          </a:lstStyle>
          <a:p>
            <a:r>
              <a:rPr lang="vi-VN" sz="3600" dirty="0"/>
              <a:t>Trả lời câu 17</a:t>
            </a:r>
            <a:endParaRPr lang="en-US" sz="3600" dirty="0"/>
          </a:p>
        </p:txBody>
      </p:sp>
      <p:sp>
        <p:nvSpPr>
          <p:cNvPr id="29" name="TextBox 3"/>
          <p:cNvSpPr txBox="1"/>
          <p:nvPr/>
        </p:nvSpPr>
        <p:spPr>
          <a:xfrm>
            <a:off x="3688790" y="4080060"/>
            <a:ext cx="3140302" cy="4616648"/>
          </a:xfrm>
          <a:prstGeom prst="rect">
            <a:avLst/>
          </a:prstGeom>
          <a:solidFill>
            <a:srgbClr val="79DAE8"/>
          </a:solidFill>
        </p:spPr>
        <p:txBody>
          <a:bodyPr wrap="square" lIns="0" tIns="0" rIns="0" bIns="0" rtlCol="0" anchor="t">
            <a:spAutoFit/>
          </a:bodyPr>
          <a:lstStyle>
            <a:defPPr>
              <a:defRPr lang="en-US"/>
            </a:defPPr>
            <a:lvl1pPr>
              <a:lnSpc>
                <a:spcPts val="3120"/>
              </a:lnSpc>
              <a:spcBef>
                <a:spcPct val="0"/>
              </a:spcBef>
              <a:defRPr sz="3200" b="1">
                <a:solidFill>
                  <a:srgbClr val="0F3256"/>
                </a:solidFill>
                <a:latin typeface="Calibri" panose="020F0502020204030204" pitchFamily="34" charset="0"/>
                <a:cs typeface="Calibri" panose="020F0502020204030204" pitchFamily="34" charset="0"/>
              </a:defRPr>
            </a:lvl1pPr>
          </a:lstStyle>
          <a:p>
            <a:pPr algn="ctr">
              <a:lnSpc>
                <a:spcPct val="150000"/>
              </a:lnSpc>
            </a:pPr>
            <a:r>
              <a:rPr lang="en-US" sz="4000" dirty="0" err="1">
                <a:solidFill>
                  <a:srgbClr val="7030A0"/>
                </a:solidFill>
              </a:rPr>
              <a:t>Nhóm</a:t>
            </a:r>
            <a:r>
              <a:rPr lang="en-US" sz="4000" dirty="0">
                <a:solidFill>
                  <a:srgbClr val="7030A0"/>
                </a:solidFill>
              </a:rPr>
              <a:t> 2</a:t>
            </a:r>
          </a:p>
          <a:p>
            <a:pPr algn="ctr">
              <a:lnSpc>
                <a:spcPct val="150000"/>
              </a:lnSpc>
            </a:pPr>
            <a:r>
              <a:rPr lang="vi-VN" sz="4000" dirty="0"/>
              <a:t>Tìm hiểu yếu tố Nước ảnh hưởng đến Quang hợp</a:t>
            </a:r>
            <a:endParaRPr lang="en-US" sz="4000" dirty="0"/>
          </a:p>
        </p:txBody>
      </p:sp>
      <p:sp>
        <p:nvSpPr>
          <p:cNvPr id="30" name="TextBox 4"/>
          <p:cNvSpPr txBox="1"/>
          <p:nvPr/>
        </p:nvSpPr>
        <p:spPr>
          <a:xfrm>
            <a:off x="363486" y="9613060"/>
            <a:ext cx="3325304" cy="230832"/>
          </a:xfrm>
          <a:prstGeom prst="rect">
            <a:avLst/>
          </a:prstGeom>
        </p:spPr>
        <p:txBody>
          <a:bodyPr wrap="square" lIns="0" tIns="0" rIns="0" bIns="0" rtlCol="0" anchor="t">
            <a:spAutoFit/>
          </a:bodyPr>
          <a:lstStyle>
            <a:defPPr>
              <a:defRPr lang="en-US"/>
            </a:defPPr>
            <a:lvl1pPr lvl="0" indent="0">
              <a:lnSpc>
                <a:spcPts val="1820"/>
              </a:lnSpc>
              <a:spcBef>
                <a:spcPct val="0"/>
              </a:spcBef>
              <a:defRPr sz="1300" u="none">
                <a:solidFill>
                  <a:srgbClr val="0F3256"/>
                </a:solidFill>
                <a:latin typeface="Roboto"/>
              </a:defRPr>
            </a:lvl1pPr>
          </a:lstStyle>
          <a:p>
            <a:r>
              <a:rPr lang="vi-VN" sz="3600" dirty="0">
                <a:latin typeface="Calibri" panose="020F0502020204030204" pitchFamily="34" charset="0"/>
                <a:cs typeface="Calibri" panose="020F0502020204030204" pitchFamily="34" charset="0"/>
              </a:rPr>
              <a:t>Trả lời câu 15, 16</a:t>
            </a:r>
            <a:endParaRPr lang="en-US" sz="3600" dirty="0"/>
          </a:p>
        </p:txBody>
      </p:sp>
      <p:sp>
        <p:nvSpPr>
          <p:cNvPr id="31" name="TextBox 5"/>
          <p:cNvSpPr txBox="1"/>
          <p:nvPr/>
        </p:nvSpPr>
        <p:spPr>
          <a:xfrm>
            <a:off x="91355" y="4116365"/>
            <a:ext cx="3431486" cy="4616648"/>
          </a:xfrm>
          <a:prstGeom prst="rect">
            <a:avLst/>
          </a:prstGeom>
          <a:solidFill>
            <a:srgbClr val="E8F9FD"/>
          </a:solidFill>
        </p:spPr>
        <p:txBody>
          <a:bodyPr wrap="square" lIns="0" tIns="0" rIns="0" bIns="0" rtlCol="0" anchor="t">
            <a:spAutoFit/>
          </a:bodyPr>
          <a:lstStyle/>
          <a:p>
            <a:pPr algn="ctr">
              <a:lnSpc>
                <a:spcPct val="150000"/>
              </a:lnSpc>
              <a:spcBef>
                <a:spcPct val="0"/>
              </a:spcBef>
            </a:pPr>
            <a:r>
              <a:rPr lang="en-US" sz="4000" b="1" dirty="0" err="1">
                <a:solidFill>
                  <a:srgbClr val="7030A0"/>
                </a:solidFill>
                <a:latin typeface="Calibri" panose="020F0502020204030204" pitchFamily="34" charset="0"/>
                <a:cs typeface="Calibri" panose="020F0502020204030204" pitchFamily="34" charset="0"/>
              </a:rPr>
              <a:t>Nhóm</a:t>
            </a:r>
            <a:r>
              <a:rPr lang="en-US" sz="4000" b="1" dirty="0">
                <a:solidFill>
                  <a:srgbClr val="7030A0"/>
                </a:solidFill>
                <a:latin typeface="Calibri" panose="020F0502020204030204" pitchFamily="34" charset="0"/>
                <a:cs typeface="Calibri" panose="020F0502020204030204" pitchFamily="34" charset="0"/>
              </a:rPr>
              <a:t> 1</a:t>
            </a:r>
          </a:p>
          <a:p>
            <a:pPr algn="ctr">
              <a:lnSpc>
                <a:spcPct val="150000"/>
              </a:lnSpc>
              <a:spcBef>
                <a:spcPct val="0"/>
              </a:spcBef>
            </a:pPr>
            <a:r>
              <a:rPr lang="vi-VN" sz="4000" b="1" dirty="0">
                <a:solidFill>
                  <a:srgbClr val="0F3256"/>
                </a:solidFill>
                <a:latin typeface="Calibri" panose="020F0502020204030204" pitchFamily="34" charset="0"/>
                <a:cs typeface="Calibri" panose="020F0502020204030204" pitchFamily="34" charset="0"/>
              </a:rPr>
              <a:t>Tìm hiểu yếu tố </a:t>
            </a:r>
            <a:r>
              <a:rPr lang="en-US" sz="4000" b="1" dirty="0">
                <a:solidFill>
                  <a:srgbClr val="0F3256"/>
                </a:solidFill>
                <a:latin typeface="Calibri" panose="020F0502020204030204" pitchFamily="34" charset="0"/>
                <a:cs typeface="Calibri" panose="020F0502020204030204" pitchFamily="34" charset="0"/>
              </a:rPr>
              <a:t>Á</a:t>
            </a:r>
            <a:r>
              <a:rPr lang="vi-VN" sz="4000" b="1" dirty="0">
                <a:solidFill>
                  <a:srgbClr val="0F3256"/>
                </a:solidFill>
                <a:latin typeface="Calibri" panose="020F0502020204030204" pitchFamily="34" charset="0"/>
                <a:cs typeface="Calibri" panose="020F0502020204030204" pitchFamily="34" charset="0"/>
              </a:rPr>
              <a:t>nh sáng ảnh hưởng đến Quang hợp</a:t>
            </a:r>
            <a:endParaRPr lang="en-US" sz="4000" b="1" dirty="0">
              <a:solidFill>
                <a:srgbClr val="0F3256"/>
              </a:solidFill>
              <a:latin typeface="Calibri" panose="020F0502020204030204" pitchFamily="34" charset="0"/>
              <a:cs typeface="Calibri" panose="020F0502020204030204" pitchFamily="34" charset="0"/>
            </a:endParaRPr>
          </a:p>
        </p:txBody>
      </p:sp>
      <p:sp>
        <p:nvSpPr>
          <p:cNvPr id="32" name="TextBox 6"/>
          <p:cNvSpPr txBox="1"/>
          <p:nvPr/>
        </p:nvSpPr>
        <p:spPr>
          <a:xfrm>
            <a:off x="7167876" y="9194589"/>
            <a:ext cx="2801881" cy="230832"/>
          </a:xfrm>
          <a:prstGeom prst="rect">
            <a:avLst/>
          </a:prstGeom>
        </p:spPr>
        <p:txBody>
          <a:bodyPr lIns="0" tIns="0" rIns="0" bIns="0" rtlCol="0" anchor="t">
            <a:spAutoFit/>
          </a:bodyPr>
          <a:lstStyle>
            <a:defPPr>
              <a:defRPr lang="en-US"/>
            </a:defPPr>
            <a:lvl1pPr lvl="0" indent="0">
              <a:lnSpc>
                <a:spcPts val="1820"/>
              </a:lnSpc>
              <a:spcBef>
                <a:spcPct val="0"/>
              </a:spcBef>
              <a:defRPr sz="3200" u="none">
                <a:solidFill>
                  <a:srgbClr val="0F3256"/>
                </a:solidFill>
                <a:latin typeface="Calibri" panose="020F0502020204030204" pitchFamily="34" charset="0"/>
                <a:cs typeface="Calibri" panose="020F0502020204030204" pitchFamily="34" charset="0"/>
              </a:defRPr>
            </a:lvl1pPr>
          </a:lstStyle>
          <a:p>
            <a:r>
              <a:rPr lang="vi-VN" sz="4000" dirty="0"/>
              <a:t>Trả lời câu 18 </a:t>
            </a:r>
            <a:endParaRPr lang="en-US" sz="4000" dirty="0"/>
          </a:p>
        </p:txBody>
      </p:sp>
      <p:sp>
        <p:nvSpPr>
          <p:cNvPr id="33" name="TextBox 7"/>
          <p:cNvSpPr txBox="1"/>
          <p:nvPr/>
        </p:nvSpPr>
        <p:spPr>
          <a:xfrm>
            <a:off x="6918097" y="4080060"/>
            <a:ext cx="3153109" cy="4154984"/>
          </a:xfrm>
          <a:prstGeom prst="rect">
            <a:avLst/>
          </a:prstGeom>
          <a:solidFill>
            <a:srgbClr val="0AA1DD"/>
          </a:solidFill>
        </p:spPr>
        <p:txBody>
          <a:bodyPr wrap="square" lIns="0" tIns="0" rIns="0" bIns="0" rtlCol="0" anchor="t">
            <a:spAutoFit/>
          </a:bodyPr>
          <a:lstStyle>
            <a:defPPr>
              <a:defRPr lang="en-US"/>
            </a:defPPr>
            <a:lvl1pPr>
              <a:lnSpc>
                <a:spcPts val="3120"/>
              </a:lnSpc>
              <a:spcBef>
                <a:spcPct val="0"/>
              </a:spcBef>
              <a:defRPr sz="3200" b="1">
                <a:solidFill>
                  <a:srgbClr val="0F3256"/>
                </a:solidFill>
                <a:latin typeface="Calibri" panose="020F0502020204030204" pitchFamily="34" charset="0"/>
                <a:cs typeface="Calibri" panose="020F0502020204030204" pitchFamily="34" charset="0"/>
              </a:defRPr>
            </a:lvl1pPr>
          </a:lstStyle>
          <a:p>
            <a:pPr algn="ctr">
              <a:lnSpc>
                <a:spcPct val="150000"/>
              </a:lnSpc>
            </a:pPr>
            <a:r>
              <a:rPr lang="en-US" sz="3600" dirty="0" err="1">
                <a:solidFill>
                  <a:srgbClr val="FF0000"/>
                </a:solidFill>
              </a:rPr>
              <a:t>Nhóm</a:t>
            </a:r>
            <a:r>
              <a:rPr lang="en-US" sz="3600" dirty="0">
                <a:solidFill>
                  <a:srgbClr val="FF0000"/>
                </a:solidFill>
              </a:rPr>
              <a:t> 3</a:t>
            </a:r>
          </a:p>
          <a:p>
            <a:pPr algn="ctr">
              <a:lnSpc>
                <a:spcPct val="150000"/>
              </a:lnSpc>
            </a:pPr>
            <a:r>
              <a:rPr lang="vi-VN" sz="3600" dirty="0">
                <a:solidFill>
                  <a:schemeClr val="bg1"/>
                </a:solidFill>
              </a:rPr>
              <a:t>Tìm hiểu yếu tố Carbon dioxide ảnh hưởng đến Quang hợp</a:t>
            </a:r>
            <a:endParaRPr lang="en-US" sz="3600" dirty="0">
              <a:solidFill>
                <a:schemeClr val="bg1"/>
              </a:solidFill>
            </a:endParaRPr>
          </a:p>
        </p:txBody>
      </p:sp>
      <p:sp>
        <p:nvSpPr>
          <p:cNvPr id="34" name="TextBox 8"/>
          <p:cNvSpPr txBox="1"/>
          <p:nvPr/>
        </p:nvSpPr>
        <p:spPr>
          <a:xfrm>
            <a:off x="10344139" y="9547293"/>
            <a:ext cx="3775613" cy="295017"/>
          </a:xfrm>
          <a:prstGeom prst="rect">
            <a:avLst/>
          </a:prstGeom>
        </p:spPr>
        <p:txBody>
          <a:bodyPr wrap="square" lIns="0" tIns="0" rIns="0" bIns="0" rtlCol="0" anchor="t">
            <a:spAutoFit/>
          </a:bodyPr>
          <a:lstStyle>
            <a:defPPr>
              <a:defRPr lang="en-US"/>
            </a:defPPr>
            <a:lvl1pPr lvl="0" indent="0">
              <a:lnSpc>
                <a:spcPts val="1820"/>
              </a:lnSpc>
              <a:spcBef>
                <a:spcPct val="0"/>
              </a:spcBef>
              <a:defRPr sz="4000" u="none">
                <a:solidFill>
                  <a:srgbClr val="0F3256"/>
                </a:solidFill>
                <a:latin typeface="Calibri" panose="020F0502020204030204" pitchFamily="34" charset="0"/>
                <a:cs typeface="Calibri" panose="020F0502020204030204" pitchFamily="34" charset="0"/>
              </a:defRPr>
            </a:lvl1pPr>
          </a:lstStyle>
          <a:p>
            <a:r>
              <a:rPr lang="vi-VN" sz="3600" dirty="0"/>
              <a:t>Trả lời câu 19, 20 </a:t>
            </a:r>
            <a:endParaRPr lang="en-US" sz="3600" dirty="0"/>
          </a:p>
        </p:txBody>
      </p:sp>
      <p:sp>
        <p:nvSpPr>
          <p:cNvPr id="35" name="TextBox 9"/>
          <p:cNvSpPr txBox="1"/>
          <p:nvPr/>
        </p:nvSpPr>
        <p:spPr>
          <a:xfrm>
            <a:off x="10147407" y="4080059"/>
            <a:ext cx="3437163" cy="4616648"/>
          </a:xfrm>
          <a:prstGeom prst="rect">
            <a:avLst/>
          </a:prstGeom>
          <a:solidFill>
            <a:srgbClr val="2155CD"/>
          </a:solidFill>
        </p:spPr>
        <p:txBody>
          <a:bodyPr wrap="square" lIns="0" tIns="0" rIns="0" bIns="0" rtlCol="0" anchor="t">
            <a:spAutoFit/>
          </a:bodyPr>
          <a:lstStyle>
            <a:defPPr>
              <a:defRPr lang="en-US"/>
            </a:defPPr>
            <a:lvl1pPr>
              <a:lnSpc>
                <a:spcPts val="3120"/>
              </a:lnSpc>
              <a:spcBef>
                <a:spcPct val="0"/>
              </a:spcBef>
              <a:defRPr sz="3200" b="1">
                <a:solidFill>
                  <a:srgbClr val="0F3256"/>
                </a:solidFill>
                <a:latin typeface="Calibri" panose="020F0502020204030204" pitchFamily="34" charset="0"/>
                <a:cs typeface="Calibri" panose="020F0502020204030204" pitchFamily="34" charset="0"/>
              </a:defRPr>
            </a:lvl1pPr>
          </a:lstStyle>
          <a:p>
            <a:pPr algn="ctr">
              <a:lnSpc>
                <a:spcPct val="150000"/>
              </a:lnSpc>
            </a:pPr>
            <a:r>
              <a:rPr lang="en-US" sz="4000" dirty="0" err="1">
                <a:solidFill>
                  <a:srgbClr val="FF0000"/>
                </a:solidFill>
              </a:rPr>
              <a:t>Nhóm</a:t>
            </a:r>
            <a:r>
              <a:rPr lang="en-US" sz="4000" dirty="0">
                <a:solidFill>
                  <a:srgbClr val="FF0000"/>
                </a:solidFill>
              </a:rPr>
              <a:t> 4</a:t>
            </a:r>
          </a:p>
          <a:p>
            <a:pPr algn="ctr">
              <a:lnSpc>
                <a:spcPct val="150000"/>
              </a:lnSpc>
            </a:pPr>
            <a:r>
              <a:rPr lang="vi-VN" sz="4000" dirty="0">
                <a:solidFill>
                  <a:schemeClr val="bg1"/>
                </a:solidFill>
              </a:rPr>
              <a:t>Tìm hiểu yếu tố Nhiệt độ ảnh hưởng đến Quang hợp</a:t>
            </a:r>
            <a:endParaRPr lang="en-US" sz="4000" dirty="0">
              <a:solidFill>
                <a:schemeClr val="bg1"/>
              </a:solidFill>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665631"/>
            <a:ext cx="1523999" cy="3810000"/>
          </a:xfrm>
          <a:prstGeom prst="rect">
            <a:avLst/>
          </a:prstGeom>
        </p:spPr>
      </p:pic>
      <p:cxnSp>
        <p:nvCxnSpPr>
          <p:cNvPr id="7" name="Straight Connector 6"/>
          <p:cNvCxnSpPr/>
          <p:nvPr/>
        </p:nvCxnSpPr>
        <p:spPr>
          <a:xfrm flipH="1">
            <a:off x="1919106" y="8916379"/>
            <a:ext cx="1" cy="4943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173916" y="8916379"/>
            <a:ext cx="1" cy="4943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428825" y="8310675"/>
            <a:ext cx="1" cy="4943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1875824" y="8825236"/>
            <a:ext cx="1" cy="494321"/>
          </a:xfrm>
          <a:prstGeom prst="line">
            <a:avLst/>
          </a:prstGeom>
        </p:spPr>
        <p:style>
          <a:lnRef idx="1">
            <a:schemeClr val="accent1"/>
          </a:lnRef>
          <a:fillRef idx="0">
            <a:schemeClr val="accent1"/>
          </a:fillRef>
          <a:effectRef idx="0">
            <a:schemeClr val="accent1"/>
          </a:effectRef>
          <a:fontRef idx="minor">
            <a:schemeClr val="tx1"/>
          </a:fontRef>
        </p:style>
      </p:cxnSp>
      <p:sp>
        <p:nvSpPr>
          <p:cNvPr id="8" name="Right Arrow 7">
            <a:hlinkClick r:id="rId4" action="ppaction://hlinksldjump"/>
          </p:cNvPr>
          <p:cNvSpPr/>
          <p:nvPr/>
        </p:nvSpPr>
        <p:spPr>
          <a:xfrm>
            <a:off x="16383000" y="9410700"/>
            <a:ext cx="1676400" cy="7201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76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447800" y="1094888"/>
            <a:ext cx="7351472" cy="1962845"/>
          </a:xfrm>
          <a:prstGeom prst="rect">
            <a:avLst/>
          </a:prstGeom>
        </p:spPr>
        <p:txBody>
          <a:bodyPr lIns="0" tIns="0" rIns="0" bIns="0" rtlCol="0" anchor="t">
            <a:spAutoFit/>
          </a:bodyPr>
          <a:lstStyle/>
          <a:p>
            <a:pPr>
              <a:lnSpc>
                <a:spcPts val="5232"/>
              </a:lnSpc>
            </a:pPr>
            <a:r>
              <a:rPr lang="en-US" sz="4000" dirty="0" err="1">
                <a:solidFill>
                  <a:srgbClr val="0F3256"/>
                </a:solidFill>
                <a:latin typeface="+mj-lt"/>
              </a:rPr>
              <a:t>Câu</a:t>
            </a:r>
            <a:r>
              <a:rPr lang="en-US" sz="4000" dirty="0">
                <a:solidFill>
                  <a:srgbClr val="0F3256"/>
                </a:solidFill>
                <a:latin typeface="+mj-lt"/>
              </a:rPr>
              <a:t> 15: Theo </a:t>
            </a:r>
            <a:r>
              <a:rPr lang="en-US" sz="4000" dirty="0" err="1">
                <a:solidFill>
                  <a:srgbClr val="0F3256"/>
                </a:solidFill>
                <a:latin typeface="+mj-lt"/>
              </a:rPr>
              <a:t>em</a:t>
            </a:r>
            <a:r>
              <a:rPr lang="en-US" sz="4000" dirty="0">
                <a:solidFill>
                  <a:srgbClr val="0F3256"/>
                </a:solidFill>
                <a:latin typeface="+mj-lt"/>
              </a:rPr>
              <a:t>, </a:t>
            </a:r>
            <a:r>
              <a:rPr lang="en-US" sz="4000" dirty="0" err="1">
                <a:solidFill>
                  <a:srgbClr val="0F3256"/>
                </a:solidFill>
                <a:latin typeface="+mj-lt"/>
              </a:rPr>
              <a:t>một</a:t>
            </a:r>
            <a:r>
              <a:rPr lang="en-US" sz="4000" dirty="0">
                <a:solidFill>
                  <a:srgbClr val="0F3256"/>
                </a:solidFill>
                <a:latin typeface="+mj-lt"/>
              </a:rPr>
              <a:t> </a:t>
            </a:r>
            <a:r>
              <a:rPr lang="en-US" sz="4000" dirty="0" err="1">
                <a:solidFill>
                  <a:srgbClr val="0F3256"/>
                </a:solidFill>
                <a:latin typeface="+mj-lt"/>
              </a:rPr>
              <a:t>cây</a:t>
            </a:r>
            <a:r>
              <a:rPr lang="en-US" sz="4000" dirty="0">
                <a:solidFill>
                  <a:srgbClr val="0F3256"/>
                </a:solidFill>
                <a:latin typeface="+mj-lt"/>
              </a:rPr>
              <a:t> </a:t>
            </a:r>
            <a:r>
              <a:rPr lang="en-US" sz="4000" dirty="0" err="1">
                <a:solidFill>
                  <a:srgbClr val="0F3256"/>
                </a:solidFill>
                <a:latin typeface="+mj-lt"/>
              </a:rPr>
              <a:t>muốn</a:t>
            </a:r>
            <a:r>
              <a:rPr lang="en-US" sz="4000" dirty="0">
                <a:solidFill>
                  <a:srgbClr val="0F3256"/>
                </a:solidFill>
                <a:latin typeface="+mj-lt"/>
              </a:rPr>
              <a:t> </a:t>
            </a:r>
            <a:r>
              <a:rPr lang="en-US" sz="4000" dirty="0" err="1">
                <a:solidFill>
                  <a:srgbClr val="0F3256"/>
                </a:solidFill>
                <a:latin typeface="+mj-lt"/>
              </a:rPr>
              <a:t>thực</a:t>
            </a:r>
            <a:r>
              <a:rPr lang="en-US" sz="4000" dirty="0">
                <a:solidFill>
                  <a:srgbClr val="0F3256"/>
                </a:solidFill>
                <a:latin typeface="+mj-lt"/>
              </a:rPr>
              <a:t> </a:t>
            </a:r>
            <a:r>
              <a:rPr lang="en-US" sz="4000" dirty="0" err="1">
                <a:solidFill>
                  <a:srgbClr val="0F3256"/>
                </a:solidFill>
                <a:latin typeface="+mj-lt"/>
              </a:rPr>
              <a:t>hiện</a:t>
            </a:r>
            <a:r>
              <a:rPr lang="en-US" sz="4000" dirty="0">
                <a:solidFill>
                  <a:srgbClr val="0F3256"/>
                </a:solidFill>
                <a:latin typeface="+mj-lt"/>
              </a:rPr>
              <a:t> </a:t>
            </a:r>
            <a:r>
              <a:rPr lang="en-US" sz="4000" dirty="0" err="1">
                <a:solidFill>
                  <a:srgbClr val="0F3256"/>
                </a:solidFill>
                <a:latin typeface="+mj-lt"/>
              </a:rPr>
              <a:t>quang</a:t>
            </a:r>
            <a:r>
              <a:rPr lang="en-US" sz="4000" dirty="0">
                <a:solidFill>
                  <a:srgbClr val="0F3256"/>
                </a:solidFill>
                <a:latin typeface="+mj-lt"/>
              </a:rPr>
              <a:t> </a:t>
            </a:r>
            <a:r>
              <a:rPr lang="en-US" sz="4000" dirty="0" err="1">
                <a:solidFill>
                  <a:srgbClr val="0F3256"/>
                </a:solidFill>
                <a:latin typeface="+mj-lt"/>
              </a:rPr>
              <a:t>hợp</a:t>
            </a:r>
            <a:r>
              <a:rPr lang="en-US" sz="4000" dirty="0">
                <a:solidFill>
                  <a:srgbClr val="0F3256"/>
                </a:solidFill>
                <a:latin typeface="+mj-lt"/>
              </a:rPr>
              <a:t> </a:t>
            </a:r>
            <a:r>
              <a:rPr lang="en-US" sz="4000" dirty="0" err="1">
                <a:solidFill>
                  <a:srgbClr val="0F3256"/>
                </a:solidFill>
                <a:latin typeface="+mj-lt"/>
              </a:rPr>
              <a:t>tốt</a:t>
            </a:r>
            <a:r>
              <a:rPr lang="en-US" sz="4000" dirty="0">
                <a:solidFill>
                  <a:srgbClr val="0F3256"/>
                </a:solidFill>
                <a:latin typeface="+mj-lt"/>
              </a:rPr>
              <a:t>, </a:t>
            </a:r>
            <a:r>
              <a:rPr lang="en-US" sz="4000" dirty="0" err="1">
                <a:solidFill>
                  <a:srgbClr val="0F3256"/>
                </a:solidFill>
                <a:latin typeface="+mj-lt"/>
              </a:rPr>
              <a:t>cần</a:t>
            </a:r>
            <a:r>
              <a:rPr lang="en-US" sz="4000" dirty="0">
                <a:solidFill>
                  <a:srgbClr val="0F3256"/>
                </a:solidFill>
                <a:latin typeface="+mj-lt"/>
              </a:rPr>
              <a:t> </a:t>
            </a:r>
            <a:r>
              <a:rPr lang="en-US" sz="4000" dirty="0" err="1">
                <a:solidFill>
                  <a:srgbClr val="0F3256"/>
                </a:solidFill>
                <a:latin typeface="+mj-lt"/>
              </a:rPr>
              <a:t>có</a:t>
            </a:r>
            <a:r>
              <a:rPr lang="en-US" sz="4000" dirty="0">
                <a:solidFill>
                  <a:srgbClr val="0F3256"/>
                </a:solidFill>
                <a:latin typeface="+mj-lt"/>
              </a:rPr>
              <a:t> </a:t>
            </a:r>
            <a:r>
              <a:rPr lang="en-US" sz="4000" dirty="0" err="1">
                <a:solidFill>
                  <a:srgbClr val="0F3256"/>
                </a:solidFill>
                <a:latin typeface="+mj-lt"/>
              </a:rPr>
              <a:t>những</a:t>
            </a:r>
            <a:r>
              <a:rPr lang="en-US" sz="4000" dirty="0">
                <a:solidFill>
                  <a:srgbClr val="0F3256"/>
                </a:solidFill>
                <a:latin typeface="+mj-lt"/>
              </a:rPr>
              <a:t> </a:t>
            </a:r>
            <a:r>
              <a:rPr lang="en-US" sz="4000" dirty="0" err="1">
                <a:solidFill>
                  <a:srgbClr val="0F3256"/>
                </a:solidFill>
                <a:latin typeface="+mj-lt"/>
              </a:rPr>
              <a:t>yếu</a:t>
            </a:r>
            <a:r>
              <a:rPr lang="en-US" sz="4000" dirty="0">
                <a:solidFill>
                  <a:srgbClr val="0F3256"/>
                </a:solidFill>
                <a:latin typeface="+mj-lt"/>
              </a:rPr>
              <a:t> </a:t>
            </a:r>
            <a:r>
              <a:rPr lang="en-US" sz="4000" dirty="0" err="1">
                <a:solidFill>
                  <a:srgbClr val="0F3256"/>
                </a:solidFill>
                <a:latin typeface="+mj-lt"/>
              </a:rPr>
              <a:t>tố</a:t>
            </a:r>
            <a:r>
              <a:rPr lang="en-US" sz="4000" dirty="0">
                <a:solidFill>
                  <a:srgbClr val="0F3256"/>
                </a:solidFill>
                <a:latin typeface="+mj-lt"/>
              </a:rPr>
              <a:t> </a:t>
            </a:r>
            <a:r>
              <a:rPr lang="en-US" sz="4000" dirty="0" err="1">
                <a:solidFill>
                  <a:srgbClr val="0F3256"/>
                </a:solidFill>
                <a:latin typeface="+mj-lt"/>
              </a:rPr>
              <a:t>nào</a:t>
            </a:r>
            <a:r>
              <a:rPr lang="en-US" sz="4000" dirty="0">
                <a:solidFill>
                  <a:srgbClr val="0F3256"/>
                </a:solidFill>
                <a:latin typeface="+mj-lt"/>
              </a:rPr>
              <a:t>?</a:t>
            </a:r>
          </a:p>
        </p:txBody>
      </p:sp>
      <p:sp>
        <p:nvSpPr>
          <p:cNvPr id="7" name="AutoShape 7"/>
          <p:cNvSpPr/>
          <p:nvPr/>
        </p:nvSpPr>
        <p:spPr>
          <a:xfrm rot="5399999">
            <a:off x="3458564" y="5272411"/>
            <a:ext cx="10925823" cy="0"/>
          </a:xfrm>
          <a:prstGeom prst="line">
            <a:avLst/>
          </a:prstGeom>
          <a:ln w="9525" cap="rnd">
            <a:solidFill>
              <a:srgbClr val="C8C8C8"/>
            </a:solidFill>
            <a:prstDash val="solid"/>
            <a:headEnd type="none" w="sm" len="sm"/>
            <a:tailEnd type="none" w="sm" len="sm"/>
          </a:ln>
        </p:spPr>
      </p:sp>
      <p:grpSp>
        <p:nvGrpSpPr>
          <p:cNvPr id="8" name="Group 8"/>
          <p:cNvGrpSpPr/>
          <p:nvPr/>
        </p:nvGrpSpPr>
        <p:grpSpPr>
          <a:xfrm>
            <a:off x="381000" y="9908434"/>
            <a:ext cx="18288000" cy="1952277"/>
            <a:chOff x="0" y="0"/>
            <a:chExt cx="6186311" cy="660400"/>
          </a:xfrm>
        </p:grpSpPr>
        <p:sp>
          <p:nvSpPr>
            <p:cNvPr id="9" name="Freeform 9"/>
            <p:cNvSpPr/>
            <p:nvPr/>
          </p:nvSpPr>
          <p:spPr>
            <a:xfrm>
              <a:off x="0" y="0"/>
              <a:ext cx="6186311" cy="660400"/>
            </a:xfrm>
            <a:custGeom>
              <a:avLst/>
              <a:gdLst/>
              <a:ahLst/>
              <a:cxnLst/>
              <a:rect l="l" t="t" r="r" b="b"/>
              <a:pathLst>
                <a:path w="6186311" h="660400">
                  <a:moveTo>
                    <a:pt x="6061851" y="660400"/>
                  </a:moveTo>
                  <a:lnTo>
                    <a:pt x="124460" y="660400"/>
                  </a:lnTo>
                  <a:cubicBezTo>
                    <a:pt x="55880" y="660400"/>
                    <a:pt x="0" y="604520"/>
                    <a:pt x="0" y="535940"/>
                  </a:cubicBezTo>
                  <a:lnTo>
                    <a:pt x="0" y="124460"/>
                  </a:lnTo>
                  <a:cubicBezTo>
                    <a:pt x="0" y="55880"/>
                    <a:pt x="55880" y="0"/>
                    <a:pt x="124460" y="0"/>
                  </a:cubicBezTo>
                  <a:lnTo>
                    <a:pt x="6061851" y="0"/>
                  </a:lnTo>
                  <a:cubicBezTo>
                    <a:pt x="6130431" y="0"/>
                    <a:pt x="6186311" y="55880"/>
                    <a:pt x="6186311" y="124460"/>
                  </a:cubicBezTo>
                  <a:lnTo>
                    <a:pt x="6186311" y="535940"/>
                  </a:lnTo>
                  <a:cubicBezTo>
                    <a:pt x="6186311" y="604520"/>
                    <a:pt x="6130431" y="660400"/>
                    <a:pt x="6061851" y="660400"/>
                  </a:cubicBezTo>
                  <a:close/>
                </a:path>
              </a:pathLst>
            </a:custGeom>
            <a:solidFill>
              <a:srgbClr val="B8D6F6"/>
            </a:solidFill>
          </p:spPr>
        </p:sp>
      </p:grpSp>
      <p:sp>
        <p:nvSpPr>
          <p:cNvPr id="14" name="Rectangle 13"/>
          <p:cNvSpPr/>
          <p:nvPr/>
        </p:nvSpPr>
        <p:spPr>
          <a:xfrm>
            <a:off x="9496340" y="1094888"/>
            <a:ext cx="7721319" cy="1333698"/>
          </a:xfrm>
          <a:prstGeom prst="rect">
            <a:avLst/>
          </a:prstGeom>
        </p:spPr>
        <p:txBody>
          <a:bodyPr wrap="square" lIns="0" tIns="0" rIns="0" bIns="0" rtlCol="0" anchor="t">
            <a:spAutoFit/>
          </a:bodyPr>
          <a:lstStyle/>
          <a:p>
            <a:pPr>
              <a:lnSpc>
                <a:spcPts val="5232"/>
              </a:lnSpc>
            </a:pPr>
            <a:r>
              <a:rPr lang="en-US" sz="4000" dirty="0" err="1">
                <a:solidFill>
                  <a:srgbClr val="0F3256"/>
                </a:solidFill>
                <a:latin typeface="+mj-lt"/>
              </a:rPr>
              <a:t>Câu</a:t>
            </a:r>
            <a:r>
              <a:rPr lang="en-US" sz="4000" dirty="0">
                <a:solidFill>
                  <a:srgbClr val="0F3256"/>
                </a:solidFill>
                <a:latin typeface="+mj-lt"/>
              </a:rPr>
              <a:t> 16: </a:t>
            </a:r>
            <a:r>
              <a:rPr lang="en-US" sz="4000" dirty="0" err="1">
                <a:solidFill>
                  <a:srgbClr val="0F3256"/>
                </a:solidFill>
                <a:latin typeface="+mj-lt"/>
              </a:rPr>
              <a:t>Em</a:t>
            </a:r>
            <a:r>
              <a:rPr lang="en-US" sz="4000" dirty="0">
                <a:solidFill>
                  <a:srgbClr val="0F3256"/>
                </a:solidFill>
                <a:latin typeface="+mj-lt"/>
              </a:rPr>
              <a:t> </a:t>
            </a:r>
            <a:r>
              <a:rPr lang="en-US" sz="4000" dirty="0" err="1">
                <a:solidFill>
                  <a:srgbClr val="0F3256"/>
                </a:solidFill>
                <a:latin typeface="+mj-lt"/>
              </a:rPr>
              <a:t>có</a:t>
            </a:r>
            <a:r>
              <a:rPr lang="en-US" sz="4000" dirty="0">
                <a:solidFill>
                  <a:srgbClr val="0F3256"/>
                </a:solidFill>
                <a:latin typeface="+mj-lt"/>
              </a:rPr>
              <a:t> </a:t>
            </a:r>
            <a:r>
              <a:rPr lang="en-US" sz="4000" dirty="0" err="1">
                <a:solidFill>
                  <a:srgbClr val="0F3256"/>
                </a:solidFill>
                <a:latin typeface="+mj-lt"/>
              </a:rPr>
              <a:t>nhận</a:t>
            </a:r>
            <a:r>
              <a:rPr lang="en-US" sz="4000" dirty="0">
                <a:solidFill>
                  <a:srgbClr val="0F3256"/>
                </a:solidFill>
                <a:latin typeface="+mj-lt"/>
              </a:rPr>
              <a:t> </a:t>
            </a:r>
            <a:r>
              <a:rPr lang="en-US" sz="4000" dirty="0" err="1">
                <a:solidFill>
                  <a:srgbClr val="0F3256"/>
                </a:solidFill>
                <a:latin typeface="+mj-lt"/>
              </a:rPr>
              <a:t>xét</a:t>
            </a:r>
            <a:r>
              <a:rPr lang="en-US" sz="4000" dirty="0">
                <a:solidFill>
                  <a:srgbClr val="0F3256"/>
                </a:solidFill>
                <a:latin typeface="+mj-lt"/>
              </a:rPr>
              <a:t> </a:t>
            </a:r>
            <a:r>
              <a:rPr lang="en-US" sz="4000" dirty="0" err="1">
                <a:solidFill>
                  <a:srgbClr val="0F3256"/>
                </a:solidFill>
                <a:latin typeface="+mj-lt"/>
              </a:rPr>
              <a:t>gì</a:t>
            </a:r>
            <a:r>
              <a:rPr lang="en-US" sz="4000" dirty="0">
                <a:solidFill>
                  <a:srgbClr val="0F3256"/>
                </a:solidFill>
                <a:latin typeface="+mj-lt"/>
              </a:rPr>
              <a:t> </a:t>
            </a:r>
            <a:r>
              <a:rPr lang="en-US" sz="4000" dirty="0" err="1">
                <a:solidFill>
                  <a:srgbClr val="0F3256"/>
                </a:solidFill>
                <a:latin typeface="+mj-lt"/>
              </a:rPr>
              <a:t>về</a:t>
            </a:r>
            <a:r>
              <a:rPr lang="en-US" sz="4000" dirty="0">
                <a:solidFill>
                  <a:srgbClr val="0F3256"/>
                </a:solidFill>
                <a:latin typeface="+mj-lt"/>
              </a:rPr>
              <a:t> </a:t>
            </a:r>
            <a:r>
              <a:rPr lang="en-US" sz="4000" dirty="0" err="1">
                <a:solidFill>
                  <a:srgbClr val="0F3256"/>
                </a:solidFill>
                <a:latin typeface="+mj-lt"/>
              </a:rPr>
              <a:t>nhu</a:t>
            </a:r>
            <a:r>
              <a:rPr lang="en-US" sz="4000" dirty="0">
                <a:solidFill>
                  <a:srgbClr val="0F3256"/>
                </a:solidFill>
                <a:latin typeface="+mj-lt"/>
              </a:rPr>
              <a:t> </a:t>
            </a:r>
            <a:r>
              <a:rPr lang="en-US" sz="4000" dirty="0" err="1">
                <a:solidFill>
                  <a:srgbClr val="0F3256"/>
                </a:solidFill>
                <a:latin typeface="+mj-lt"/>
              </a:rPr>
              <a:t>cầu</a:t>
            </a:r>
            <a:r>
              <a:rPr lang="en-US" sz="4000" dirty="0">
                <a:solidFill>
                  <a:srgbClr val="0F3256"/>
                </a:solidFill>
                <a:latin typeface="+mj-lt"/>
              </a:rPr>
              <a:t> </a:t>
            </a:r>
            <a:r>
              <a:rPr lang="en-US" sz="4000" dirty="0" err="1">
                <a:solidFill>
                  <a:srgbClr val="0F3256"/>
                </a:solidFill>
                <a:latin typeface="+mj-lt"/>
              </a:rPr>
              <a:t>ánh</a:t>
            </a:r>
            <a:r>
              <a:rPr lang="en-US" sz="4000" dirty="0">
                <a:solidFill>
                  <a:srgbClr val="0F3256"/>
                </a:solidFill>
                <a:latin typeface="+mj-lt"/>
              </a:rPr>
              <a:t> </a:t>
            </a:r>
            <a:r>
              <a:rPr lang="en-US" sz="4000" dirty="0" err="1">
                <a:solidFill>
                  <a:srgbClr val="0F3256"/>
                </a:solidFill>
                <a:latin typeface="+mj-lt"/>
              </a:rPr>
              <a:t>sáng</a:t>
            </a:r>
            <a:r>
              <a:rPr lang="en-US" sz="4000" dirty="0">
                <a:solidFill>
                  <a:srgbClr val="0F3256"/>
                </a:solidFill>
                <a:latin typeface="+mj-lt"/>
              </a:rPr>
              <a:t> </a:t>
            </a:r>
            <a:r>
              <a:rPr lang="en-US" sz="4000" dirty="0" err="1">
                <a:solidFill>
                  <a:srgbClr val="0F3256"/>
                </a:solidFill>
                <a:latin typeface="+mj-lt"/>
              </a:rPr>
              <a:t>các</a:t>
            </a:r>
            <a:r>
              <a:rPr lang="en-US" sz="4000" dirty="0">
                <a:solidFill>
                  <a:srgbClr val="0F3256"/>
                </a:solidFill>
                <a:latin typeface="+mj-lt"/>
              </a:rPr>
              <a:t> </a:t>
            </a:r>
            <a:r>
              <a:rPr lang="en-US" sz="4000" dirty="0" err="1">
                <a:solidFill>
                  <a:srgbClr val="0F3256"/>
                </a:solidFill>
                <a:latin typeface="+mj-lt"/>
              </a:rPr>
              <a:t>loại</a:t>
            </a:r>
            <a:r>
              <a:rPr lang="en-US" sz="4000" dirty="0">
                <a:solidFill>
                  <a:srgbClr val="0F3256"/>
                </a:solidFill>
                <a:latin typeface="+mj-lt"/>
              </a:rPr>
              <a:t> </a:t>
            </a:r>
            <a:r>
              <a:rPr lang="en-US" sz="4000" dirty="0" err="1">
                <a:solidFill>
                  <a:srgbClr val="0F3256"/>
                </a:solidFill>
                <a:latin typeface="+mj-lt"/>
              </a:rPr>
              <a:t>thực</a:t>
            </a:r>
            <a:r>
              <a:rPr lang="en-US" sz="4000" dirty="0">
                <a:solidFill>
                  <a:srgbClr val="0F3256"/>
                </a:solidFill>
                <a:latin typeface="+mj-lt"/>
              </a:rPr>
              <a:t> </a:t>
            </a:r>
            <a:r>
              <a:rPr lang="en-US" sz="4000" dirty="0" err="1">
                <a:solidFill>
                  <a:srgbClr val="0F3256"/>
                </a:solidFill>
                <a:latin typeface="+mj-lt"/>
              </a:rPr>
              <a:t>vật</a:t>
            </a:r>
            <a:r>
              <a:rPr lang="en-US" sz="4000" dirty="0">
                <a:solidFill>
                  <a:srgbClr val="0F3256"/>
                </a:solidFill>
                <a:latin typeface="+mj-lt"/>
              </a:rPr>
              <a:t> </a:t>
            </a:r>
            <a:r>
              <a:rPr lang="en-US" sz="4000" dirty="0" err="1">
                <a:solidFill>
                  <a:srgbClr val="0F3256"/>
                </a:solidFill>
                <a:latin typeface="+mj-lt"/>
              </a:rPr>
              <a:t>sau</a:t>
            </a:r>
            <a:r>
              <a:rPr lang="en-US" sz="4000" dirty="0">
                <a:solidFill>
                  <a:srgbClr val="0F3256"/>
                </a:solidFill>
                <a:latin typeface="+mj-lt"/>
              </a:rPr>
              <a:t>?</a:t>
            </a:r>
          </a:p>
        </p:txBody>
      </p:sp>
      <p:sp>
        <p:nvSpPr>
          <p:cNvPr id="6" name="Rectangle 5"/>
          <p:cNvSpPr/>
          <p:nvPr/>
        </p:nvSpPr>
        <p:spPr>
          <a:xfrm>
            <a:off x="2590800" y="4418864"/>
            <a:ext cx="6330673" cy="2667397"/>
          </a:xfrm>
          <a:prstGeom prst="rect">
            <a:avLst/>
          </a:prstGeom>
        </p:spPr>
        <p:txBody>
          <a:bodyPr wrap="square" lIns="0" tIns="0" rIns="0" bIns="0" rtlCol="0" anchor="t">
            <a:spAutoFit/>
          </a:bodyPr>
          <a:lstStyle/>
          <a:p>
            <a:pPr>
              <a:lnSpc>
                <a:spcPts val="5232"/>
              </a:lnSpc>
            </a:pPr>
            <a:r>
              <a:rPr lang="vi-VN" sz="4000" dirty="0">
                <a:solidFill>
                  <a:srgbClr val="FF0000"/>
                </a:solidFill>
                <a:latin typeface="Calibri" panose="020F0502020204030204" pitchFamily="34" charset="0"/>
                <a:cs typeface="Calibri" panose="020F0502020204030204" pitchFamily="34" charset="0"/>
              </a:rPr>
              <a:t>+ Ánh sáng</a:t>
            </a:r>
            <a:r>
              <a:rPr lang="en-US" sz="4000" dirty="0">
                <a:solidFill>
                  <a:srgbClr val="FF0000"/>
                </a:solidFill>
                <a:latin typeface="Calibri" panose="020F0502020204030204" pitchFamily="34" charset="0"/>
                <a:cs typeface="Calibri" panose="020F0502020204030204" pitchFamily="34" charset="0"/>
              </a:rPr>
              <a:t>                                                </a:t>
            </a:r>
          </a:p>
          <a:p>
            <a:pPr>
              <a:lnSpc>
                <a:spcPts val="5232"/>
              </a:lnSpc>
            </a:pPr>
            <a:r>
              <a:rPr lang="vi-VN" sz="4000" dirty="0">
                <a:solidFill>
                  <a:srgbClr val="FF0000"/>
                </a:solidFill>
                <a:latin typeface="Calibri" panose="020F0502020204030204" pitchFamily="34" charset="0"/>
                <a:cs typeface="Calibri" panose="020F0502020204030204" pitchFamily="34" charset="0"/>
              </a:rPr>
              <a:t>+ Nước</a:t>
            </a:r>
            <a:endParaRPr lang="en-US" sz="4000" dirty="0">
              <a:solidFill>
                <a:srgbClr val="FF0000"/>
              </a:solidFill>
              <a:latin typeface="Calibri" panose="020F0502020204030204" pitchFamily="34" charset="0"/>
              <a:cs typeface="Calibri" panose="020F0502020204030204" pitchFamily="34" charset="0"/>
            </a:endParaRPr>
          </a:p>
          <a:p>
            <a:pPr>
              <a:lnSpc>
                <a:spcPts val="5232"/>
              </a:lnSpc>
            </a:pPr>
            <a:r>
              <a:rPr lang="vi-VN" sz="4000" dirty="0">
                <a:solidFill>
                  <a:srgbClr val="FF0000"/>
                </a:solidFill>
                <a:latin typeface="Calibri" panose="020F0502020204030204" pitchFamily="34" charset="0"/>
                <a:cs typeface="Calibri" panose="020F0502020204030204" pitchFamily="34" charset="0"/>
              </a:rPr>
              <a:t>+</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Hàm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lượng</a:t>
            </a:r>
            <a:r>
              <a:rPr lang="vi-VN" sz="4000" dirty="0">
                <a:solidFill>
                  <a:srgbClr val="FF0000"/>
                </a:solidFill>
                <a:latin typeface="Calibri" panose="020F0502020204030204" pitchFamily="34" charset="0"/>
                <a:cs typeface="Calibri" panose="020F0502020204030204" pitchFamily="34" charset="0"/>
              </a:rPr>
              <a:t> Carbon dioxide</a:t>
            </a:r>
            <a:r>
              <a:rPr lang="en-US" sz="4000" dirty="0">
                <a:solidFill>
                  <a:srgbClr val="FF0000"/>
                </a:solidFill>
                <a:latin typeface="Calibri" panose="020F0502020204030204" pitchFamily="34" charset="0"/>
                <a:cs typeface="Calibri" panose="020F0502020204030204" pitchFamily="34" charset="0"/>
              </a:rPr>
              <a:t>                   </a:t>
            </a:r>
          </a:p>
          <a:p>
            <a:pPr>
              <a:lnSpc>
                <a:spcPts val="5232"/>
              </a:lnSpc>
            </a:pPr>
            <a:r>
              <a:rPr lang="vi-VN" sz="4000" dirty="0">
                <a:solidFill>
                  <a:srgbClr val="FF0000"/>
                </a:solidFill>
                <a:latin typeface="Calibri" panose="020F0502020204030204" pitchFamily="34" charset="0"/>
                <a:cs typeface="Calibri" panose="020F0502020204030204" pitchFamily="34" charset="0"/>
              </a:rPr>
              <a:t>+</a:t>
            </a:r>
            <a:r>
              <a:rPr lang="en-US" sz="4000" dirty="0">
                <a:solidFill>
                  <a:srgbClr val="FF0000"/>
                </a:solidFill>
                <a:latin typeface="Calibri" panose="020F0502020204030204" pitchFamily="34" charset="0"/>
                <a:cs typeface="Calibri" panose="020F0502020204030204" pitchFamily="34" charset="0"/>
              </a:rPr>
              <a:t> </a:t>
            </a:r>
            <a:r>
              <a:rPr lang="vi-VN" sz="4000" dirty="0">
                <a:solidFill>
                  <a:srgbClr val="FF0000"/>
                </a:solidFill>
                <a:latin typeface="Calibri" panose="020F0502020204030204" pitchFamily="34" charset="0"/>
                <a:cs typeface="Calibri" panose="020F0502020204030204" pitchFamily="34" charset="0"/>
              </a:rPr>
              <a:t>Nhiệt độ</a:t>
            </a:r>
            <a:endParaRPr lang="en-US" sz="4000" dirty="0">
              <a:solidFill>
                <a:srgbClr val="FF0000"/>
              </a:solidFill>
              <a:latin typeface="Calibri" panose="020F0502020204030204" pitchFamily="34" charset="0"/>
              <a:cs typeface="Calibri" panose="020F0502020204030204" pitchFamily="34" charset="0"/>
            </a:endParaRPr>
          </a:p>
        </p:txBody>
      </p:sp>
      <p:sp>
        <p:nvSpPr>
          <p:cNvPr id="12" name="Rectangle 1"/>
          <p:cNvSpPr>
            <a:spLocks noChangeArrowheads="1"/>
          </p:cNvSpPr>
          <p:nvPr/>
        </p:nvSpPr>
        <p:spPr bwMode="auto">
          <a:xfrm>
            <a:off x="9812565" y="4333383"/>
            <a:ext cx="7508521" cy="1333698"/>
          </a:xfrm>
          <a:prstGeom prst="rect">
            <a:avLst/>
          </a:prstGeom>
        </p:spPr>
        <p:txBody>
          <a:bodyPr wrap="square" lIns="0" tIns="0" rIns="0" bIns="0" rtlCol="0" anchor="t">
            <a:spAutoFit/>
          </a:bodyPr>
          <a:lstStyle/>
          <a:p>
            <a:pPr>
              <a:lnSpc>
                <a:spcPts val="5232"/>
              </a:lnSpc>
            </a:pPr>
            <a:r>
              <a:rPr lang="vi-VN" altLang="en-US" sz="4000" dirty="0">
                <a:solidFill>
                  <a:srgbClr val="FF0000"/>
                </a:solidFill>
                <a:latin typeface="Calibri" panose="020F0502020204030204" pitchFamily="34" charset="0"/>
                <a:cs typeface="Calibri" panose="020F0502020204030204" pitchFamily="34" charset="0"/>
              </a:rPr>
              <a:t>Nhu cầu về ánh sáng của các thực vật là khác nhau</a:t>
            </a:r>
            <a:r>
              <a:rPr lang="en-US" altLang="en-US" sz="4000" dirty="0">
                <a:solidFill>
                  <a:srgbClr val="FF0000"/>
                </a:solidFill>
                <a:latin typeface="Calibri" panose="020F0502020204030204" pitchFamily="34" charset="0"/>
                <a:cs typeface="Calibri" panose="020F0502020204030204" pitchFamily="34" charset="0"/>
              </a:rPr>
              <a:t>:</a:t>
            </a:r>
          </a:p>
        </p:txBody>
      </p:sp>
      <p:sp>
        <p:nvSpPr>
          <p:cNvPr id="15" name="Rectangle 14"/>
          <p:cNvSpPr/>
          <p:nvPr/>
        </p:nvSpPr>
        <p:spPr>
          <a:xfrm>
            <a:off x="9817047" y="7807299"/>
            <a:ext cx="7570237" cy="1333698"/>
          </a:xfrm>
          <a:prstGeom prst="rect">
            <a:avLst/>
          </a:prstGeom>
        </p:spPr>
        <p:txBody>
          <a:bodyPr wrap="square" lIns="0" tIns="0" rIns="0" bIns="0" rtlCol="0" anchor="t">
            <a:spAutoFit/>
          </a:bodyPr>
          <a:lstStyle/>
          <a:p>
            <a:pPr>
              <a:lnSpc>
                <a:spcPts val="5232"/>
              </a:lnSpc>
            </a:pPr>
            <a:r>
              <a:rPr lang="en-US" sz="4000" dirty="0">
                <a:solidFill>
                  <a:srgbClr val="FF0000"/>
                </a:solidFill>
                <a:latin typeface="Calibri" panose="020F0502020204030204" pitchFamily="34" charset="0"/>
                <a:cs typeface="Calibri" panose="020F0502020204030204" pitchFamily="34" charset="0"/>
              </a:rPr>
              <a:t>- </a:t>
            </a:r>
            <a:r>
              <a:rPr lang="vi-VN" sz="4000" dirty="0">
                <a:solidFill>
                  <a:srgbClr val="FF0000"/>
                </a:solidFill>
                <a:latin typeface="Calibri" panose="020F0502020204030204" pitchFamily="34" charset="0"/>
                <a:cs typeface="Calibri" panose="020F0502020204030204" pitchFamily="34" charset="0"/>
              </a:rPr>
              <a:t>Những cây ưa </a:t>
            </a:r>
            <a:r>
              <a:rPr lang="en-US" sz="4000" dirty="0" err="1">
                <a:solidFill>
                  <a:srgbClr val="FF0000"/>
                </a:solidFill>
                <a:latin typeface="Calibri" panose="020F0502020204030204" pitchFamily="34" charset="0"/>
                <a:cs typeface="Calibri" panose="020F0502020204030204" pitchFamily="34" charset="0"/>
              </a:rPr>
              <a:t>bóng</a:t>
            </a:r>
            <a:r>
              <a:rPr lang="vi-VN" sz="4000" dirty="0">
                <a:solidFill>
                  <a:srgbClr val="FF0000"/>
                </a:solidFill>
                <a:latin typeface="Calibri" panose="020F0502020204030204" pitchFamily="34" charset="0"/>
                <a:cs typeface="Calibri" panose="020F0502020204030204" pitchFamily="34" charset="0"/>
              </a:rPr>
              <a:t>: Cây lá lốt</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dương</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xỉ</a:t>
            </a:r>
            <a:r>
              <a:rPr lang="vi-VN" sz="4000" dirty="0">
                <a:solidFill>
                  <a:srgbClr val="FF0000"/>
                </a:solidFill>
                <a:latin typeface="Calibri" panose="020F0502020204030204" pitchFamily="34" charset="0"/>
                <a:cs typeface="Calibri" panose="020F0502020204030204" pitchFamily="34" charset="0"/>
              </a:rPr>
              <a:t>, cây rêu</a:t>
            </a:r>
            <a:r>
              <a:rPr lang="en-US" sz="4000" dirty="0">
                <a:solidFill>
                  <a:srgbClr val="FF0000"/>
                </a:solidFill>
                <a:latin typeface="Calibri" panose="020F0502020204030204" pitchFamily="34" charset="0"/>
                <a:cs typeface="Calibri" panose="020F0502020204030204" pitchFamily="34" charset="0"/>
              </a:rPr>
              <a:t>.</a:t>
            </a:r>
          </a:p>
        </p:txBody>
      </p:sp>
      <p:sp>
        <p:nvSpPr>
          <p:cNvPr id="16" name="Rectangle 15"/>
          <p:cNvSpPr/>
          <p:nvPr/>
        </p:nvSpPr>
        <p:spPr>
          <a:xfrm>
            <a:off x="9812565" y="6070341"/>
            <a:ext cx="7340576" cy="1333698"/>
          </a:xfrm>
          <a:prstGeom prst="rect">
            <a:avLst/>
          </a:prstGeom>
        </p:spPr>
        <p:txBody>
          <a:bodyPr wrap="square" lIns="0" tIns="0" rIns="0" bIns="0" rtlCol="0" anchor="t">
            <a:spAutoFit/>
          </a:bodyPr>
          <a:lstStyle/>
          <a:p>
            <a:pPr>
              <a:lnSpc>
                <a:spcPts val="5232"/>
              </a:lnSpc>
            </a:pPr>
            <a:r>
              <a:rPr lang="en-US" sz="4000" dirty="0">
                <a:solidFill>
                  <a:srgbClr val="FF0000"/>
                </a:solidFill>
                <a:latin typeface="Calibri" panose="020F0502020204030204" pitchFamily="34" charset="0"/>
                <a:cs typeface="Calibri" panose="020F0502020204030204" pitchFamily="34" charset="0"/>
              </a:rPr>
              <a:t>- </a:t>
            </a:r>
            <a:r>
              <a:rPr lang="vi-VN" sz="4000" dirty="0">
                <a:solidFill>
                  <a:srgbClr val="FF0000"/>
                </a:solidFill>
                <a:latin typeface="Calibri" panose="020F0502020204030204" pitchFamily="34" charset="0"/>
                <a:cs typeface="Calibri" panose="020F0502020204030204" pitchFamily="34" charset="0"/>
              </a:rPr>
              <a:t>Những cây ưa sáng: Cây lúa, cây ngô</a:t>
            </a:r>
            <a:r>
              <a:rPr lang="en-US" sz="4000" dirty="0">
                <a:solidFill>
                  <a:srgbClr val="FF0000"/>
                </a:solidFill>
                <a:latin typeface="Calibri" panose="020F0502020204030204" pitchFamily="34" charset="0"/>
                <a:cs typeface="Calibri" panose="020F0502020204030204" pitchFamily="34" charset="0"/>
              </a:rPr>
              <a:t>, </a:t>
            </a:r>
            <a:r>
              <a:rPr lang="vi-VN" sz="4000" dirty="0">
                <a:solidFill>
                  <a:srgbClr val="FF0000"/>
                </a:solidFill>
                <a:latin typeface="Calibri" panose="020F0502020204030204" pitchFamily="34" charset="0"/>
                <a:cs typeface="Calibri" panose="020F0502020204030204" pitchFamily="34" charset="0"/>
              </a:rPr>
              <a:t>cây thanh long.</a:t>
            </a:r>
            <a:endParaRPr lang="en-US" sz="4000" dirty="0">
              <a:solidFill>
                <a:srgbClr val="FF0000"/>
              </a:solidFill>
              <a:latin typeface="Calibri" panose="020F0502020204030204" pitchFamily="34" charset="0"/>
              <a:cs typeface="Calibri" panose="020F0502020204030204" pitchFamily="34" charset="0"/>
            </a:endParaRPr>
          </a:p>
        </p:txBody>
      </p:sp>
      <p:sp>
        <p:nvSpPr>
          <p:cNvPr id="17" name="Down Arrow Callout 16"/>
          <p:cNvSpPr/>
          <p:nvPr/>
        </p:nvSpPr>
        <p:spPr>
          <a:xfrm>
            <a:off x="3218536" y="3445475"/>
            <a:ext cx="1905000" cy="792942"/>
          </a:xfrm>
          <a:prstGeom prst="downArrowCallout">
            <a:avLst>
              <a:gd name="adj1" fmla="val 25000"/>
              <a:gd name="adj2" fmla="val 25000"/>
              <a:gd name="adj3" fmla="val 25000"/>
              <a:gd name="adj4" fmla="val 34819"/>
            </a:avLst>
          </a:prstGeom>
          <a:solidFill>
            <a:srgbClr val="FFC3C3"/>
          </a:solidFill>
          <a:ln>
            <a:solidFill>
              <a:srgbClr val="FFC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Down Arrow Callout 17"/>
          <p:cNvSpPr/>
          <p:nvPr/>
        </p:nvSpPr>
        <p:spPr>
          <a:xfrm>
            <a:off x="12192000" y="2683191"/>
            <a:ext cx="1905000" cy="847517"/>
          </a:xfrm>
          <a:prstGeom prst="downArrowCallout">
            <a:avLst>
              <a:gd name="adj1" fmla="val 25000"/>
              <a:gd name="adj2" fmla="val 25000"/>
              <a:gd name="adj3" fmla="val 25000"/>
              <a:gd name="adj4" fmla="val 34819"/>
            </a:avLst>
          </a:prstGeom>
          <a:solidFill>
            <a:srgbClr val="FFC3C3"/>
          </a:solidFill>
          <a:ln>
            <a:solidFill>
              <a:srgbClr val="FFC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25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533400" y="2992581"/>
            <a:ext cx="7685732" cy="3302955"/>
          </a:xfrm>
          <a:prstGeom prst="rect">
            <a:avLst/>
          </a:prstGeom>
        </p:spPr>
        <p:txBody>
          <a:bodyPr wrap="square" lIns="0" tIns="0" rIns="0" bIns="0" rtlCol="0" anchor="t">
            <a:spAutoFit/>
          </a:bodyPr>
          <a:lstStyle>
            <a:defPPr>
              <a:defRPr lang="en-US"/>
            </a:defPPr>
            <a:lvl1pPr>
              <a:lnSpc>
                <a:spcPts val="5232"/>
              </a:lnSpc>
              <a:defRPr sz="3600">
                <a:solidFill>
                  <a:srgbClr val="0F3256"/>
                </a:solidFill>
                <a:latin typeface="+mj-lt"/>
              </a:defRPr>
            </a:lvl1pPr>
          </a:lstStyle>
          <a:p>
            <a:r>
              <a:rPr lang="en-US" sz="4000" dirty="0" err="1"/>
              <a:t>Câu</a:t>
            </a:r>
            <a:r>
              <a:rPr lang="en-US" sz="4000" dirty="0"/>
              <a:t> 17: Theo </a:t>
            </a:r>
            <a:r>
              <a:rPr lang="en-US" sz="4000" dirty="0" err="1"/>
              <a:t>em</a:t>
            </a:r>
            <a:r>
              <a:rPr lang="en-US" sz="4000" dirty="0"/>
              <a:t>, </a:t>
            </a:r>
            <a:r>
              <a:rPr lang="en-US" sz="4000" dirty="0" err="1"/>
              <a:t>nước</a:t>
            </a:r>
            <a:r>
              <a:rPr lang="en-US" sz="4000" dirty="0"/>
              <a:t> </a:t>
            </a:r>
            <a:r>
              <a:rPr lang="en-US" sz="4000" dirty="0" err="1"/>
              <a:t>có</a:t>
            </a:r>
            <a:r>
              <a:rPr lang="en-US" sz="4000" dirty="0"/>
              <a:t> </a:t>
            </a:r>
            <a:r>
              <a:rPr lang="en-US" sz="4000" dirty="0" err="1"/>
              <a:t>ảnh</a:t>
            </a:r>
            <a:r>
              <a:rPr lang="en-US" sz="4000" dirty="0"/>
              <a:t> </a:t>
            </a:r>
            <a:r>
              <a:rPr lang="en-US" sz="4000" dirty="0" err="1"/>
              <a:t>hưởng</a:t>
            </a:r>
            <a:r>
              <a:rPr lang="en-US" sz="4000" dirty="0"/>
              <a:t> </a:t>
            </a:r>
            <a:r>
              <a:rPr lang="en-US" sz="4000" dirty="0" err="1"/>
              <a:t>như</a:t>
            </a:r>
            <a:r>
              <a:rPr lang="en-US" sz="4000" dirty="0"/>
              <a:t> </a:t>
            </a:r>
            <a:r>
              <a:rPr lang="en-US" sz="4000" dirty="0" err="1"/>
              <a:t>thế</a:t>
            </a:r>
            <a:r>
              <a:rPr lang="en-US" sz="4000" dirty="0"/>
              <a:t> </a:t>
            </a:r>
            <a:r>
              <a:rPr lang="en-US" sz="4000" dirty="0" err="1"/>
              <a:t>nào</a:t>
            </a:r>
            <a:r>
              <a:rPr lang="en-US" sz="4000" dirty="0"/>
              <a:t> </a:t>
            </a:r>
            <a:r>
              <a:rPr lang="en-US" sz="4000" dirty="0" err="1"/>
              <a:t>đến</a:t>
            </a:r>
            <a:r>
              <a:rPr lang="en-US" sz="4000" dirty="0"/>
              <a:t> </a:t>
            </a:r>
            <a:r>
              <a:rPr lang="en-US" sz="4000" dirty="0" err="1"/>
              <a:t>quá</a:t>
            </a:r>
            <a:r>
              <a:rPr lang="en-US" sz="4000" dirty="0"/>
              <a:t> </a:t>
            </a:r>
            <a:r>
              <a:rPr lang="en-US" sz="4000" dirty="0" err="1"/>
              <a:t>trình</a:t>
            </a:r>
            <a:r>
              <a:rPr lang="en-US" sz="4000" dirty="0"/>
              <a:t> </a:t>
            </a:r>
            <a:r>
              <a:rPr lang="en-US" sz="4000" dirty="0" err="1"/>
              <a:t>quang</a:t>
            </a:r>
            <a:r>
              <a:rPr lang="en-US" sz="4000" dirty="0"/>
              <a:t> </a:t>
            </a:r>
            <a:r>
              <a:rPr lang="en-US" sz="4000" dirty="0" err="1"/>
              <a:t>hợp</a:t>
            </a:r>
            <a:r>
              <a:rPr lang="en-US" sz="4000" dirty="0"/>
              <a:t> ở </a:t>
            </a:r>
            <a:r>
              <a:rPr lang="en-US" sz="4000" dirty="0" err="1"/>
              <a:t>thực</a:t>
            </a:r>
            <a:r>
              <a:rPr lang="en-US" sz="4000" dirty="0"/>
              <a:t> </a:t>
            </a:r>
            <a:r>
              <a:rPr lang="en-US" sz="4000" dirty="0" err="1"/>
              <a:t>vật</a:t>
            </a:r>
            <a:r>
              <a:rPr lang="en-US" sz="4000" dirty="0"/>
              <a:t>. </a:t>
            </a:r>
            <a:r>
              <a:rPr lang="en-US" sz="4000" dirty="0" err="1"/>
              <a:t>Em</a:t>
            </a:r>
            <a:r>
              <a:rPr lang="en-US" sz="4000" dirty="0"/>
              <a:t> </a:t>
            </a:r>
            <a:r>
              <a:rPr lang="en-US" sz="4000" dirty="0" err="1"/>
              <a:t>hãy</a:t>
            </a:r>
            <a:r>
              <a:rPr lang="en-US" sz="4000" dirty="0"/>
              <a:t> </a:t>
            </a:r>
            <a:r>
              <a:rPr lang="en-US" sz="4000" dirty="0" err="1"/>
              <a:t>dự</a:t>
            </a:r>
            <a:r>
              <a:rPr lang="en-US" sz="4000" dirty="0"/>
              <a:t> </a:t>
            </a:r>
            <a:r>
              <a:rPr lang="en-US" sz="4000" dirty="0" err="1"/>
              <a:t>đoán</a:t>
            </a:r>
            <a:r>
              <a:rPr lang="en-US" sz="4000" dirty="0"/>
              <a:t> </a:t>
            </a:r>
            <a:r>
              <a:rPr lang="en-US" sz="4000" dirty="0" err="1"/>
              <a:t>xem</a:t>
            </a:r>
            <a:r>
              <a:rPr lang="en-US" sz="4000" dirty="0"/>
              <a:t> </a:t>
            </a:r>
            <a:r>
              <a:rPr lang="en-US" sz="4000" dirty="0" err="1"/>
              <a:t>khi</a:t>
            </a:r>
            <a:r>
              <a:rPr lang="en-US" sz="4000" dirty="0"/>
              <a:t> </a:t>
            </a:r>
            <a:r>
              <a:rPr lang="en-US" sz="4000" dirty="0" err="1"/>
              <a:t>cây</a:t>
            </a:r>
            <a:r>
              <a:rPr lang="en-US" sz="4000" dirty="0"/>
              <a:t> </a:t>
            </a:r>
            <a:r>
              <a:rPr lang="en-US" sz="4000" dirty="0" err="1"/>
              <a:t>bị</a:t>
            </a:r>
            <a:r>
              <a:rPr lang="en-US" sz="4000" dirty="0"/>
              <a:t> </a:t>
            </a:r>
            <a:r>
              <a:rPr lang="en-US" sz="4000" dirty="0" err="1"/>
              <a:t>thiếu</a:t>
            </a:r>
            <a:r>
              <a:rPr lang="en-US" sz="4000" dirty="0"/>
              <a:t> </a:t>
            </a:r>
            <a:r>
              <a:rPr lang="en-US" sz="4000" dirty="0" err="1"/>
              <a:t>nước</a:t>
            </a:r>
            <a:r>
              <a:rPr lang="en-US" sz="4000" dirty="0"/>
              <a:t> </a:t>
            </a:r>
            <a:r>
              <a:rPr lang="en-US" sz="4000" dirty="0" err="1"/>
              <a:t>sẽ</a:t>
            </a:r>
            <a:r>
              <a:rPr lang="en-US" sz="4000" dirty="0"/>
              <a:t> </a:t>
            </a:r>
            <a:r>
              <a:rPr lang="en-US" sz="4000" dirty="0" err="1"/>
              <a:t>xảy</a:t>
            </a:r>
            <a:r>
              <a:rPr lang="en-US" sz="4000" dirty="0"/>
              <a:t> </a:t>
            </a:r>
            <a:r>
              <a:rPr lang="en-US" sz="4000" dirty="0" err="1"/>
              <a:t>ra</a:t>
            </a:r>
            <a:r>
              <a:rPr lang="en-US" sz="4000" dirty="0"/>
              <a:t> </a:t>
            </a:r>
            <a:r>
              <a:rPr lang="en-US" sz="4000" dirty="0" err="1"/>
              <a:t>điều</a:t>
            </a:r>
            <a:r>
              <a:rPr lang="en-US" sz="4000" dirty="0"/>
              <a:t> </a:t>
            </a:r>
            <a:r>
              <a:rPr lang="en-US" sz="4000" dirty="0" err="1"/>
              <a:t>gì</a:t>
            </a:r>
            <a:r>
              <a:rPr lang="en-US" sz="4000" dirty="0"/>
              <a:t>?</a:t>
            </a:r>
          </a:p>
        </p:txBody>
      </p:sp>
      <p:sp>
        <p:nvSpPr>
          <p:cNvPr id="7" name="AutoShape 7"/>
          <p:cNvSpPr/>
          <p:nvPr/>
        </p:nvSpPr>
        <p:spPr>
          <a:xfrm rot="5399999">
            <a:off x="3002137" y="5800226"/>
            <a:ext cx="10925823" cy="0"/>
          </a:xfrm>
          <a:prstGeom prst="line">
            <a:avLst/>
          </a:prstGeom>
          <a:ln w="9525" cap="rnd">
            <a:solidFill>
              <a:srgbClr val="C8C8C8"/>
            </a:solidFill>
            <a:prstDash val="solid"/>
            <a:headEnd type="none" w="sm" len="sm"/>
            <a:tailEnd type="none" w="sm" len="sm"/>
          </a:ln>
        </p:spPr>
      </p:sp>
      <p:grpSp>
        <p:nvGrpSpPr>
          <p:cNvPr id="8" name="Group 8"/>
          <p:cNvGrpSpPr/>
          <p:nvPr/>
        </p:nvGrpSpPr>
        <p:grpSpPr>
          <a:xfrm>
            <a:off x="152400" y="9867900"/>
            <a:ext cx="18288000" cy="1952277"/>
            <a:chOff x="0" y="0"/>
            <a:chExt cx="6186311" cy="660400"/>
          </a:xfrm>
        </p:grpSpPr>
        <p:sp>
          <p:nvSpPr>
            <p:cNvPr id="9" name="Freeform 9"/>
            <p:cNvSpPr/>
            <p:nvPr/>
          </p:nvSpPr>
          <p:spPr>
            <a:xfrm>
              <a:off x="0" y="0"/>
              <a:ext cx="6186311" cy="660400"/>
            </a:xfrm>
            <a:custGeom>
              <a:avLst/>
              <a:gdLst/>
              <a:ahLst/>
              <a:cxnLst/>
              <a:rect l="l" t="t" r="r" b="b"/>
              <a:pathLst>
                <a:path w="6186311" h="660400">
                  <a:moveTo>
                    <a:pt x="6061851" y="660400"/>
                  </a:moveTo>
                  <a:lnTo>
                    <a:pt x="124460" y="660400"/>
                  </a:lnTo>
                  <a:cubicBezTo>
                    <a:pt x="55880" y="660400"/>
                    <a:pt x="0" y="604520"/>
                    <a:pt x="0" y="535940"/>
                  </a:cubicBezTo>
                  <a:lnTo>
                    <a:pt x="0" y="124460"/>
                  </a:lnTo>
                  <a:cubicBezTo>
                    <a:pt x="0" y="55880"/>
                    <a:pt x="55880" y="0"/>
                    <a:pt x="124460" y="0"/>
                  </a:cubicBezTo>
                  <a:lnTo>
                    <a:pt x="6061851" y="0"/>
                  </a:lnTo>
                  <a:cubicBezTo>
                    <a:pt x="6130431" y="0"/>
                    <a:pt x="6186311" y="55880"/>
                    <a:pt x="6186311" y="124460"/>
                  </a:cubicBezTo>
                  <a:lnTo>
                    <a:pt x="6186311" y="535940"/>
                  </a:lnTo>
                  <a:cubicBezTo>
                    <a:pt x="6186311" y="604520"/>
                    <a:pt x="6130431" y="660400"/>
                    <a:pt x="6061851" y="660400"/>
                  </a:cubicBezTo>
                  <a:close/>
                </a:path>
              </a:pathLst>
            </a:custGeom>
            <a:solidFill>
              <a:srgbClr val="B8D6F6"/>
            </a:solidFill>
          </p:spPr>
        </p:sp>
      </p:grpSp>
      <p:sp>
        <p:nvSpPr>
          <p:cNvPr id="6" name="Rectangle 5"/>
          <p:cNvSpPr/>
          <p:nvPr/>
        </p:nvSpPr>
        <p:spPr>
          <a:xfrm>
            <a:off x="8912100" y="0"/>
            <a:ext cx="9375899" cy="8761373"/>
          </a:xfrm>
          <a:prstGeom prst="rect">
            <a:avLst/>
          </a:prstGeom>
        </p:spPr>
        <p:txBody>
          <a:bodyPr wrap="square">
            <a:spAutoFit/>
          </a:bodyPr>
          <a:lstStyle/>
          <a:p>
            <a:pPr>
              <a:lnSpc>
                <a:spcPts val="5232"/>
              </a:lnSpc>
              <a:spcAft>
                <a:spcPts val="0"/>
              </a:spcAft>
            </a:pPr>
            <a:r>
              <a:rPr lang="vi-VN" sz="3600" dirty="0">
                <a:solidFill>
                  <a:srgbClr val="FF0000"/>
                </a:solidFill>
                <a:latin typeface="Calibri" panose="020F0502020204030204" pitchFamily="34" charset="0"/>
                <a:cs typeface="Calibri" panose="020F0502020204030204" pitchFamily="34" charset="0"/>
              </a:rPr>
              <a:t>- Vai trò của nước</a:t>
            </a:r>
            <a:endParaRPr lang="en-US" sz="3600" dirty="0">
              <a:solidFill>
                <a:srgbClr val="FF0000"/>
              </a:solidFill>
              <a:latin typeface="Calibri" panose="020F0502020204030204" pitchFamily="34" charset="0"/>
              <a:cs typeface="Calibri" panose="020F0502020204030204" pitchFamily="34" charset="0"/>
            </a:endParaRPr>
          </a:p>
          <a:p>
            <a:pPr>
              <a:lnSpc>
                <a:spcPts val="5232"/>
              </a:lnSpc>
              <a:spcAft>
                <a:spcPts val="0"/>
              </a:spcAft>
            </a:pPr>
            <a:r>
              <a:rPr lang="vi-VN" sz="3600" dirty="0">
                <a:solidFill>
                  <a:srgbClr val="FF0000"/>
                </a:solidFill>
                <a:latin typeface="Calibri" panose="020F0502020204030204" pitchFamily="34" charset="0"/>
                <a:cs typeface="Calibri" panose="020F0502020204030204" pitchFamily="34" charset="0"/>
              </a:rPr>
              <a:t>+ Là nguyên liệu của quá trình quang hợp</a:t>
            </a:r>
            <a:endParaRPr lang="en-US" sz="3600" dirty="0">
              <a:solidFill>
                <a:srgbClr val="FF0000"/>
              </a:solidFill>
              <a:latin typeface="Calibri" panose="020F0502020204030204" pitchFamily="34" charset="0"/>
              <a:cs typeface="Calibri" panose="020F0502020204030204" pitchFamily="34" charset="0"/>
            </a:endParaRPr>
          </a:p>
          <a:p>
            <a:pPr>
              <a:lnSpc>
                <a:spcPts val="5232"/>
              </a:lnSpc>
              <a:spcAft>
                <a:spcPts val="0"/>
              </a:spcAft>
            </a:pPr>
            <a:r>
              <a:rPr lang="vi-VN" sz="3600" dirty="0">
                <a:solidFill>
                  <a:srgbClr val="FF0000"/>
                </a:solidFill>
                <a:latin typeface="Calibri" panose="020F0502020204030204" pitchFamily="34" charset="0"/>
                <a:cs typeface="Calibri" panose="020F0502020204030204" pitchFamily="34" charset="0"/>
              </a:rPr>
              <a:t>+ Tham gia vào việc đóng, mở kh</a:t>
            </a:r>
            <a:r>
              <a:rPr lang="en-US" sz="3600" dirty="0">
                <a:solidFill>
                  <a:srgbClr val="FF0000"/>
                </a:solidFill>
                <a:latin typeface="Calibri" panose="020F0502020204030204" pitchFamily="34" charset="0"/>
                <a:cs typeface="Calibri" panose="020F0502020204030204" pitchFamily="34" charset="0"/>
              </a:rPr>
              <a:t>í </a:t>
            </a:r>
            <a:r>
              <a:rPr lang="en-US" sz="3600" dirty="0" err="1">
                <a:solidFill>
                  <a:srgbClr val="FF0000"/>
                </a:solidFill>
                <a:latin typeface="Calibri" panose="020F0502020204030204" pitchFamily="34" charset="0"/>
                <a:cs typeface="Calibri" panose="020F0502020204030204" pitchFamily="34" charset="0"/>
              </a:rPr>
              <a:t>khổng</a:t>
            </a:r>
            <a:r>
              <a:rPr lang="vi-VN" sz="3600" dirty="0">
                <a:solidFill>
                  <a:srgbClr val="FF0000"/>
                </a:solidFill>
                <a:latin typeface="Calibri" panose="020F0502020204030204" pitchFamily="34" charset="0"/>
                <a:cs typeface="Calibri" panose="020F0502020204030204" pitchFamily="34" charset="0"/>
              </a:rPr>
              <a:t> để trao đổi </a:t>
            </a:r>
            <a:r>
              <a:rPr lang="en-US" sz="3600" dirty="0" err="1">
                <a:solidFill>
                  <a:srgbClr val="FF0000"/>
                </a:solidFill>
                <a:latin typeface="Calibri" panose="020F0502020204030204" pitchFamily="34" charset="0"/>
                <a:cs typeface="Calibri" panose="020F0502020204030204" pitchFamily="34" charset="0"/>
              </a:rPr>
              <a:t>khí</a:t>
            </a:r>
            <a:r>
              <a:rPr lang="en-US" sz="3600" dirty="0">
                <a:solidFill>
                  <a:srgbClr val="FF0000"/>
                </a:solidFill>
                <a:latin typeface="Calibri" panose="020F0502020204030204" pitchFamily="34" charset="0"/>
                <a:cs typeface="Calibri" panose="020F0502020204030204" pitchFamily="34" charset="0"/>
              </a:rPr>
              <a:t>:</a:t>
            </a:r>
          </a:p>
          <a:p>
            <a:pPr>
              <a:lnSpc>
                <a:spcPts val="5232"/>
              </a:lnSpc>
              <a:spcAft>
                <a:spcPts val="0"/>
              </a:spcAft>
            </a:pP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Nước cần bù cho sự mất nước do thoát hơi</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nước</a:t>
            </a:r>
            <a:r>
              <a:rPr lang="en-US" sz="3600" dirty="0">
                <a:solidFill>
                  <a:srgbClr val="FF0000"/>
                </a:solidFill>
                <a:latin typeface="Calibri" panose="020F0502020204030204" pitchFamily="34" charset="0"/>
                <a:cs typeface="Calibri" panose="020F0502020204030204" pitchFamily="34" charset="0"/>
              </a:rPr>
              <a:t>.</a:t>
            </a:r>
          </a:p>
          <a:p>
            <a:pPr>
              <a:lnSpc>
                <a:spcPts val="5232"/>
              </a:lnSpc>
              <a:spcAft>
                <a:spcPts val="0"/>
              </a:spcAft>
            </a:pPr>
            <a:r>
              <a:rPr lang="vi-VN" sz="3600" dirty="0">
                <a:solidFill>
                  <a:srgbClr val="FF0000"/>
                </a:solidFill>
                <a:latin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Làm cho mô không kh</a:t>
            </a:r>
            <a:r>
              <a:rPr lang="en-US" sz="3600" dirty="0">
                <a:solidFill>
                  <a:srgbClr val="FF0000"/>
                </a:solidFill>
                <a:latin typeface="Calibri" panose="020F0502020204030204" pitchFamily="34" charset="0"/>
                <a:cs typeface="Calibri" panose="020F0502020204030204" pitchFamily="34" charset="0"/>
              </a:rPr>
              <a:t>ô</a:t>
            </a:r>
            <a:r>
              <a:rPr lang="vi-VN" sz="3600" dirty="0">
                <a:solidFill>
                  <a:srgbClr val="FF0000"/>
                </a:solidFill>
                <a:latin typeface="Calibri" panose="020F0502020204030204" pitchFamily="34" charset="0"/>
                <a:cs typeface="Calibri" panose="020F0502020204030204" pitchFamily="34" charset="0"/>
              </a:rPr>
              <a:t>, l</a:t>
            </a:r>
            <a:r>
              <a:rPr lang="en-US" sz="3600" dirty="0">
                <a:solidFill>
                  <a:srgbClr val="FF0000"/>
                </a:solidFill>
                <a:latin typeface="Calibri" panose="020F0502020204030204" pitchFamily="34" charset="0"/>
                <a:cs typeface="Calibri" panose="020F0502020204030204" pitchFamily="34" charset="0"/>
              </a:rPr>
              <a:t>á</a:t>
            </a:r>
            <a:r>
              <a:rPr lang="vi-VN" sz="3600" dirty="0">
                <a:solidFill>
                  <a:srgbClr val="FF0000"/>
                </a:solidFill>
                <a:latin typeface="Calibri" panose="020F0502020204030204" pitchFamily="34" charset="0"/>
                <a:cs typeface="Calibri" panose="020F0502020204030204" pitchFamily="34" charset="0"/>
              </a:rPr>
              <a:t> không bị đốt nóng</a:t>
            </a:r>
            <a:r>
              <a:rPr lang="en-US" sz="3600" dirty="0">
                <a:solidFill>
                  <a:srgbClr val="FF0000"/>
                </a:solidFill>
                <a:latin typeface="Calibri" panose="020F0502020204030204" pitchFamily="34" charset="0"/>
                <a:cs typeface="Calibri" panose="020F0502020204030204" pitchFamily="34" charset="0"/>
              </a:rPr>
              <a:t>.</a:t>
            </a:r>
          </a:p>
          <a:p>
            <a:pPr>
              <a:lnSpc>
                <a:spcPts val="5232"/>
              </a:lnSpc>
              <a:spcAft>
                <a:spcPts val="0"/>
              </a:spcAft>
            </a:pPr>
            <a:r>
              <a:rPr lang="vi-VN" sz="3600" dirty="0">
                <a:solidFill>
                  <a:srgbClr val="FF0000"/>
                </a:solidFill>
                <a:latin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Khi l</a:t>
            </a:r>
            <a:r>
              <a:rPr lang="en-US" sz="3600" dirty="0">
                <a:solidFill>
                  <a:srgbClr val="FF0000"/>
                </a:solidFill>
                <a:latin typeface="Calibri" panose="020F0502020204030204" pitchFamily="34" charset="0"/>
                <a:cs typeface="Calibri" panose="020F0502020204030204" pitchFamily="34" charset="0"/>
              </a:rPr>
              <a:t>á</a:t>
            </a:r>
            <a:r>
              <a:rPr lang="vi-VN" sz="3600" dirty="0">
                <a:solidFill>
                  <a:srgbClr val="FF0000"/>
                </a:solidFill>
                <a:latin typeface="Calibri" panose="020F0502020204030204" pitchFamily="34" charset="0"/>
                <a:cs typeface="Calibri" panose="020F0502020204030204" pitchFamily="34" charset="0"/>
              </a:rPr>
              <a:t> cây </a:t>
            </a:r>
            <a:r>
              <a:rPr lang="en-US" sz="3600" dirty="0" err="1">
                <a:solidFill>
                  <a:srgbClr val="FF0000"/>
                </a:solidFill>
                <a:latin typeface="Calibri" panose="020F0502020204030204" pitchFamily="34" charset="0"/>
                <a:cs typeface="Calibri" panose="020F0502020204030204" pitchFamily="34" charset="0"/>
              </a:rPr>
              <a:t>đủ</a:t>
            </a:r>
            <a:r>
              <a:rPr lang="vi-VN" sz="3600" dirty="0">
                <a:solidFill>
                  <a:srgbClr val="FF0000"/>
                </a:solidFill>
                <a:latin typeface="Calibri" panose="020F0502020204030204" pitchFamily="34" charset="0"/>
                <a:cs typeface="Calibri" panose="020F0502020204030204" pitchFamily="34" charset="0"/>
              </a:rPr>
              <a:t> nước quang hợp đạt hiệu quả cao</a:t>
            </a:r>
            <a:r>
              <a:rPr lang="en-US" sz="3600" dirty="0">
                <a:solidFill>
                  <a:srgbClr val="FF0000"/>
                </a:solidFill>
                <a:latin typeface="Calibri" panose="020F0502020204030204" pitchFamily="34" charset="0"/>
                <a:cs typeface="Calibri" panose="020F0502020204030204" pitchFamily="34" charset="0"/>
              </a:rPr>
              <a:t>.</a:t>
            </a:r>
          </a:p>
          <a:p>
            <a:pPr>
              <a:lnSpc>
                <a:spcPts val="5232"/>
              </a:lnSpc>
              <a:spcAft>
                <a:spcPts val="0"/>
              </a:spcAft>
            </a:pPr>
            <a:r>
              <a:rPr lang="vi-VN" sz="3600" dirty="0">
                <a:solidFill>
                  <a:srgbClr val="FF0000"/>
                </a:solidFill>
                <a:latin typeface="Calibri" panose="020F0502020204030204" pitchFamily="34" charset="0"/>
                <a:cs typeface="Calibri" panose="020F0502020204030204" pitchFamily="34" charset="0"/>
              </a:rPr>
              <a:t>∙Vai trò đối với sự dẫn truyền các sản phẩm được tổng hợp trong quá trình quang hợp </a:t>
            </a:r>
            <a:r>
              <a:rPr lang="en-US" sz="3600" dirty="0" err="1">
                <a:solidFill>
                  <a:srgbClr val="FF0000"/>
                </a:solidFill>
                <a:latin typeface="Calibri" panose="020F0502020204030204" pitchFamily="34" charset="0"/>
                <a:cs typeface="Calibri" panose="020F0502020204030204" pitchFamily="34" charset="0"/>
              </a:rPr>
              <a:t>từ</a:t>
            </a:r>
            <a:r>
              <a:rPr lang="vi-VN" sz="3600" dirty="0">
                <a:solidFill>
                  <a:srgbClr val="FF0000"/>
                </a:solidFill>
                <a:latin typeface="Calibri" panose="020F0502020204030204" pitchFamily="34" charset="0"/>
                <a:cs typeface="Calibri" panose="020F0502020204030204" pitchFamily="34" charset="0"/>
              </a:rPr>
              <a:t> l</a:t>
            </a:r>
            <a:r>
              <a:rPr lang="en-US" sz="3600" dirty="0">
                <a:solidFill>
                  <a:srgbClr val="FF0000"/>
                </a:solidFill>
                <a:latin typeface="Calibri" panose="020F0502020204030204" pitchFamily="34" charset="0"/>
                <a:cs typeface="Calibri" panose="020F0502020204030204" pitchFamily="34" charset="0"/>
              </a:rPr>
              <a:t>á</a:t>
            </a:r>
            <a:r>
              <a:rPr lang="vi-VN" sz="3600" dirty="0">
                <a:solidFill>
                  <a:srgbClr val="FF0000"/>
                </a:solidFill>
                <a:latin typeface="Calibri" panose="020F0502020204030204" pitchFamily="34" charset="0"/>
                <a:cs typeface="Calibri" panose="020F0502020204030204" pitchFamily="34" charset="0"/>
              </a:rPr>
              <a:t> đến các bộ phận khác</a:t>
            </a:r>
            <a:r>
              <a:rPr lang="en-US" sz="3600" dirty="0">
                <a:solidFill>
                  <a:srgbClr val="FF0000"/>
                </a:solidFill>
                <a:latin typeface="Calibri" panose="020F0502020204030204" pitchFamily="34" charset="0"/>
                <a:cs typeface="Calibri" panose="020F0502020204030204" pitchFamily="34" charset="0"/>
              </a:rPr>
              <a:t>.</a:t>
            </a:r>
          </a:p>
          <a:p>
            <a:pPr>
              <a:lnSpc>
                <a:spcPts val="5232"/>
              </a:lnSpc>
              <a:spcAft>
                <a:spcPts val="0"/>
              </a:spcAft>
            </a:pPr>
            <a:r>
              <a:rPr lang="vi-VN" sz="3600" dirty="0">
                <a:solidFill>
                  <a:srgbClr val="FF0000"/>
                </a:solidFill>
                <a:latin typeface="Calibri" panose="020F0502020204030204" pitchFamily="34" charset="0"/>
                <a:cs typeface="Calibri" panose="020F0502020204030204" pitchFamily="34" charset="0"/>
              </a:rPr>
              <a:t>- Khi thiếu từ 40 – 60% nước, quang hợp sẽ giảm mạnh và có thể dẫn tới ngừn</a:t>
            </a:r>
            <a:r>
              <a:rPr lang="en-US" sz="3600" dirty="0">
                <a:solidFill>
                  <a:srgbClr val="FF0000"/>
                </a:solidFill>
                <a:latin typeface="Calibri" panose="020F0502020204030204" pitchFamily="34" charset="0"/>
                <a:cs typeface="Calibri" panose="020F0502020204030204" pitchFamily="34" charset="0"/>
              </a:rPr>
              <a:t>g </a:t>
            </a:r>
            <a:r>
              <a:rPr lang="vi-VN" sz="3600" dirty="0">
                <a:solidFill>
                  <a:srgbClr val="FF0000"/>
                </a:solidFill>
                <a:latin typeface="Calibri" panose="020F0502020204030204" pitchFamily="34" charset="0"/>
                <a:cs typeface="Calibri" panose="020F0502020204030204" pitchFamily="34" charset="0"/>
              </a:rPr>
              <a:t>quang hợp.</a:t>
            </a:r>
            <a:endParaRPr lang="en-US" sz="3600" dirty="0">
              <a:solidFill>
                <a:srgbClr val="FF0000"/>
              </a:solidFill>
              <a:latin typeface="Calibri" panose="020F0502020204030204" pitchFamily="34" charset="0"/>
              <a:cs typeface="Calibri" panose="020F0502020204030204" pitchFamily="34" charset="0"/>
            </a:endParaRPr>
          </a:p>
        </p:txBody>
      </p:sp>
      <p:sp>
        <p:nvSpPr>
          <p:cNvPr id="12" name="Down Arrow Callout 11"/>
          <p:cNvSpPr/>
          <p:nvPr/>
        </p:nvSpPr>
        <p:spPr>
          <a:xfrm rot="16200000">
            <a:off x="7583574" y="4144222"/>
            <a:ext cx="1905000" cy="703156"/>
          </a:xfrm>
          <a:prstGeom prst="downArrowCallout">
            <a:avLst>
              <a:gd name="adj1" fmla="val 25000"/>
              <a:gd name="adj2" fmla="val 25000"/>
              <a:gd name="adj3" fmla="val 25000"/>
              <a:gd name="adj4" fmla="val 34819"/>
            </a:avLst>
          </a:prstGeom>
          <a:solidFill>
            <a:srgbClr val="FFC3C3"/>
          </a:solidFill>
          <a:ln>
            <a:solidFill>
              <a:srgbClr val="FFC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14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609600" y="588573"/>
            <a:ext cx="7924799" cy="4667945"/>
          </a:xfrm>
          <a:prstGeom prst="rect">
            <a:avLst/>
          </a:prstGeom>
        </p:spPr>
        <p:txBody>
          <a:bodyPr wrap="square" lIns="0" tIns="0" rIns="0" bIns="0" rtlCol="0" anchor="t">
            <a:spAutoFit/>
          </a:bodyPr>
          <a:lstStyle>
            <a:defPPr>
              <a:defRPr lang="en-US"/>
            </a:defPPr>
            <a:lvl1pPr>
              <a:lnSpc>
                <a:spcPts val="5232"/>
              </a:lnSpc>
              <a:defRPr sz="3600">
                <a:solidFill>
                  <a:srgbClr val="0F3256"/>
                </a:solidFill>
                <a:latin typeface="+mj-lt"/>
              </a:defRPr>
            </a:lvl1pPr>
          </a:lstStyle>
          <a:p>
            <a:r>
              <a:rPr lang="en-US" sz="4000" dirty="0" err="1"/>
              <a:t>Câu</a:t>
            </a:r>
            <a:r>
              <a:rPr lang="en-US" sz="4000" dirty="0"/>
              <a:t> 18: </a:t>
            </a:r>
            <a:r>
              <a:rPr lang="en-US" sz="4000" dirty="0" err="1"/>
              <a:t>Nhận</a:t>
            </a:r>
            <a:r>
              <a:rPr lang="en-US" sz="4000" dirty="0"/>
              <a:t> </a:t>
            </a:r>
            <a:r>
              <a:rPr lang="en-US" sz="4000" dirty="0" err="1"/>
              <a:t>xét</a:t>
            </a:r>
            <a:r>
              <a:rPr lang="en-US" sz="4000" dirty="0"/>
              <a:t> </a:t>
            </a:r>
            <a:r>
              <a:rPr lang="en-US" sz="4000" dirty="0" err="1"/>
              <a:t>về</a:t>
            </a:r>
            <a:r>
              <a:rPr lang="en-US" sz="4000" dirty="0"/>
              <a:t> </a:t>
            </a:r>
            <a:r>
              <a:rPr lang="en-US" sz="4000" dirty="0" err="1"/>
              <a:t>ảnh</a:t>
            </a:r>
            <a:r>
              <a:rPr lang="en-US" sz="4000" dirty="0"/>
              <a:t> </a:t>
            </a:r>
            <a:r>
              <a:rPr lang="en-US" sz="4000" dirty="0" err="1"/>
              <a:t>hưởng</a:t>
            </a:r>
            <a:r>
              <a:rPr lang="en-US" sz="4000" dirty="0"/>
              <a:t> </a:t>
            </a:r>
            <a:r>
              <a:rPr lang="en-US" sz="4000" dirty="0" err="1"/>
              <a:t>của</a:t>
            </a:r>
            <a:r>
              <a:rPr lang="en-US" sz="4000" dirty="0"/>
              <a:t> </a:t>
            </a:r>
            <a:r>
              <a:rPr lang="en-US" sz="4000" dirty="0" err="1"/>
              <a:t>hàm</a:t>
            </a:r>
            <a:r>
              <a:rPr lang="en-US" sz="4000" dirty="0"/>
              <a:t> </a:t>
            </a:r>
            <a:r>
              <a:rPr lang="en-US" sz="4000" dirty="0" err="1"/>
              <a:t>lượng</a:t>
            </a:r>
            <a:r>
              <a:rPr lang="en-US" sz="4000" dirty="0"/>
              <a:t> </a:t>
            </a:r>
            <a:r>
              <a:rPr lang="en-US" sz="4000" dirty="0" err="1"/>
              <a:t>khi</a:t>
            </a:r>
            <a:r>
              <a:rPr lang="en-US" sz="4000" dirty="0"/>
              <a:t> carbon dioxide </a:t>
            </a:r>
            <a:r>
              <a:rPr lang="en-US" sz="4000" dirty="0" err="1"/>
              <a:t>đến</a:t>
            </a:r>
            <a:r>
              <a:rPr lang="en-US" sz="4000" dirty="0"/>
              <a:t> </a:t>
            </a:r>
            <a:r>
              <a:rPr lang="en-US" sz="4000" dirty="0" err="1"/>
              <a:t>cường</a:t>
            </a:r>
            <a:r>
              <a:rPr lang="en-US" sz="4000" dirty="0"/>
              <a:t> </a:t>
            </a:r>
            <a:r>
              <a:rPr lang="en-US" sz="4000" dirty="0" err="1"/>
              <a:t>độ</a:t>
            </a:r>
            <a:r>
              <a:rPr lang="en-US" sz="4000" dirty="0"/>
              <a:t> </a:t>
            </a:r>
            <a:r>
              <a:rPr lang="en-US" sz="4000" dirty="0" err="1"/>
              <a:t>quang</a:t>
            </a:r>
            <a:r>
              <a:rPr lang="en-US" sz="4000" dirty="0"/>
              <a:t> </a:t>
            </a:r>
            <a:r>
              <a:rPr lang="en-US" sz="4000" dirty="0" err="1"/>
              <a:t>hợp</a:t>
            </a:r>
            <a:r>
              <a:rPr lang="en-US" sz="4000" dirty="0"/>
              <a:t> </a:t>
            </a:r>
            <a:r>
              <a:rPr lang="en-US" sz="4000" dirty="0" err="1"/>
              <a:t>của</a:t>
            </a:r>
            <a:r>
              <a:rPr lang="en-US" sz="4000" dirty="0"/>
              <a:t> </a:t>
            </a:r>
            <a:r>
              <a:rPr lang="en-US" sz="4000" dirty="0" err="1"/>
              <a:t>cây</a:t>
            </a:r>
            <a:r>
              <a:rPr lang="en-US" sz="4000" dirty="0"/>
              <a:t> </a:t>
            </a:r>
            <a:r>
              <a:rPr lang="en-US" sz="4000" dirty="0" err="1"/>
              <a:t>bí</a:t>
            </a:r>
            <a:r>
              <a:rPr lang="en-US" sz="4000" dirty="0"/>
              <a:t> </a:t>
            </a:r>
            <a:r>
              <a:rPr lang="en-US" sz="4000" dirty="0" err="1"/>
              <a:t>đỏ</a:t>
            </a:r>
            <a:r>
              <a:rPr lang="en-US" sz="4000" dirty="0"/>
              <a:t> </a:t>
            </a:r>
            <a:r>
              <a:rPr lang="en-US" sz="4000" dirty="0" err="1"/>
              <a:t>và</a:t>
            </a:r>
            <a:r>
              <a:rPr lang="en-US" sz="4000" dirty="0"/>
              <a:t> </a:t>
            </a:r>
            <a:r>
              <a:rPr lang="en-US" sz="4000" dirty="0" err="1"/>
              <a:t>cây</a:t>
            </a:r>
            <a:r>
              <a:rPr lang="en-US" sz="4000" dirty="0"/>
              <a:t> </a:t>
            </a:r>
            <a:r>
              <a:rPr lang="en-US" sz="4000" dirty="0" err="1"/>
              <a:t>đậu</a:t>
            </a:r>
            <a:r>
              <a:rPr lang="en-US" sz="4000" dirty="0"/>
              <a:t>. </a:t>
            </a:r>
            <a:r>
              <a:rPr lang="en-US" sz="4000" dirty="0" err="1"/>
              <a:t>Dự</a:t>
            </a:r>
            <a:r>
              <a:rPr lang="en-US" sz="4000" dirty="0"/>
              <a:t> </a:t>
            </a:r>
            <a:r>
              <a:rPr lang="en-US" sz="4000" dirty="0" err="1"/>
              <a:t>đoán</a:t>
            </a:r>
            <a:r>
              <a:rPr lang="en-US" sz="4000" dirty="0"/>
              <a:t> </a:t>
            </a:r>
            <a:r>
              <a:rPr lang="en-US" sz="4000" dirty="0" err="1"/>
              <a:t>nếu</a:t>
            </a:r>
            <a:r>
              <a:rPr lang="en-US" sz="4000" dirty="0"/>
              <a:t> </a:t>
            </a:r>
            <a:r>
              <a:rPr lang="en-US" sz="4000" dirty="0" err="1"/>
              <a:t>hàm</a:t>
            </a:r>
            <a:r>
              <a:rPr lang="en-US" sz="4000" dirty="0"/>
              <a:t> </a:t>
            </a:r>
            <a:r>
              <a:rPr lang="en-US" sz="4000" dirty="0" err="1"/>
              <a:t>lượng</a:t>
            </a:r>
            <a:r>
              <a:rPr lang="en-US" sz="4000" dirty="0"/>
              <a:t> carbon dioxide </a:t>
            </a:r>
            <a:r>
              <a:rPr lang="en-US" sz="4000" dirty="0" err="1"/>
              <a:t>trong</a:t>
            </a:r>
            <a:r>
              <a:rPr lang="en-US" sz="4000" dirty="0"/>
              <a:t> </a:t>
            </a:r>
            <a:r>
              <a:rPr lang="en-US" sz="4000" dirty="0" err="1"/>
              <a:t>không</a:t>
            </a:r>
            <a:r>
              <a:rPr lang="en-US" sz="4000" dirty="0"/>
              <a:t> </a:t>
            </a:r>
            <a:r>
              <a:rPr lang="en-US" sz="4000" dirty="0" err="1"/>
              <a:t>khí</a:t>
            </a:r>
            <a:r>
              <a:rPr lang="en-US" sz="4000" dirty="0"/>
              <a:t> </a:t>
            </a:r>
            <a:r>
              <a:rPr lang="en-US" sz="4000" dirty="0" err="1"/>
              <a:t>quá</a:t>
            </a:r>
            <a:r>
              <a:rPr lang="en-US" sz="4000" dirty="0"/>
              <a:t> </a:t>
            </a:r>
            <a:r>
              <a:rPr lang="en-US" sz="4000" dirty="0" err="1"/>
              <a:t>cao</a:t>
            </a:r>
            <a:r>
              <a:rPr lang="en-US" sz="4000" dirty="0"/>
              <a:t> </a:t>
            </a:r>
            <a:r>
              <a:rPr lang="en-US" sz="4000" dirty="0" err="1"/>
              <a:t>thì</a:t>
            </a:r>
            <a:r>
              <a:rPr lang="en-US" sz="4000" dirty="0"/>
              <a:t> </a:t>
            </a:r>
            <a:r>
              <a:rPr lang="en-US" sz="4000" dirty="0" err="1"/>
              <a:t>quang</a:t>
            </a:r>
            <a:r>
              <a:rPr lang="en-US" sz="4000" dirty="0"/>
              <a:t> </a:t>
            </a:r>
            <a:r>
              <a:rPr lang="en-US" sz="4000" dirty="0" err="1"/>
              <a:t>hợp</a:t>
            </a:r>
            <a:r>
              <a:rPr lang="en-US" sz="4000" dirty="0"/>
              <a:t> </a:t>
            </a:r>
            <a:r>
              <a:rPr lang="en-US" sz="4000" dirty="0" err="1"/>
              <a:t>sẽ</a:t>
            </a:r>
            <a:r>
              <a:rPr lang="en-US" sz="4000" dirty="0"/>
              <a:t> </a:t>
            </a:r>
            <a:r>
              <a:rPr lang="en-US" sz="4000" dirty="0" err="1"/>
              <a:t>như</a:t>
            </a:r>
            <a:r>
              <a:rPr lang="en-US" sz="4000" dirty="0"/>
              <a:t> </a:t>
            </a:r>
            <a:r>
              <a:rPr lang="en-US" sz="4000" dirty="0" err="1"/>
              <a:t>thế</a:t>
            </a:r>
            <a:r>
              <a:rPr lang="en-US" sz="4000" dirty="0"/>
              <a:t> </a:t>
            </a:r>
            <a:r>
              <a:rPr lang="en-US" sz="4000" dirty="0" err="1"/>
              <a:t>nào</a:t>
            </a:r>
            <a:r>
              <a:rPr lang="en-US" sz="4000" dirty="0"/>
              <a:t>?</a:t>
            </a:r>
          </a:p>
          <a:p>
            <a:endParaRPr lang="en-US" sz="4000" dirty="0"/>
          </a:p>
        </p:txBody>
      </p:sp>
      <p:sp>
        <p:nvSpPr>
          <p:cNvPr id="7" name="AutoShape 7"/>
          <p:cNvSpPr/>
          <p:nvPr/>
        </p:nvSpPr>
        <p:spPr>
          <a:xfrm rot="5399999">
            <a:off x="3300090" y="5272411"/>
            <a:ext cx="10925823" cy="0"/>
          </a:xfrm>
          <a:prstGeom prst="line">
            <a:avLst/>
          </a:prstGeom>
          <a:ln w="9525" cap="rnd">
            <a:solidFill>
              <a:srgbClr val="C8C8C8"/>
            </a:solidFill>
            <a:prstDash val="solid"/>
            <a:headEnd type="none" w="sm" len="sm"/>
            <a:tailEnd type="none" w="sm" len="sm"/>
          </a:ln>
        </p:spPr>
      </p:sp>
      <p:grpSp>
        <p:nvGrpSpPr>
          <p:cNvPr id="8" name="Group 8"/>
          <p:cNvGrpSpPr/>
          <p:nvPr/>
        </p:nvGrpSpPr>
        <p:grpSpPr>
          <a:xfrm>
            <a:off x="0" y="9310861"/>
            <a:ext cx="18288000" cy="1952277"/>
            <a:chOff x="0" y="0"/>
            <a:chExt cx="6186311" cy="660400"/>
          </a:xfrm>
        </p:grpSpPr>
        <p:sp>
          <p:nvSpPr>
            <p:cNvPr id="9" name="Freeform 9"/>
            <p:cNvSpPr/>
            <p:nvPr/>
          </p:nvSpPr>
          <p:spPr>
            <a:xfrm>
              <a:off x="0" y="0"/>
              <a:ext cx="6186311" cy="660400"/>
            </a:xfrm>
            <a:custGeom>
              <a:avLst/>
              <a:gdLst/>
              <a:ahLst/>
              <a:cxnLst/>
              <a:rect l="l" t="t" r="r" b="b"/>
              <a:pathLst>
                <a:path w="6186311" h="660400">
                  <a:moveTo>
                    <a:pt x="6061851" y="660400"/>
                  </a:moveTo>
                  <a:lnTo>
                    <a:pt x="124460" y="660400"/>
                  </a:lnTo>
                  <a:cubicBezTo>
                    <a:pt x="55880" y="660400"/>
                    <a:pt x="0" y="604520"/>
                    <a:pt x="0" y="535940"/>
                  </a:cubicBezTo>
                  <a:lnTo>
                    <a:pt x="0" y="124460"/>
                  </a:lnTo>
                  <a:cubicBezTo>
                    <a:pt x="0" y="55880"/>
                    <a:pt x="55880" y="0"/>
                    <a:pt x="124460" y="0"/>
                  </a:cubicBezTo>
                  <a:lnTo>
                    <a:pt x="6061851" y="0"/>
                  </a:lnTo>
                  <a:cubicBezTo>
                    <a:pt x="6130431" y="0"/>
                    <a:pt x="6186311" y="55880"/>
                    <a:pt x="6186311" y="124460"/>
                  </a:cubicBezTo>
                  <a:lnTo>
                    <a:pt x="6186311" y="535940"/>
                  </a:lnTo>
                  <a:cubicBezTo>
                    <a:pt x="6186311" y="604520"/>
                    <a:pt x="6130431" y="660400"/>
                    <a:pt x="6061851" y="660400"/>
                  </a:cubicBezTo>
                  <a:close/>
                </a:path>
              </a:pathLst>
            </a:custGeom>
            <a:solidFill>
              <a:srgbClr val="B8D6F6"/>
            </a:solidFill>
          </p:spPr>
        </p:sp>
      </p:grpSp>
      <p:sp>
        <p:nvSpPr>
          <p:cNvPr id="6" name="Rectangle 5"/>
          <p:cNvSpPr/>
          <p:nvPr/>
        </p:nvSpPr>
        <p:spPr>
          <a:xfrm>
            <a:off x="9220204" y="1179767"/>
            <a:ext cx="9067796" cy="6760825"/>
          </a:xfrm>
          <a:prstGeom prst="rect">
            <a:avLst/>
          </a:prstGeom>
        </p:spPr>
        <p:txBody>
          <a:bodyPr wrap="square">
            <a:spAutoFit/>
          </a:bodyPr>
          <a:lstStyle/>
          <a:p>
            <a:pPr>
              <a:lnSpc>
                <a:spcPts val="5232"/>
              </a:lnSpc>
              <a:spcAft>
                <a:spcPts val="0"/>
              </a:spcAft>
            </a:pPr>
            <a:r>
              <a:rPr lang="en-US" sz="4000" dirty="0">
                <a:solidFill>
                  <a:srgbClr val="FF0000"/>
                </a:solidFill>
                <a:latin typeface="+mj-lt"/>
              </a:rPr>
              <a:t>- </a:t>
            </a:r>
            <a:r>
              <a:rPr lang="en-US" sz="4000" dirty="0" err="1">
                <a:solidFill>
                  <a:srgbClr val="FF0000"/>
                </a:solidFill>
                <a:latin typeface="+mj-lt"/>
              </a:rPr>
              <a:t>Khi</a:t>
            </a:r>
            <a:r>
              <a:rPr lang="en-US" sz="4000" dirty="0">
                <a:solidFill>
                  <a:srgbClr val="FF0000"/>
                </a:solidFill>
                <a:latin typeface="+mj-lt"/>
              </a:rPr>
              <a:t> </a:t>
            </a:r>
            <a:r>
              <a:rPr lang="en-US" sz="4000" dirty="0" err="1">
                <a:solidFill>
                  <a:srgbClr val="FF0000"/>
                </a:solidFill>
                <a:latin typeface="+mj-lt"/>
              </a:rPr>
              <a:t>nồng</a:t>
            </a:r>
            <a:r>
              <a:rPr lang="en-US" sz="4000" dirty="0">
                <a:solidFill>
                  <a:srgbClr val="FF0000"/>
                </a:solidFill>
                <a:latin typeface="+mj-lt"/>
              </a:rPr>
              <a:t> </a:t>
            </a:r>
            <a:r>
              <a:rPr lang="en-US" sz="4000" dirty="0" err="1">
                <a:solidFill>
                  <a:srgbClr val="FF0000"/>
                </a:solidFill>
                <a:latin typeface="+mj-lt"/>
              </a:rPr>
              <a:t>độ</a:t>
            </a:r>
            <a:r>
              <a:rPr lang="en-US" sz="4000" dirty="0">
                <a:solidFill>
                  <a:srgbClr val="FF0000"/>
                </a:solidFill>
                <a:latin typeface="+mj-lt"/>
              </a:rPr>
              <a:t> carbon dioxide </a:t>
            </a:r>
            <a:r>
              <a:rPr lang="en-US" sz="4000" dirty="0" err="1">
                <a:solidFill>
                  <a:srgbClr val="FF0000"/>
                </a:solidFill>
                <a:latin typeface="+mj-lt"/>
              </a:rPr>
              <a:t>tăng</a:t>
            </a:r>
            <a:r>
              <a:rPr lang="en-US" sz="4000" dirty="0">
                <a:solidFill>
                  <a:srgbClr val="FF0000"/>
                </a:solidFill>
                <a:latin typeface="+mj-lt"/>
              </a:rPr>
              <a:t> </a:t>
            </a:r>
            <a:r>
              <a:rPr lang="en-US" sz="4000" dirty="0" err="1">
                <a:solidFill>
                  <a:srgbClr val="FF0000"/>
                </a:solidFill>
                <a:latin typeface="+mj-lt"/>
              </a:rPr>
              <a:t>thì</a:t>
            </a:r>
            <a:r>
              <a:rPr lang="en-US" sz="4000" dirty="0">
                <a:solidFill>
                  <a:srgbClr val="FF0000"/>
                </a:solidFill>
                <a:latin typeface="+mj-lt"/>
              </a:rPr>
              <a:t> </a:t>
            </a:r>
            <a:r>
              <a:rPr lang="en-US" sz="4000" dirty="0" err="1">
                <a:solidFill>
                  <a:srgbClr val="FF0000"/>
                </a:solidFill>
                <a:latin typeface="+mj-lt"/>
              </a:rPr>
              <a:t>quang</a:t>
            </a:r>
            <a:r>
              <a:rPr lang="en-US" sz="4000" dirty="0">
                <a:solidFill>
                  <a:srgbClr val="FF0000"/>
                </a:solidFill>
                <a:latin typeface="+mj-lt"/>
              </a:rPr>
              <a:t> </a:t>
            </a:r>
            <a:r>
              <a:rPr lang="en-US" sz="4000" dirty="0" err="1">
                <a:solidFill>
                  <a:srgbClr val="FF0000"/>
                </a:solidFill>
                <a:latin typeface="+mj-lt"/>
              </a:rPr>
              <a:t>hợp</a:t>
            </a:r>
            <a:r>
              <a:rPr lang="en-US" sz="4000" dirty="0">
                <a:solidFill>
                  <a:srgbClr val="FF0000"/>
                </a:solidFill>
                <a:latin typeface="+mj-lt"/>
              </a:rPr>
              <a:t> </a:t>
            </a:r>
            <a:r>
              <a:rPr lang="en-US" sz="4000" dirty="0" err="1">
                <a:solidFill>
                  <a:srgbClr val="FF0000"/>
                </a:solidFill>
                <a:latin typeface="+mj-lt"/>
              </a:rPr>
              <a:t>cũng</a:t>
            </a:r>
            <a:r>
              <a:rPr lang="en-US" sz="4000" dirty="0">
                <a:solidFill>
                  <a:srgbClr val="FF0000"/>
                </a:solidFill>
                <a:latin typeface="+mj-lt"/>
              </a:rPr>
              <a:t> </a:t>
            </a:r>
            <a:r>
              <a:rPr lang="en-US" sz="4000" dirty="0" err="1">
                <a:solidFill>
                  <a:srgbClr val="FF0000"/>
                </a:solidFill>
                <a:latin typeface="+mj-lt"/>
              </a:rPr>
              <a:t>tăng</a:t>
            </a:r>
            <a:r>
              <a:rPr lang="en-US" sz="4000" dirty="0">
                <a:solidFill>
                  <a:srgbClr val="FF0000"/>
                </a:solidFill>
                <a:latin typeface="+mj-lt"/>
              </a:rPr>
              <a:t>.</a:t>
            </a:r>
          </a:p>
          <a:p>
            <a:pPr>
              <a:lnSpc>
                <a:spcPts val="5232"/>
              </a:lnSpc>
              <a:spcAft>
                <a:spcPts val="0"/>
              </a:spcAft>
            </a:pPr>
            <a:r>
              <a:rPr lang="en-US" sz="4000" dirty="0">
                <a:solidFill>
                  <a:srgbClr val="FF0000"/>
                </a:solidFill>
                <a:latin typeface="+mj-lt"/>
              </a:rPr>
              <a:t>- </a:t>
            </a:r>
            <a:r>
              <a:rPr lang="en-US" sz="4000" dirty="0" err="1">
                <a:solidFill>
                  <a:srgbClr val="FF0000"/>
                </a:solidFill>
                <a:latin typeface="+mj-lt"/>
              </a:rPr>
              <a:t>Nồng</a:t>
            </a:r>
            <a:r>
              <a:rPr lang="en-US" sz="4000" dirty="0">
                <a:solidFill>
                  <a:srgbClr val="FF0000"/>
                </a:solidFill>
                <a:latin typeface="+mj-lt"/>
              </a:rPr>
              <a:t> </a:t>
            </a:r>
            <a:r>
              <a:rPr lang="en-US" sz="4000" dirty="0" err="1">
                <a:solidFill>
                  <a:srgbClr val="FF0000"/>
                </a:solidFill>
                <a:latin typeface="+mj-lt"/>
              </a:rPr>
              <a:t>độ</a:t>
            </a:r>
            <a:r>
              <a:rPr lang="en-US" sz="4000" dirty="0">
                <a:solidFill>
                  <a:srgbClr val="FF0000"/>
                </a:solidFill>
                <a:latin typeface="+mj-lt"/>
              </a:rPr>
              <a:t> CO</a:t>
            </a:r>
            <a:r>
              <a:rPr lang="en-US" sz="4000" baseline="-25000" dirty="0">
                <a:solidFill>
                  <a:srgbClr val="FF0000"/>
                </a:solidFill>
                <a:latin typeface="+mj-lt"/>
              </a:rPr>
              <a:t>2</a:t>
            </a:r>
            <a:r>
              <a:rPr lang="en-US" sz="4000" dirty="0">
                <a:solidFill>
                  <a:srgbClr val="FF0000"/>
                </a:solidFill>
                <a:latin typeface="+mj-lt"/>
              </a:rPr>
              <a:t> </a:t>
            </a:r>
            <a:r>
              <a:rPr lang="en-US" sz="4000" dirty="0" err="1">
                <a:solidFill>
                  <a:srgbClr val="FF0000"/>
                </a:solidFill>
                <a:latin typeface="+mj-lt"/>
              </a:rPr>
              <a:t>thấp</a:t>
            </a:r>
            <a:r>
              <a:rPr lang="en-US" sz="4000" dirty="0">
                <a:solidFill>
                  <a:srgbClr val="FF0000"/>
                </a:solidFill>
                <a:latin typeface="+mj-lt"/>
              </a:rPr>
              <a:t> </a:t>
            </a:r>
            <a:r>
              <a:rPr lang="en-US" sz="4000" dirty="0" err="1">
                <a:solidFill>
                  <a:srgbClr val="FF0000"/>
                </a:solidFill>
                <a:latin typeface="+mj-lt"/>
              </a:rPr>
              <a:t>nhất</a:t>
            </a:r>
            <a:r>
              <a:rPr lang="en-US" sz="4000" dirty="0">
                <a:solidFill>
                  <a:srgbClr val="FF0000"/>
                </a:solidFill>
                <a:latin typeface="+mj-lt"/>
              </a:rPr>
              <a:t> </a:t>
            </a:r>
            <a:r>
              <a:rPr lang="en-US" sz="4000" dirty="0" err="1">
                <a:solidFill>
                  <a:srgbClr val="FF0000"/>
                </a:solidFill>
                <a:latin typeface="+mj-lt"/>
              </a:rPr>
              <a:t>cây</a:t>
            </a:r>
            <a:r>
              <a:rPr lang="en-US" sz="4000" dirty="0">
                <a:solidFill>
                  <a:srgbClr val="FF0000"/>
                </a:solidFill>
                <a:latin typeface="+mj-lt"/>
              </a:rPr>
              <a:t> </a:t>
            </a:r>
            <a:r>
              <a:rPr lang="en-US" sz="4000" dirty="0" err="1">
                <a:solidFill>
                  <a:srgbClr val="FF0000"/>
                </a:solidFill>
                <a:latin typeface="+mj-lt"/>
              </a:rPr>
              <a:t>quang</a:t>
            </a:r>
            <a:r>
              <a:rPr lang="en-US" sz="4000" dirty="0">
                <a:solidFill>
                  <a:srgbClr val="FF0000"/>
                </a:solidFill>
                <a:latin typeface="+mj-lt"/>
              </a:rPr>
              <a:t> </a:t>
            </a:r>
            <a:r>
              <a:rPr lang="en-US" sz="4000" dirty="0" err="1">
                <a:solidFill>
                  <a:srgbClr val="FF0000"/>
                </a:solidFill>
                <a:latin typeface="+mj-lt"/>
              </a:rPr>
              <a:t>hợp</a:t>
            </a:r>
            <a:r>
              <a:rPr lang="en-US" sz="4000" dirty="0">
                <a:solidFill>
                  <a:srgbClr val="FF0000"/>
                </a:solidFill>
                <a:latin typeface="+mj-lt"/>
              </a:rPr>
              <a:t> </a:t>
            </a:r>
            <a:r>
              <a:rPr lang="en-US" sz="4000" dirty="0" err="1">
                <a:solidFill>
                  <a:srgbClr val="FF0000"/>
                </a:solidFill>
                <a:latin typeface="+mj-lt"/>
              </a:rPr>
              <a:t>được</a:t>
            </a:r>
            <a:r>
              <a:rPr lang="en-US" sz="4000" dirty="0">
                <a:solidFill>
                  <a:srgbClr val="FF0000"/>
                </a:solidFill>
                <a:latin typeface="+mj-lt"/>
              </a:rPr>
              <a:t> </a:t>
            </a:r>
            <a:r>
              <a:rPr lang="en-US" sz="4000" dirty="0" err="1">
                <a:solidFill>
                  <a:srgbClr val="FF0000"/>
                </a:solidFill>
                <a:latin typeface="+mj-lt"/>
              </a:rPr>
              <a:t>là</a:t>
            </a:r>
            <a:r>
              <a:rPr lang="en-US" sz="4000" dirty="0">
                <a:solidFill>
                  <a:srgbClr val="FF0000"/>
                </a:solidFill>
                <a:latin typeface="+mj-lt"/>
              </a:rPr>
              <a:t> 0,008 </a:t>
            </a:r>
            <a:r>
              <a:rPr lang="en-US" sz="4000" dirty="0" err="1">
                <a:solidFill>
                  <a:srgbClr val="FF0000"/>
                </a:solidFill>
                <a:latin typeface="+mj-lt"/>
              </a:rPr>
              <a:t>đến</a:t>
            </a:r>
            <a:r>
              <a:rPr lang="en-US" sz="4000" dirty="0">
                <a:solidFill>
                  <a:srgbClr val="FF0000"/>
                </a:solidFill>
                <a:latin typeface="+mj-lt"/>
              </a:rPr>
              <a:t> 0,01%. </a:t>
            </a:r>
            <a:r>
              <a:rPr lang="en-US" sz="4000" dirty="0" err="1">
                <a:solidFill>
                  <a:srgbClr val="FF0000"/>
                </a:solidFill>
                <a:latin typeface="+mj-lt"/>
              </a:rPr>
              <a:t>Khi</a:t>
            </a:r>
            <a:r>
              <a:rPr lang="en-US" sz="4000" dirty="0">
                <a:solidFill>
                  <a:srgbClr val="FF0000"/>
                </a:solidFill>
                <a:latin typeface="+mj-lt"/>
              </a:rPr>
              <a:t> </a:t>
            </a:r>
            <a:r>
              <a:rPr lang="en-US" sz="4000" dirty="0" err="1">
                <a:solidFill>
                  <a:srgbClr val="FF0000"/>
                </a:solidFill>
                <a:latin typeface="+mj-lt"/>
              </a:rPr>
              <a:t>nồng</a:t>
            </a:r>
            <a:r>
              <a:rPr lang="en-US" sz="4000" dirty="0">
                <a:solidFill>
                  <a:srgbClr val="FF0000"/>
                </a:solidFill>
                <a:latin typeface="+mj-lt"/>
              </a:rPr>
              <a:t> </a:t>
            </a:r>
            <a:r>
              <a:rPr lang="en-US" sz="4000" dirty="0" err="1">
                <a:solidFill>
                  <a:srgbClr val="FF0000"/>
                </a:solidFill>
                <a:latin typeface="+mj-lt"/>
              </a:rPr>
              <a:t>độ</a:t>
            </a:r>
            <a:r>
              <a:rPr lang="en-US" sz="4000" dirty="0">
                <a:solidFill>
                  <a:srgbClr val="FF0000"/>
                </a:solidFill>
                <a:latin typeface="+mj-lt"/>
              </a:rPr>
              <a:t> </a:t>
            </a:r>
            <a:r>
              <a:rPr lang="en-US" sz="4000" dirty="0" err="1">
                <a:solidFill>
                  <a:srgbClr val="FF0000"/>
                </a:solidFill>
                <a:latin typeface="+mj-lt"/>
              </a:rPr>
              <a:t>thấp</a:t>
            </a:r>
            <a:r>
              <a:rPr lang="en-US" sz="4000" dirty="0">
                <a:solidFill>
                  <a:srgbClr val="FF0000"/>
                </a:solidFill>
                <a:latin typeface="+mj-lt"/>
              </a:rPr>
              <a:t> </a:t>
            </a:r>
            <a:r>
              <a:rPr lang="en-US" sz="4000" dirty="0" err="1">
                <a:solidFill>
                  <a:srgbClr val="FF0000"/>
                </a:solidFill>
                <a:latin typeface="+mj-lt"/>
              </a:rPr>
              <a:t>hơn</a:t>
            </a:r>
            <a:r>
              <a:rPr lang="en-US" sz="4000" dirty="0">
                <a:solidFill>
                  <a:srgbClr val="FF0000"/>
                </a:solidFill>
                <a:latin typeface="+mj-lt"/>
              </a:rPr>
              <a:t>, </a:t>
            </a:r>
            <a:r>
              <a:rPr lang="en-US" sz="4000" dirty="0" err="1">
                <a:solidFill>
                  <a:srgbClr val="FF0000"/>
                </a:solidFill>
                <a:latin typeface="+mj-lt"/>
              </a:rPr>
              <a:t>quang</a:t>
            </a:r>
            <a:r>
              <a:rPr lang="en-US" sz="4000" dirty="0">
                <a:solidFill>
                  <a:srgbClr val="FF0000"/>
                </a:solidFill>
                <a:latin typeface="+mj-lt"/>
              </a:rPr>
              <a:t> </a:t>
            </a:r>
            <a:r>
              <a:rPr lang="en-US" sz="4000" dirty="0" err="1">
                <a:solidFill>
                  <a:srgbClr val="FF0000"/>
                </a:solidFill>
                <a:latin typeface="+mj-lt"/>
              </a:rPr>
              <a:t>hợp</a:t>
            </a:r>
            <a:r>
              <a:rPr lang="en-US" sz="4000" dirty="0">
                <a:solidFill>
                  <a:srgbClr val="FF0000"/>
                </a:solidFill>
                <a:latin typeface="+mj-lt"/>
              </a:rPr>
              <a:t> </a:t>
            </a:r>
            <a:r>
              <a:rPr lang="en-US" sz="4000" dirty="0" err="1">
                <a:solidFill>
                  <a:srgbClr val="FF0000"/>
                </a:solidFill>
                <a:latin typeface="+mj-lt"/>
              </a:rPr>
              <a:t>yếu</a:t>
            </a:r>
            <a:r>
              <a:rPr lang="en-US" sz="4000" dirty="0">
                <a:solidFill>
                  <a:srgbClr val="FF0000"/>
                </a:solidFill>
                <a:latin typeface="+mj-lt"/>
              </a:rPr>
              <a:t> </a:t>
            </a:r>
            <a:r>
              <a:rPr lang="en-US" sz="4000" dirty="0" err="1">
                <a:solidFill>
                  <a:srgbClr val="FF0000"/>
                </a:solidFill>
                <a:latin typeface="+mj-lt"/>
              </a:rPr>
              <a:t>có</a:t>
            </a:r>
            <a:r>
              <a:rPr lang="en-US" sz="4000" dirty="0">
                <a:solidFill>
                  <a:srgbClr val="FF0000"/>
                </a:solidFill>
                <a:latin typeface="+mj-lt"/>
              </a:rPr>
              <a:t> </a:t>
            </a:r>
            <a:r>
              <a:rPr lang="en-US" sz="4000" dirty="0" err="1">
                <a:solidFill>
                  <a:srgbClr val="FF0000"/>
                </a:solidFill>
                <a:latin typeface="+mj-lt"/>
              </a:rPr>
              <a:t>thể</a:t>
            </a:r>
            <a:r>
              <a:rPr lang="en-US" sz="4000" dirty="0">
                <a:solidFill>
                  <a:srgbClr val="FF0000"/>
                </a:solidFill>
                <a:latin typeface="+mj-lt"/>
              </a:rPr>
              <a:t> </a:t>
            </a:r>
            <a:r>
              <a:rPr lang="en-US" sz="4000" dirty="0" err="1">
                <a:solidFill>
                  <a:srgbClr val="FF0000"/>
                </a:solidFill>
                <a:latin typeface="+mj-lt"/>
              </a:rPr>
              <a:t>ngừng</a:t>
            </a:r>
            <a:r>
              <a:rPr lang="en-US" sz="4000" dirty="0">
                <a:solidFill>
                  <a:srgbClr val="FF0000"/>
                </a:solidFill>
                <a:latin typeface="+mj-lt"/>
              </a:rPr>
              <a:t> </a:t>
            </a:r>
            <a:r>
              <a:rPr lang="en-US" sz="4000" dirty="0" err="1">
                <a:solidFill>
                  <a:srgbClr val="FF0000"/>
                </a:solidFill>
                <a:latin typeface="+mj-lt"/>
              </a:rPr>
              <a:t>trệ</a:t>
            </a:r>
            <a:r>
              <a:rPr lang="en-US" sz="4000" dirty="0">
                <a:solidFill>
                  <a:srgbClr val="FF0000"/>
                </a:solidFill>
                <a:latin typeface="+mj-lt"/>
              </a:rPr>
              <a:t>.</a:t>
            </a:r>
          </a:p>
          <a:p>
            <a:pPr>
              <a:lnSpc>
                <a:spcPts val="5232"/>
              </a:lnSpc>
              <a:spcAft>
                <a:spcPts val="0"/>
              </a:spcAft>
            </a:pPr>
            <a:r>
              <a:rPr lang="en-US" sz="4000" dirty="0">
                <a:solidFill>
                  <a:srgbClr val="FF0000"/>
                </a:solidFill>
                <a:latin typeface="+mj-lt"/>
              </a:rPr>
              <a:t>- </a:t>
            </a:r>
            <a:r>
              <a:rPr lang="en-US" sz="4000" dirty="0" err="1">
                <a:solidFill>
                  <a:srgbClr val="FF0000"/>
                </a:solidFill>
                <a:latin typeface="+mj-lt"/>
              </a:rPr>
              <a:t>Trong</a:t>
            </a:r>
            <a:r>
              <a:rPr lang="en-US" sz="4000" dirty="0">
                <a:solidFill>
                  <a:srgbClr val="FF0000"/>
                </a:solidFill>
                <a:latin typeface="+mj-lt"/>
              </a:rPr>
              <a:t> </a:t>
            </a:r>
            <a:r>
              <a:rPr lang="en-US" sz="4000" dirty="0" err="1">
                <a:solidFill>
                  <a:srgbClr val="FF0000"/>
                </a:solidFill>
                <a:latin typeface="+mj-lt"/>
              </a:rPr>
              <a:t>tự</a:t>
            </a:r>
            <a:r>
              <a:rPr lang="en-US" sz="4000" dirty="0">
                <a:solidFill>
                  <a:srgbClr val="FF0000"/>
                </a:solidFill>
                <a:latin typeface="+mj-lt"/>
              </a:rPr>
              <a:t> </a:t>
            </a:r>
            <a:r>
              <a:rPr lang="en-US" sz="4000" dirty="0" err="1">
                <a:solidFill>
                  <a:srgbClr val="FF0000"/>
                </a:solidFill>
                <a:latin typeface="+mj-lt"/>
              </a:rPr>
              <a:t>nhiên</a:t>
            </a:r>
            <a:r>
              <a:rPr lang="en-US" sz="4000" dirty="0">
                <a:solidFill>
                  <a:srgbClr val="FF0000"/>
                </a:solidFill>
                <a:latin typeface="+mj-lt"/>
              </a:rPr>
              <a:t> </a:t>
            </a:r>
            <a:r>
              <a:rPr lang="en-US" sz="4000" dirty="0" err="1">
                <a:solidFill>
                  <a:srgbClr val="FF0000"/>
                </a:solidFill>
                <a:latin typeface="+mj-lt"/>
              </a:rPr>
              <a:t>nồng</a:t>
            </a:r>
            <a:r>
              <a:rPr lang="en-US" sz="4000" dirty="0">
                <a:solidFill>
                  <a:srgbClr val="FF0000"/>
                </a:solidFill>
                <a:latin typeface="+mj-lt"/>
              </a:rPr>
              <a:t> </a:t>
            </a:r>
            <a:r>
              <a:rPr lang="en-US" sz="4000" dirty="0" err="1">
                <a:solidFill>
                  <a:srgbClr val="FF0000"/>
                </a:solidFill>
                <a:latin typeface="+mj-lt"/>
              </a:rPr>
              <a:t>độ</a:t>
            </a:r>
            <a:r>
              <a:rPr lang="en-US" sz="4000" dirty="0">
                <a:solidFill>
                  <a:srgbClr val="FF0000"/>
                </a:solidFill>
                <a:latin typeface="+mj-lt"/>
              </a:rPr>
              <a:t> CO</a:t>
            </a:r>
            <a:r>
              <a:rPr lang="en-US" sz="4000" baseline="-25000" dirty="0">
                <a:solidFill>
                  <a:srgbClr val="FF0000"/>
                </a:solidFill>
                <a:latin typeface="+mj-lt"/>
              </a:rPr>
              <a:t>2</a:t>
            </a:r>
            <a:r>
              <a:rPr lang="en-US" sz="4000" dirty="0">
                <a:solidFill>
                  <a:srgbClr val="FF0000"/>
                </a:solidFill>
                <a:latin typeface="+mj-lt"/>
              </a:rPr>
              <a:t> </a:t>
            </a:r>
            <a:r>
              <a:rPr lang="en-US" sz="4000" dirty="0" err="1">
                <a:solidFill>
                  <a:srgbClr val="FF0000"/>
                </a:solidFill>
                <a:latin typeface="+mj-lt"/>
              </a:rPr>
              <a:t>trung</a:t>
            </a:r>
            <a:r>
              <a:rPr lang="en-US" sz="4000" dirty="0">
                <a:solidFill>
                  <a:srgbClr val="FF0000"/>
                </a:solidFill>
                <a:latin typeface="+mj-lt"/>
              </a:rPr>
              <a:t> </a:t>
            </a:r>
            <a:r>
              <a:rPr lang="en-US" sz="4000" dirty="0" err="1">
                <a:solidFill>
                  <a:srgbClr val="FF0000"/>
                </a:solidFill>
                <a:latin typeface="+mj-lt"/>
              </a:rPr>
              <a:t>bình</a:t>
            </a:r>
            <a:r>
              <a:rPr lang="en-US" sz="4000" dirty="0">
                <a:solidFill>
                  <a:srgbClr val="FF0000"/>
                </a:solidFill>
                <a:latin typeface="+mj-lt"/>
              </a:rPr>
              <a:t> </a:t>
            </a:r>
            <a:r>
              <a:rPr lang="en-US" sz="4000" dirty="0" err="1">
                <a:solidFill>
                  <a:srgbClr val="FF0000"/>
                </a:solidFill>
                <a:latin typeface="+mj-lt"/>
              </a:rPr>
              <a:t>là</a:t>
            </a:r>
            <a:r>
              <a:rPr lang="en-US" sz="4000" dirty="0">
                <a:solidFill>
                  <a:srgbClr val="FF0000"/>
                </a:solidFill>
                <a:latin typeface="+mj-lt"/>
              </a:rPr>
              <a:t> 0,03%</a:t>
            </a:r>
          </a:p>
          <a:p>
            <a:pPr>
              <a:lnSpc>
                <a:spcPts val="5232"/>
              </a:lnSpc>
              <a:spcAft>
                <a:spcPts val="0"/>
              </a:spcAft>
            </a:pPr>
            <a:r>
              <a:rPr lang="en-US" sz="4000" dirty="0">
                <a:solidFill>
                  <a:srgbClr val="FF0000"/>
                </a:solidFill>
                <a:latin typeface="+mj-lt"/>
              </a:rPr>
              <a:t>- </a:t>
            </a:r>
            <a:r>
              <a:rPr lang="en-US" sz="4000" dirty="0" err="1">
                <a:solidFill>
                  <a:srgbClr val="FF0000"/>
                </a:solidFill>
                <a:latin typeface="+mj-lt"/>
              </a:rPr>
              <a:t>Nếu</a:t>
            </a:r>
            <a:r>
              <a:rPr lang="en-US" sz="4000" dirty="0">
                <a:solidFill>
                  <a:srgbClr val="FF0000"/>
                </a:solidFill>
                <a:latin typeface="+mj-lt"/>
              </a:rPr>
              <a:t> </a:t>
            </a:r>
            <a:r>
              <a:rPr lang="en-US" sz="4000" dirty="0" err="1">
                <a:solidFill>
                  <a:srgbClr val="FF0000"/>
                </a:solidFill>
                <a:latin typeface="+mj-lt"/>
              </a:rPr>
              <a:t>hàm</a:t>
            </a:r>
            <a:r>
              <a:rPr lang="en-US" sz="4000" dirty="0">
                <a:solidFill>
                  <a:srgbClr val="FF0000"/>
                </a:solidFill>
                <a:latin typeface="+mj-lt"/>
              </a:rPr>
              <a:t> </a:t>
            </a:r>
            <a:r>
              <a:rPr lang="en-US" sz="4000" dirty="0" err="1">
                <a:solidFill>
                  <a:srgbClr val="FF0000"/>
                </a:solidFill>
                <a:latin typeface="+mj-lt"/>
              </a:rPr>
              <a:t>lượng</a:t>
            </a:r>
            <a:r>
              <a:rPr lang="en-US" sz="4000" dirty="0">
                <a:solidFill>
                  <a:srgbClr val="FF0000"/>
                </a:solidFill>
                <a:latin typeface="+mj-lt"/>
              </a:rPr>
              <a:t> carbon dioxide </a:t>
            </a:r>
            <a:r>
              <a:rPr lang="en-US" sz="4000" dirty="0" err="1">
                <a:solidFill>
                  <a:srgbClr val="FF0000"/>
                </a:solidFill>
                <a:latin typeface="+mj-lt"/>
              </a:rPr>
              <a:t>trong</a:t>
            </a:r>
            <a:r>
              <a:rPr lang="en-US" sz="4000" dirty="0">
                <a:solidFill>
                  <a:srgbClr val="FF0000"/>
                </a:solidFill>
                <a:latin typeface="+mj-lt"/>
              </a:rPr>
              <a:t> </a:t>
            </a:r>
            <a:r>
              <a:rPr lang="en-US" sz="4000" dirty="0" err="1">
                <a:solidFill>
                  <a:srgbClr val="FF0000"/>
                </a:solidFill>
                <a:latin typeface="+mj-lt"/>
              </a:rPr>
              <a:t>không</a:t>
            </a:r>
            <a:r>
              <a:rPr lang="en-US" sz="4000" dirty="0">
                <a:solidFill>
                  <a:srgbClr val="FF0000"/>
                </a:solidFill>
                <a:latin typeface="+mj-lt"/>
              </a:rPr>
              <a:t> </a:t>
            </a:r>
            <a:r>
              <a:rPr lang="en-US" sz="4000" dirty="0" err="1">
                <a:solidFill>
                  <a:srgbClr val="FF0000"/>
                </a:solidFill>
                <a:latin typeface="+mj-lt"/>
              </a:rPr>
              <a:t>khi</a:t>
            </a:r>
            <a:r>
              <a:rPr lang="en-US" sz="4000" dirty="0">
                <a:solidFill>
                  <a:srgbClr val="FF0000"/>
                </a:solidFill>
                <a:latin typeface="+mj-lt"/>
              </a:rPr>
              <a:t> </a:t>
            </a:r>
            <a:r>
              <a:rPr lang="en-US" sz="4000" dirty="0" err="1">
                <a:solidFill>
                  <a:srgbClr val="FF0000"/>
                </a:solidFill>
                <a:latin typeface="+mj-lt"/>
              </a:rPr>
              <a:t>qúa</a:t>
            </a:r>
            <a:r>
              <a:rPr lang="en-US" sz="4000" dirty="0">
                <a:solidFill>
                  <a:srgbClr val="FF0000"/>
                </a:solidFill>
                <a:latin typeface="+mj-lt"/>
              </a:rPr>
              <a:t> </a:t>
            </a:r>
            <a:r>
              <a:rPr lang="en-US" sz="4000" dirty="0" err="1">
                <a:solidFill>
                  <a:srgbClr val="FF0000"/>
                </a:solidFill>
                <a:latin typeface="+mj-lt"/>
              </a:rPr>
              <a:t>cao</a:t>
            </a:r>
            <a:r>
              <a:rPr lang="en-US" sz="4000" dirty="0">
                <a:solidFill>
                  <a:srgbClr val="FF0000"/>
                </a:solidFill>
                <a:latin typeface="+mj-lt"/>
              </a:rPr>
              <a:t> </a:t>
            </a:r>
            <a:r>
              <a:rPr lang="en-US" sz="4000" dirty="0" err="1">
                <a:solidFill>
                  <a:srgbClr val="FF0000"/>
                </a:solidFill>
                <a:latin typeface="+mj-lt"/>
              </a:rPr>
              <a:t>thì</a:t>
            </a:r>
            <a:r>
              <a:rPr lang="en-US" sz="4000" dirty="0">
                <a:solidFill>
                  <a:srgbClr val="FF0000"/>
                </a:solidFill>
                <a:latin typeface="+mj-lt"/>
              </a:rPr>
              <a:t> </a:t>
            </a:r>
            <a:r>
              <a:rPr lang="en-US" sz="4000" dirty="0" err="1">
                <a:solidFill>
                  <a:srgbClr val="FF0000"/>
                </a:solidFill>
                <a:latin typeface="+mj-lt"/>
              </a:rPr>
              <a:t>quang</a:t>
            </a:r>
            <a:r>
              <a:rPr lang="en-US" sz="4000" dirty="0">
                <a:solidFill>
                  <a:srgbClr val="FF0000"/>
                </a:solidFill>
                <a:latin typeface="+mj-lt"/>
              </a:rPr>
              <a:t> </a:t>
            </a:r>
            <a:r>
              <a:rPr lang="en-US" sz="4000" dirty="0" err="1">
                <a:solidFill>
                  <a:srgbClr val="FF0000"/>
                </a:solidFill>
                <a:latin typeface="+mj-lt"/>
              </a:rPr>
              <a:t>hợp</a:t>
            </a:r>
            <a:r>
              <a:rPr lang="en-US" sz="4000" dirty="0">
                <a:solidFill>
                  <a:srgbClr val="FF0000"/>
                </a:solidFill>
                <a:latin typeface="+mj-lt"/>
              </a:rPr>
              <a:t> </a:t>
            </a:r>
            <a:r>
              <a:rPr lang="en-US" sz="4000" dirty="0" err="1">
                <a:solidFill>
                  <a:srgbClr val="FF0000"/>
                </a:solidFill>
                <a:latin typeface="+mj-lt"/>
              </a:rPr>
              <a:t>sẽ</a:t>
            </a:r>
            <a:r>
              <a:rPr lang="en-US" sz="4000" dirty="0">
                <a:solidFill>
                  <a:srgbClr val="FF0000"/>
                </a:solidFill>
                <a:latin typeface="+mj-lt"/>
              </a:rPr>
              <a:t> </a:t>
            </a:r>
            <a:r>
              <a:rPr lang="en-US" sz="4000" dirty="0" err="1">
                <a:solidFill>
                  <a:srgbClr val="FF0000"/>
                </a:solidFill>
                <a:latin typeface="+mj-lt"/>
              </a:rPr>
              <a:t>giảm</a:t>
            </a:r>
            <a:r>
              <a:rPr lang="en-US" sz="4000" dirty="0">
                <a:solidFill>
                  <a:srgbClr val="FF0000"/>
                </a:solidFill>
                <a:latin typeface="+mj-lt"/>
              </a:rPr>
              <a:t>, </a:t>
            </a:r>
            <a:r>
              <a:rPr lang="en-US" sz="4000" dirty="0" err="1">
                <a:solidFill>
                  <a:srgbClr val="FF0000"/>
                </a:solidFill>
                <a:latin typeface="+mj-lt"/>
              </a:rPr>
              <a:t>cây</a:t>
            </a:r>
            <a:r>
              <a:rPr lang="en-US" sz="4000" dirty="0">
                <a:solidFill>
                  <a:srgbClr val="FF0000"/>
                </a:solidFill>
                <a:latin typeface="+mj-lt"/>
              </a:rPr>
              <a:t> </a:t>
            </a:r>
            <a:r>
              <a:rPr lang="en-US" sz="4000" dirty="0" err="1">
                <a:solidFill>
                  <a:srgbClr val="FF0000"/>
                </a:solidFill>
                <a:latin typeface="+mj-lt"/>
              </a:rPr>
              <a:t>có</a:t>
            </a:r>
            <a:r>
              <a:rPr lang="en-US" sz="4000" dirty="0">
                <a:solidFill>
                  <a:srgbClr val="FF0000"/>
                </a:solidFill>
                <a:latin typeface="+mj-lt"/>
              </a:rPr>
              <a:t> </a:t>
            </a:r>
            <a:r>
              <a:rPr lang="en-US" sz="4000" dirty="0" err="1">
                <a:solidFill>
                  <a:srgbClr val="FF0000"/>
                </a:solidFill>
                <a:latin typeface="+mj-lt"/>
              </a:rPr>
              <a:t>thể</a:t>
            </a:r>
            <a:r>
              <a:rPr lang="en-US" sz="4000" dirty="0">
                <a:solidFill>
                  <a:srgbClr val="FF0000"/>
                </a:solidFill>
                <a:latin typeface="+mj-lt"/>
              </a:rPr>
              <a:t> </a:t>
            </a:r>
            <a:r>
              <a:rPr lang="en-US" sz="4000" dirty="0" err="1">
                <a:solidFill>
                  <a:srgbClr val="FF0000"/>
                </a:solidFill>
                <a:latin typeface="+mj-lt"/>
              </a:rPr>
              <a:t>ngộ</a:t>
            </a:r>
            <a:r>
              <a:rPr lang="en-US" sz="4000" dirty="0">
                <a:solidFill>
                  <a:srgbClr val="FF0000"/>
                </a:solidFill>
                <a:latin typeface="+mj-lt"/>
              </a:rPr>
              <a:t> </a:t>
            </a:r>
            <a:r>
              <a:rPr lang="en-US" sz="4000" dirty="0" err="1">
                <a:solidFill>
                  <a:srgbClr val="FF0000"/>
                </a:solidFill>
                <a:latin typeface="+mj-lt"/>
              </a:rPr>
              <a:t>độc</a:t>
            </a:r>
            <a:r>
              <a:rPr lang="en-US" sz="4000" dirty="0">
                <a:solidFill>
                  <a:srgbClr val="FF0000"/>
                </a:solidFill>
                <a:latin typeface="+mj-lt"/>
              </a:rPr>
              <a:t> </a:t>
            </a:r>
            <a:r>
              <a:rPr lang="en-US" sz="4000" dirty="0" err="1">
                <a:solidFill>
                  <a:srgbClr val="FF0000"/>
                </a:solidFill>
                <a:latin typeface="+mj-lt"/>
              </a:rPr>
              <a:t>và</a:t>
            </a:r>
            <a:r>
              <a:rPr lang="en-US" sz="4000" dirty="0">
                <a:solidFill>
                  <a:srgbClr val="FF0000"/>
                </a:solidFill>
                <a:latin typeface="+mj-lt"/>
              </a:rPr>
              <a:t> </a:t>
            </a:r>
            <a:r>
              <a:rPr lang="en-US" sz="4000" dirty="0" err="1">
                <a:solidFill>
                  <a:srgbClr val="FF0000"/>
                </a:solidFill>
                <a:latin typeface="+mj-lt"/>
              </a:rPr>
              <a:t>chết</a:t>
            </a:r>
            <a:r>
              <a:rPr lang="en-US" sz="4000" dirty="0">
                <a:solidFill>
                  <a:srgbClr val="FF0000"/>
                </a:solidFill>
                <a:latin typeface="+mj-lt"/>
              </a:rPr>
              <a:t>.</a:t>
            </a:r>
          </a:p>
        </p:txBody>
      </p:sp>
      <p:sp>
        <p:nvSpPr>
          <p:cNvPr id="12" name="Down Arrow Callout 11"/>
          <p:cNvSpPr/>
          <p:nvPr/>
        </p:nvSpPr>
        <p:spPr>
          <a:xfrm rot="16200000">
            <a:off x="7897075" y="4208602"/>
            <a:ext cx="1905000" cy="703156"/>
          </a:xfrm>
          <a:prstGeom prst="downArrowCallout">
            <a:avLst>
              <a:gd name="adj1" fmla="val 25000"/>
              <a:gd name="adj2" fmla="val 25000"/>
              <a:gd name="adj3" fmla="val 25000"/>
              <a:gd name="adj4" fmla="val 34819"/>
            </a:avLst>
          </a:prstGeom>
          <a:solidFill>
            <a:srgbClr val="FFC3C3"/>
          </a:solidFill>
          <a:ln>
            <a:solidFill>
              <a:srgbClr val="FFC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143000" y="4562612"/>
            <a:ext cx="6476999" cy="4748250"/>
          </a:xfrm>
          <a:prstGeom prst="rect">
            <a:avLst/>
          </a:prstGeom>
        </p:spPr>
      </p:pic>
    </p:spTree>
    <p:extLst>
      <p:ext uri="{BB962C8B-B14F-4D97-AF65-F5344CB8AC3E}">
        <p14:creationId xmlns:p14="http://schemas.microsoft.com/office/powerpoint/2010/main" val="212454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910548" y="845605"/>
            <a:ext cx="8992861" cy="6001643"/>
          </a:xfrm>
          <a:prstGeom prst="rect">
            <a:avLst/>
          </a:prstGeom>
        </p:spPr>
        <p:txBody>
          <a:bodyPr wrap="square" lIns="0" tIns="0" rIns="0" bIns="0" rtlCol="0" anchor="t">
            <a:spAutoFit/>
          </a:bodyPr>
          <a:lstStyle>
            <a:defPPr>
              <a:defRPr lang="en-US"/>
            </a:defPPr>
            <a:lvl1pPr>
              <a:lnSpc>
                <a:spcPts val="5232"/>
              </a:lnSpc>
              <a:defRPr sz="3600">
                <a:solidFill>
                  <a:srgbClr val="0F3256"/>
                </a:solidFill>
                <a:latin typeface="+mj-lt"/>
              </a:defRPr>
            </a:lvl1pPr>
          </a:lstStyle>
          <a:p>
            <a:r>
              <a:rPr lang="en-US" sz="4000" dirty="0" err="1"/>
              <a:t>Câu</a:t>
            </a:r>
            <a:r>
              <a:rPr lang="en-US" sz="4000" dirty="0"/>
              <a:t> 19: </a:t>
            </a:r>
            <a:r>
              <a:rPr lang="en-US" sz="4000" dirty="0" err="1"/>
              <a:t>Quan</a:t>
            </a:r>
            <a:r>
              <a:rPr lang="en-US" sz="4000" dirty="0"/>
              <a:t> </a:t>
            </a:r>
            <a:r>
              <a:rPr lang="en-US" sz="4000" dirty="0" err="1"/>
              <a:t>sát</a:t>
            </a:r>
            <a:r>
              <a:rPr lang="en-US" sz="4000" dirty="0"/>
              <a:t> </a:t>
            </a:r>
            <a:r>
              <a:rPr lang="en-US" sz="4000" dirty="0" err="1"/>
              <a:t>đồ</a:t>
            </a:r>
            <a:r>
              <a:rPr lang="en-US" sz="4000" dirty="0"/>
              <a:t> </a:t>
            </a:r>
            <a:r>
              <a:rPr lang="en-US" sz="4000" dirty="0" err="1"/>
              <a:t>thị</a:t>
            </a:r>
            <a:r>
              <a:rPr lang="en-US" sz="4000" dirty="0"/>
              <a:t> </a:t>
            </a:r>
            <a:r>
              <a:rPr lang="en-US" sz="4000" dirty="0" err="1"/>
              <a:t>hãy</a:t>
            </a:r>
            <a:r>
              <a:rPr lang="en-US" sz="4000" dirty="0"/>
              <a:t> </a:t>
            </a:r>
            <a:r>
              <a:rPr lang="en-US" sz="4000" dirty="0" err="1"/>
              <a:t>xác</a:t>
            </a:r>
            <a:r>
              <a:rPr lang="en-US" sz="4000" dirty="0"/>
              <a:t> </a:t>
            </a:r>
            <a:r>
              <a:rPr lang="en-US" sz="4000" dirty="0" err="1"/>
              <a:t>định</a:t>
            </a:r>
            <a:r>
              <a:rPr lang="en-US" sz="4000" dirty="0"/>
              <a:t>:</a:t>
            </a:r>
          </a:p>
          <a:p>
            <a:r>
              <a:rPr lang="en-US" sz="4000" dirty="0"/>
              <a:t>1. </a:t>
            </a:r>
            <a:r>
              <a:rPr lang="en-US" sz="4000" dirty="0" err="1"/>
              <a:t>Nhiệt</a:t>
            </a:r>
            <a:r>
              <a:rPr lang="en-US" sz="4000" dirty="0"/>
              <a:t> </a:t>
            </a:r>
            <a:r>
              <a:rPr lang="en-US" sz="4000" dirty="0" err="1"/>
              <a:t>độ</a:t>
            </a:r>
            <a:r>
              <a:rPr lang="en-US" sz="4000" dirty="0"/>
              <a:t> </a:t>
            </a:r>
            <a:r>
              <a:rPr lang="en-US" sz="4000" dirty="0" err="1"/>
              <a:t>tối</a:t>
            </a:r>
            <a:r>
              <a:rPr lang="en-US" sz="4000" dirty="0"/>
              <a:t> </a:t>
            </a:r>
            <a:r>
              <a:rPr lang="en-US" sz="4000" dirty="0" err="1"/>
              <a:t>ưu</a:t>
            </a:r>
            <a:r>
              <a:rPr lang="en-US" sz="4000" dirty="0"/>
              <a:t> </a:t>
            </a:r>
            <a:r>
              <a:rPr lang="en-US" sz="4000" dirty="0" err="1"/>
              <a:t>cho</a:t>
            </a:r>
            <a:r>
              <a:rPr lang="en-US" sz="4000" dirty="0"/>
              <a:t> </a:t>
            </a:r>
            <a:r>
              <a:rPr lang="en-US" sz="4000" dirty="0" err="1"/>
              <a:t>quang</a:t>
            </a:r>
            <a:r>
              <a:rPr lang="en-US" sz="4000" dirty="0"/>
              <a:t> </a:t>
            </a:r>
            <a:r>
              <a:rPr lang="en-US" sz="4000" dirty="0" err="1"/>
              <a:t>hợp</a:t>
            </a:r>
            <a:r>
              <a:rPr lang="en-US" sz="4000" dirty="0"/>
              <a:t> ở </a:t>
            </a:r>
            <a:r>
              <a:rPr lang="en-US" sz="4000" dirty="0" err="1"/>
              <a:t>cây</a:t>
            </a:r>
            <a:r>
              <a:rPr lang="en-US" sz="4000" dirty="0"/>
              <a:t> </a:t>
            </a:r>
            <a:r>
              <a:rPr lang="en-US" sz="4000" dirty="0" err="1"/>
              <a:t>khoai</a:t>
            </a:r>
            <a:r>
              <a:rPr lang="en-US" sz="4000" dirty="0"/>
              <a:t> </a:t>
            </a:r>
            <a:r>
              <a:rPr lang="en-US" sz="4000" dirty="0" err="1"/>
              <a:t>tây</a:t>
            </a:r>
            <a:r>
              <a:rPr lang="en-US" sz="4000" dirty="0"/>
              <a:t>, </a:t>
            </a:r>
            <a:r>
              <a:rPr lang="en-US" sz="4000" dirty="0" err="1"/>
              <a:t>cây</a:t>
            </a:r>
            <a:r>
              <a:rPr lang="en-US" sz="4000" dirty="0"/>
              <a:t> </a:t>
            </a:r>
            <a:r>
              <a:rPr lang="en-US" sz="4000" dirty="0" err="1"/>
              <a:t>cà</a:t>
            </a:r>
            <a:r>
              <a:rPr lang="en-US" sz="4000" dirty="0"/>
              <a:t> </a:t>
            </a:r>
            <a:r>
              <a:rPr lang="en-US" sz="4000" dirty="0" err="1"/>
              <a:t>chua</a:t>
            </a:r>
            <a:r>
              <a:rPr lang="en-US" sz="4000" dirty="0"/>
              <a:t>, </a:t>
            </a:r>
            <a:r>
              <a:rPr lang="en-US" sz="4000" dirty="0" err="1"/>
              <a:t>cây</a:t>
            </a:r>
            <a:r>
              <a:rPr lang="en-US" sz="4000" dirty="0"/>
              <a:t> </a:t>
            </a:r>
            <a:r>
              <a:rPr lang="en-US" sz="4000" dirty="0" err="1"/>
              <a:t>dưa</a:t>
            </a:r>
            <a:r>
              <a:rPr lang="en-US" sz="4000" dirty="0"/>
              <a:t> </a:t>
            </a:r>
            <a:r>
              <a:rPr lang="en-US" sz="4000" dirty="0" err="1"/>
              <a:t>chuột</a:t>
            </a:r>
            <a:r>
              <a:rPr lang="en-US" sz="4000" dirty="0"/>
              <a:t>.</a:t>
            </a:r>
          </a:p>
          <a:p>
            <a:endParaRPr lang="en-US" sz="4000" dirty="0"/>
          </a:p>
          <a:p>
            <a:endParaRPr lang="en-US" sz="4000" dirty="0"/>
          </a:p>
          <a:p>
            <a:endParaRPr lang="en-US" sz="4000" dirty="0"/>
          </a:p>
          <a:p>
            <a:endParaRPr lang="en-US" sz="4000" dirty="0"/>
          </a:p>
          <a:p>
            <a:r>
              <a:rPr lang="en-US" sz="4000" dirty="0"/>
              <a:t>2. </a:t>
            </a:r>
            <a:r>
              <a:rPr lang="en-US" sz="4000" dirty="0" err="1"/>
              <a:t>Nhiệt</a:t>
            </a:r>
            <a:r>
              <a:rPr lang="en-US" sz="4000" dirty="0"/>
              <a:t> </a:t>
            </a:r>
            <a:r>
              <a:rPr lang="en-US" sz="4000" dirty="0" err="1"/>
              <a:t>độ</a:t>
            </a:r>
            <a:r>
              <a:rPr lang="en-US" sz="4000" dirty="0"/>
              <a:t> </a:t>
            </a:r>
            <a:r>
              <a:rPr lang="en-US" sz="4000" dirty="0" err="1"/>
              <a:t>môi</a:t>
            </a:r>
            <a:r>
              <a:rPr lang="en-US" sz="4000" dirty="0"/>
              <a:t> </a:t>
            </a:r>
            <a:r>
              <a:rPr lang="en-US" sz="4000" dirty="0" err="1"/>
              <a:t>trường</a:t>
            </a:r>
            <a:r>
              <a:rPr lang="en-US" sz="4000" dirty="0"/>
              <a:t> </a:t>
            </a:r>
            <a:r>
              <a:rPr lang="en-US" sz="4000" dirty="0" err="1"/>
              <a:t>mà</a:t>
            </a:r>
            <a:r>
              <a:rPr lang="en-US" sz="4000" dirty="0"/>
              <a:t> </a:t>
            </a:r>
            <a:r>
              <a:rPr lang="en-US" sz="4000" dirty="0" err="1"/>
              <a:t>quang</a:t>
            </a:r>
            <a:r>
              <a:rPr lang="en-US" sz="4000" dirty="0"/>
              <a:t> </a:t>
            </a:r>
            <a:r>
              <a:rPr lang="en-US" sz="4000" dirty="0" err="1"/>
              <a:t>hợp</a:t>
            </a:r>
            <a:r>
              <a:rPr lang="en-US" sz="4000" dirty="0"/>
              <a:t> </a:t>
            </a:r>
            <a:r>
              <a:rPr lang="en-US" sz="4000" dirty="0" err="1"/>
              <a:t>diễn</a:t>
            </a:r>
            <a:r>
              <a:rPr lang="en-US" sz="4000" dirty="0"/>
              <a:t> </a:t>
            </a:r>
            <a:r>
              <a:rPr lang="en-US" sz="4000" dirty="0" err="1"/>
              <a:t>ra</a:t>
            </a:r>
            <a:r>
              <a:rPr lang="en-US" sz="4000" dirty="0"/>
              <a:t> </a:t>
            </a:r>
            <a:r>
              <a:rPr lang="en-US" sz="4000" dirty="0" err="1"/>
              <a:t>bình</a:t>
            </a:r>
            <a:r>
              <a:rPr lang="en-US" sz="4000" dirty="0"/>
              <a:t> </a:t>
            </a:r>
            <a:r>
              <a:rPr lang="en-US" sz="4000" dirty="0" err="1"/>
              <a:t>thường</a:t>
            </a:r>
            <a:r>
              <a:rPr lang="en-US" sz="4000" dirty="0"/>
              <a:t> ở </a:t>
            </a:r>
            <a:r>
              <a:rPr lang="en-US" sz="4000" dirty="0" err="1"/>
              <a:t>phần</a:t>
            </a:r>
            <a:r>
              <a:rPr lang="en-US" sz="4000" dirty="0"/>
              <a:t> </a:t>
            </a:r>
            <a:r>
              <a:rPr lang="en-US" sz="4000" dirty="0" err="1"/>
              <a:t>lớn</a:t>
            </a:r>
            <a:r>
              <a:rPr lang="en-US" sz="4000" dirty="0"/>
              <a:t> </a:t>
            </a:r>
            <a:r>
              <a:rPr lang="en-US" sz="4000" dirty="0" err="1"/>
              <a:t>thực</a:t>
            </a:r>
            <a:r>
              <a:rPr lang="en-US" sz="4000" dirty="0"/>
              <a:t> </a:t>
            </a:r>
            <a:r>
              <a:rPr lang="en-US" sz="4000" dirty="0" err="1"/>
              <a:t>vật</a:t>
            </a:r>
            <a:r>
              <a:rPr lang="en-US" sz="4000" dirty="0"/>
              <a:t>.</a:t>
            </a:r>
          </a:p>
        </p:txBody>
      </p:sp>
      <p:sp>
        <p:nvSpPr>
          <p:cNvPr id="7" name="AutoShape 7"/>
          <p:cNvSpPr/>
          <p:nvPr/>
        </p:nvSpPr>
        <p:spPr>
          <a:xfrm rot="5399999">
            <a:off x="4663115" y="5466375"/>
            <a:ext cx="10925823" cy="0"/>
          </a:xfrm>
          <a:prstGeom prst="line">
            <a:avLst/>
          </a:prstGeom>
          <a:ln w="9525" cap="rnd">
            <a:solidFill>
              <a:srgbClr val="C8C8C8"/>
            </a:solidFill>
            <a:prstDash val="solid"/>
            <a:headEnd type="none" w="sm" len="sm"/>
            <a:tailEnd type="none" w="sm" len="sm"/>
          </a:ln>
        </p:spPr>
      </p:sp>
      <p:grpSp>
        <p:nvGrpSpPr>
          <p:cNvPr id="8" name="Group 8"/>
          <p:cNvGrpSpPr/>
          <p:nvPr/>
        </p:nvGrpSpPr>
        <p:grpSpPr>
          <a:xfrm>
            <a:off x="0" y="9310861"/>
            <a:ext cx="18288000" cy="1952277"/>
            <a:chOff x="0" y="0"/>
            <a:chExt cx="6186311" cy="660400"/>
          </a:xfrm>
        </p:grpSpPr>
        <p:sp>
          <p:nvSpPr>
            <p:cNvPr id="9" name="Freeform 9"/>
            <p:cNvSpPr/>
            <p:nvPr/>
          </p:nvSpPr>
          <p:spPr>
            <a:xfrm>
              <a:off x="0" y="0"/>
              <a:ext cx="6186311" cy="660400"/>
            </a:xfrm>
            <a:custGeom>
              <a:avLst/>
              <a:gdLst/>
              <a:ahLst/>
              <a:cxnLst/>
              <a:rect l="l" t="t" r="r" b="b"/>
              <a:pathLst>
                <a:path w="6186311" h="660400">
                  <a:moveTo>
                    <a:pt x="6061851" y="660400"/>
                  </a:moveTo>
                  <a:lnTo>
                    <a:pt x="124460" y="660400"/>
                  </a:lnTo>
                  <a:cubicBezTo>
                    <a:pt x="55880" y="660400"/>
                    <a:pt x="0" y="604520"/>
                    <a:pt x="0" y="535940"/>
                  </a:cubicBezTo>
                  <a:lnTo>
                    <a:pt x="0" y="124460"/>
                  </a:lnTo>
                  <a:cubicBezTo>
                    <a:pt x="0" y="55880"/>
                    <a:pt x="55880" y="0"/>
                    <a:pt x="124460" y="0"/>
                  </a:cubicBezTo>
                  <a:lnTo>
                    <a:pt x="6061851" y="0"/>
                  </a:lnTo>
                  <a:cubicBezTo>
                    <a:pt x="6130431" y="0"/>
                    <a:pt x="6186311" y="55880"/>
                    <a:pt x="6186311" y="124460"/>
                  </a:cubicBezTo>
                  <a:lnTo>
                    <a:pt x="6186311" y="535940"/>
                  </a:lnTo>
                  <a:cubicBezTo>
                    <a:pt x="6186311" y="604520"/>
                    <a:pt x="6130431" y="660400"/>
                    <a:pt x="6061851" y="660400"/>
                  </a:cubicBezTo>
                  <a:close/>
                </a:path>
              </a:pathLst>
            </a:custGeom>
            <a:solidFill>
              <a:srgbClr val="B8D6F6"/>
            </a:solidFill>
          </p:spPr>
        </p:sp>
      </p:grpSp>
      <p:sp>
        <p:nvSpPr>
          <p:cNvPr id="10" name="Rectangle 9"/>
          <p:cNvSpPr/>
          <p:nvPr/>
        </p:nvSpPr>
        <p:spPr>
          <a:xfrm>
            <a:off x="910548" y="3025516"/>
            <a:ext cx="8762370" cy="2554545"/>
          </a:xfrm>
          <a:prstGeom prst="rect">
            <a:avLst/>
          </a:prstGeom>
        </p:spPr>
        <p:txBody>
          <a:bodyPr wrap="square">
            <a:spAutoFit/>
          </a:bodyPr>
          <a:lstStyle/>
          <a:p>
            <a:r>
              <a:rPr lang="en-US" sz="4000" dirty="0" err="1">
                <a:solidFill>
                  <a:srgbClr val="FF0000"/>
                </a:solidFill>
              </a:rPr>
              <a:t>Nhiệt</a:t>
            </a:r>
            <a:r>
              <a:rPr lang="en-US" sz="4000" dirty="0">
                <a:solidFill>
                  <a:srgbClr val="FF0000"/>
                </a:solidFill>
              </a:rPr>
              <a:t> </a:t>
            </a:r>
            <a:r>
              <a:rPr lang="en-US" sz="4000" dirty="0" err="1">
                <a:solidFill>
                  <a:srgbClr val="FF0000"/>
                </a:solidFill>
              </a:rPr>
              <a:t>độ</a:t>
            </a:r>
            <a:r>
              <a:rPr lang="en-US" sz="4000" dirty="0">
                <a:solidFill>
                  <a:srgbClr val="FF0000"/>
                </a:solidFill>
              </a:rPr>
              <a:t> </a:t>
            </a:r>
            <a:r>
              <a:rPr lang="en-US" sz="4000" dirty="0" err="1">
                <a:solidFill>
                  <a:srgbClr val="FF0000"/>
                </a:solidFill>
              </a:rPr>
              <a:t>tối</a:t>
            </a:r>
            <a:r>
              <a:rPr lang="en-US" sz="4000" dirty="0">
                <a:solidFill>
                  <a:srgbClr val="FF0000"/>
                </a:solidFill>
              </a:rPr>
              <a:t> </a:t>
            </a:r>
            <a:r>
              <a:rPr lang="en-US" sz="4000" dirty="0" err="1">
                <a:solidFill>
                  <a:srgbClr val="FF0000"/>
                </a:solidFill>
              </a:rPr>
              <a:t>ưu</a:t>
            </a:r>
            <a:r>
              <a:rPr lang="en-US" sz="4000" dirty="0">
                <a:solidFill>
                  <a:srgbClr val="FF0000"/>
                </a:solidFill>
              </a:rPr>
              <a:t> </a:t>
            </a:r>
            <a:r>
              <a:rPr lang="en-US" sz="4000" dirty="0" err="1">
                <a:solidFill>
                  <a:srgbClr val="FF0000"/>
                </a:solidFill>
              </a:rPr>
              <a:t>cho</a:t>
            </a:r>
            <a:r>
              <a:rPr lang="en-US" sz="4000" dirty="0">
                <a:solidFill>
                  <a:srgbClr val="FF0000"/>
                </a:solidFill>
              </a:rPr>
              <a:t> </a:t>
            </a:r>
            <a:r>
              <a:rPr lang="en-US" sz="4000" dirty="0" err="1">
                <a:solidFill>
                  <a:srgbClr val="FF0000"/>
                </a:solidFill>
              </a:rPr>
              <a:t>quang</a:t>
            </a:r>
            <a:r>
              <a:rPr lang="en-US" sz="4000" dirty="0">
                <a:solidFill>
                  <a:srgbClr val="FF0000"/>
                </a:solidFill>
              </a:rPr>
              <a:t> </a:t>
            </a:r>
            <a:r>
              <a:rPr lang="en-US" sz="4000" dirty="0" err="1">
                <a:solidFill>
                  <a:srgbClr val="FF0000"/>
                </a:solidFill>
              </a:rPr>
              <a:t>hợp</a:t>
            </a:r>
            <a:r>
              <a:rPr lang="en-US" sz="4000" dirty="0">
                <a:solidFill>
                  <a:srgbClr val="FF0000"/>
                </a:solidFill>
              </a:rPr>
              <a:t> ở </a:t>
            </a:r>
            <a:r>
              <a:rPr lang="en-US" sz="4000" dirty="0" err="1">
                <a:solidFill>
                  <a:srgbClr val="FF0000"/>
                </a:solidFill>
              </a:rPr>
              <a:t>cây</a:t>
            </a:r>
            <a:r>
              <a:rPr lang="en-US" sz="4000" dirty="0">
                <a:solidFill>
                  <a:srgbClr val="FF0000"/>
                </a:solidFill>
              </a:rPr>
              <a:t> </a:t>
            </a:r>
            <a:r>
              <a:rPr lang="en-US" sz="4000" dirty="0" err="1">
                <a:solidFill>
                  <a:srgbClr val="FF0000"/>
                </a:solidFill>
              </a:rPr>
              <a:t>khoai</a:t>
            </a:r>
            <a:r>
              <a:rPr lang="en-US" sz="4000" dirty="0">
                <a:solidFill>
                  <a:srgbClr val="FF0000"/>
                </a:solidFill>
              </a:rPr>
              <a:t> </a:t>
            </a:r>
            <a:r>
              <a:rPr lang="en-US" sz="4000" dirty="0" err="1">
                <a:solidFill>
                  <a:srgbClr val="FF0000"/>
                </a:solidFill>
              </a:rPr>
              <a:t>tây</a:t>
            </a:r>
            <a:r>
              <a:rPr lang="en-US" sz="4000" dirty="0">
                <a:solidFill>
                  <a:srgbClr val="FF0000"/>
                </a:solidFill>
              </a:rPr>
              <a:t> 30°C </a:t>
            </a:r>
            <a:r>
              <a:rPr lang="en-US" sz="4000" dirty="0" err="1">
                <a:solidFill>
                  <a:srgbClr val="FF0000"/>
                </a:solidFill>
              </a:rPr>
              <a:t>đến</a:t>
            </a:r>
            <a:r>
              <a:rPr lang="en-US" sz="4000" dirty="0">
                <a:solidFill>
                  <a:srgbClr val="FF0000"/>
                </a:solidFill>
              </a:rPr>
              <a:t> </a:t>
            </a:r>
            <a:r>
              <a:rPr lang="en-US" sz="4000" dirty="0" err="1">
                <a:solidFill>
                  <a:srgbClr val="FF0000"/>
                </a:solidFill>
              </a:rPr>
              <a:t>dưới</a:t>
            </a:r>
            <a:r>
              <a:rPr lang="en-US" sz="4000" dirty="0">
                <a:solidFill>
                  <a:srgbClr val="FF0000"/>
                </a:solidFill>
              </a:rPr>
              <a:t> 40°C, </a:t>
            </a:r>
            <a:r>
              <a:rPr lang="en-US" sz="4000" dirty="0" err="1">
                <a:solidFill>
                  <a:srgbClr val="FF0000"/>
                </a:solidFill>
              </a:rPr>
              <a:t>cây</a:t>
            </a:r>
            <a:r>
              <a:rPr lang="en-US" sz="4000" dirty="0">
                <a:solidFill>
                  <a:srgbClr val="FF0000"/>
                </a:solidFill>
              </a:rPr>
              <a:t> </a:t>
            </a:r>
            <a:r>
              <a:rPr lang="en-US" sz="4000" dirty="0" err="1">
                <a:solidFill>
                  <a:srgbClr val="FF0000"/>
                </a:solidFill>
              </a:rPr>
              <a:t>cà</a:t>
            </a:r>
            <a:r>
              <a:rPr lang="en-US" sz="4000" dirty="0">
                <a:solidFill>
                  <a:srgbClr val="FF0000"/>
                </a:solidFill>
              </a:rPr>
              <a:t> </a:t>
            </a:r>
            <a:r>
              <a:rPr lang="en-US" sz="4000" dirty="0" err="1">
                <a:solidFill>
                  <a:srgbClr val="FF0000"/>
                </a:solidFill>
              </a:rPr>
              <a:t>chua</a:t>
            </a:r>
            <a:r>
              <a:rPr lang="en-US" sz="4000" dirty="0">
                <a:solidFill>
                  <a:srgbClr val="FF0000"/>
                </a:solidFill>
              </a:rPr>
              <a:t> 25°C </a:t>
            </a:r>
            <a:r>
              <a:rPr lang="en-US" sz="4000" dirty="0" err="1">
                <a:solidFill>
                  <a:srgbClr val="FF0000"/>
                </a:solidFill>
              </a:rPr>
              <a:t>đến</a:t>
            </a:r>
            <a:r>
              <a:rPr lang="en-US" sz="4000" dirty="0">
                <a:solidFill>
                  <a:srgbClr val="FF0000"/>
                </a:solidFill>
              </a:rPr>
              <a:t> </a:t>
            </a:r>
            <a:r>
              <a:rPr lang="en-US" sz="4000" dirty="0" err="1">
                <a:solidFill>
                  <a:srgbClr val="FF0000"/>
                </a:solidFill>
              </a:rPr>
              <a:t>dưới</a:t>
            </a:r>
            <a:r>
              <a:rPr lang="en-US" sz="4000" dirty="0">
                <a:solidFill>
                  <a:srgbClr val="FF0000"/>
                </a:solidFill>
              </a:rPr>
              <a:t> 35°C, </a:t>
            </a:r>
            <a:r>
              <a:rPr lang="en-US" sz="4000" dirty="0" err="1">
                <a:solidFill>
                  <a:srgbClr val="FF0000"/>
                </a:solidFill>
              </a:rPr>
              <a:t>cây</a:t>
            </a:r>
            <a:r>
              <a:rPr lang="en-US" sz="4000" dirty="0">
                <a:solidFill>
                  <a:srgbClr val="FF0000"/>
                </a:solidFill>
              </a:rPr>
              <a:t> </a:t>
            </a:r>
            <a:r>
              <a:rPr lang="en-US" sz="4000" dirty="0" err="1">
                <a:solidFill>
                  <a:srgbClr val="FF0000"/>
                </a:solidFill>
              </a:rPr>
              <a:t>dưa</a:t>
            </a:r>
            <a:r>
              <a:rPr lang="en-US" sz="4000" dirty="0">
                <a:solidFill>
                  <a:srgbClr val="FF0000"/>
                </a:solidFill>
              </a:rPr>
              <a:t> </a:t>
            </a:r>
            <a:r>
              <a:rPr lang="en-US" sz="4000" dirty="0" err="1">
                <a:solidFill>
                  <a:srgbClr val="FF0000"/>
                </a:solidFill>
              </a:rPr>
              <a:t>chuột</a:t>
            </a:r>
            <a:r>
              <a:rPr lang="en-US" sz="4000" dirty="0">
                <a:solidFill>
                  <a:srgbClr val="FF0000"/>
                </a:solidFill>
              </a:rPr>
              <a:t>: 20°C </a:t>
            </a:r>
            <a:r>
              <a:rPr lang="en-US" sz="4000" dirty="0" err="1">
                <a:solidFill>
                  <a:srgbClr val="FF0000"/>
                </a:solidFill>
              </a:rPr>
              <a:t>đến</a:t>
            </a:r>
            <a:r>
              <a:rPr lang="en-US" sz="4000" dirty="0">
                <a:solidFill>
                  <a:srgbClr val="FF0000"/>
                </a:solidFill>
              </a:rPr>
              <a:t> 25°C.</a:t>
            </a:r>
          </a:p>
        </p:txBody>
      </p:sp>
      <p:sp>
        <p:nvSpPr>
          <p:cNvPr id="14" name="Rectangle 13"/>
          <p:cNvSpPr/>
          <p:nvPr/>
        </p:nvSpPr>
        <p:spPr>
          <a:xfrm>
            <a:off x="915030" y="6871901"/>
            <a:ext cx="8570803" cy="1938992"/>
          </a:xfrm>
          <a:prstGeom prst="rect">
            <a:avLst/>
          </a:prstGeom>
        </p:spPr>
        <p:txBody>
          <a:bodyPr wrap="square">
            <a:spAutoFit/>
          </a:bodyPr>
          <a:lstStyle/>
          <a:p>
            <a:r>
              <a:rPr lang="en-US" sz="4000" dirty="0" err="1">
                <a:solidFill>
                  <a:srgbClr val="FF0000"/>
                </a:solidFill>
              </a:rPr>
              <a:t>Nhiệt</a:t>
            </a:r>
            <a:r>
              <a:rPr lang="en-US" sz="4000" dirty="0">
                <a:solidFill>
                  <a:srgbClr val="FF0000"/>
                </a:solidFill>
              </a:rPr>
              <a:t> </a:t>
            </a:r>
            <a:r>
              <a:rPr lang="en-US" sz="4000" dirty="0" err="1">
                <a:solidFill>
                  <a:srgbClr val="FF0000"/>
                </a:solidFill>
              </a:rPr>
              <a:t>độ</a:t>
            </a:r>
            <a:r>
              <a:rPr lang="en-US" sz="4000" dirty="0">
                <a:solidFill>
                  <a:srgbClr val="FF0000"/>
                </a:solidFill>
              </a:rPr>
              <a:t> </a:t>
            </a:r>
            <a:r>
              <a:rPr lang="en-US" sz="4000" dirty="0" err="1">
                <a:solidFill>
                  <a:srgbClr val="FF0000"/>
                </a:solidFill>
              </a:rPr>
              <a:t>môi</a:t>
            </a:r>
            <a:r>
              <a:rPr lang="en-US" sz="4000" dirty="0">
                <a:solidFill>
                  <a:srgbClr val="FF0000"/>
                </a:solidFill>
              </a:rPr>
              <a:t> </a:t>
            </a:r>
            <a:r>
              <a:rPr lang="en-US" sz="4000" dirty="0" err="1">
                <a:solidFill>
                  <a:srgbClr val="FF0000"/>
                </a:solidFill>
              </a:rPr>
              <a:t>trường</a:t>
            </a:r>
            <a:r>
              <a:rPr lang="en-US" sz="4000" dirty="0">
                <a:solidFill>
                  <a:srgbClr val="FF0000"/>
                </a:solidFill>
              </a:rPr>
              <a:t> </a:t>
            </a:r>
            <a:r>
              <a:rPr lang="en-US" sz="4000" dirty="0" err="1">
                <a:solidFill>
                  <a:srgbClr val="FF0000"/>
                </a:solidFill>
              </a:rPr>
              <a:t>mà</a:t>
            </a:r>
            <a:r>
              <a:rPr lang="en-US" sz="4000" dirty="0">
                <a:solidFill>
                  <a:srgbClr val="FF0000"/>
                </a:solidFill>
              </a:rPr>
              <a:t> </a:t>
            </a:r>
            <a:r>
              <a:rPr lang="en-US" sz="4000" dirty="0" err="1">
                <a:solidFill>
                  <a:srgbClr val="FF0000"/>
                </a:solidFill>
              </a:rPr>
              <a:t>quang</a:t>
            </a:r>
            <a:r>
              <a:rPr lang="en-US" sz="4000" dirty="0">
                <a:solidFill>
                  <a:srgbClr val="FF0000"/>
                </a:solidFill>
              </a:rPr>
              <a:t> </a:t>
            </a:r>
            <a:r>
              <a:rPr lang="en-US" sz="4000" dirty="0" err="1">
                <a:solidFill>
                  <a:srgbClr val="FF0000"/>
                </a:solidFill>
              </a:rPr>
              <a:t>hợp</a:t>
            </a:r>
            <a:r>
              <a:rPr lang="en-US" sz="4000" dirty="0">
                <a:solidFill>
                  <a:srgbClr val="FF0000"/>
                </a:solidFill>
              </a:rPr>
              <a:t> </a:t>
            </a:r>
            <a:r>
              <a:rPr lang="en-US" sz="4000" dirty="0" err="1">
                <a:solidFill>
                  <a:srgbClr val="FF0000"/>
                </a:solidFill>
              </a:rPr>
              <a:t>diễn</a:t>
            </a:r>
            <a:r>
              <a:rPr lang="en-US" sz="4000" dirty="0">
                <a:solidFill>
                  <a:srgbClr val="FF0000"/>
                </a:solidFill>
              </a:rPr>
              <a:t> </a:t>
            </a:r>
            <a:r>
              <a:rPr lang="en-US" sz="4000" dirty="0" err="1">
                <a:solidFill>
                  <a:srgbClr val="FF0000"/>
                </a:solidFill>
              </a:rPr>
              <a:t>ra</a:t>
            </a:r>
            <a:r>
              <a:rPr lang="en-US" sz="4000" dirty="0">
                <a:solidFill>
                  <a:srgbClr val="FF0000"/>
                </a:solidFill>
              </a:rPr>
              <a:t> </a:t>
            </a:r>
            <a:r>
              <a:rPr lang="en-US" sz="4000" dirty="0" err="1">
                <a:solidFill>
                  <a:srgbClr val="FF0000"/>
                </a:solidFill>
              </a:rPr>
              <a:t>bình</a:t>
            </a:r>
            <a:r>
              <a:rPr lang="en-US" sz="4000" dirty="0">
                <a:solidFill>
                  <a:srgbClr val="FF0000"/>
                </a:solidFill>
              </a:rPr>
              <a:t> </a:t>
            </a:r>
            <a:r>
              <a:rPr lang="en-US" sz="4000" dirty="0" err="1">
                <a:solidFill>
                  <a:srgbClr val="FF0000"/>
                </a:solidFill>
              </a:rPr>
              <a:t>thường</a:t>
            </a:r>
            <a:r>
              <a:rPr lang="en-US" sz="4000" dirty="0">
                <a:solidFill>
                  <a:srgbClr val="FF0000"/>
                </a:solidFill>
              </a:rPr>
              <a:t> ở </a:t>
            </a:r>
            <a:r>
              <a:rPr lang="en-US" sz="4000" dirty="0" err="1">
                <a:solidFill>
                  <a:srgbClr val="FF0000"/>
                </a:solidFill>
              </a:rPr>
              <a:t>phần</a:t>
            </a:r>
            <a:r>
              <a:rPr lang="en-US" sz="4000" dirty="0">
                <a:solidFill>
                  <a:srgbClr val="FF0000"/>
                </a:solidFill>
              </a:rPr>
              <a:t> </a:t>
            </a:r>
            <a:r>
              <a:rPr lang="en-US" sz="4000" dirty="0" err="1">
                <a:solidFill>
                  <a:srgbClr val="FF0000"/>
                </a:solidFill>
              </a:rPr>
              <a:t>lớn</a:t>
            </a:r>
            <a:r>
              <a:rPr lang="en-US" sz="4000" dirty="0">
                <a:solidFill>
                  <a:srgbClr val="FF0000"/>
                </a:solidFill>
              </a:rPr>
              <a:t> </a:t>
            </a:r>
            <a:r>
              <a:rPr lang="en-US" sz="4000" dirty="0" err="1">
                <a:solidFill>
                  <a:srgbClr val="FF0000"/>
                </a:solidFill>
              </a:rPr>
              <a:t>thực</a:t>
            </a:r>
            <a:r>
              <a:rPr lang="en-US" sz="4000" dirty="0">
                <a:solidFill>
                  <a:srgbClr val="FF0000"/>
                </a:solidFill>
              </a:rPr>
              <a:t> </a:t>
            </a:r>
            <a:r>
              <a:rPr lang="en-US" sz="4000" dirty="0" err="1">
                <a:solidFill>
                  <a:srgbClr val="FF0000"/>
                </a:solidFill>
              </a:rPr>
              <a:t>vật</a:t>
            </a:r>
            <a:r>
              <a:rPr lang="en-US" sz="4000" dirty="0">
                <a:solidFill>
                  <a:srgbClr val="FF0000"/>
                </a:solidFill>
              </a:rPr>
              <a:t>: 25°C </a:t>
            </a:r>
            <a:r>
              <a:rPr lang="en-US" sz="4000" dirty="0" err="1">
                <a:solidFill>
                  <a:srgbClr val="FF0000"/>
                </a:solidFill>
              </a:rPr>
              <a:t>đến</a:t>
            </a:r>
            <a:r>
              <a:rPr lang="en-US" sz="4000" dirty="0">
                <a:solidFill>
                  <a:srgbClr val="FF0000"/>
                </a:solidFill>
              </a:rPr>
              <a:t> 35°C.</a:t>
            </a:r>
          </a:p>
        </p:txBody>
      </p:sp>
      <p:pic>
        <p:nvPicPr>
          <p:cNvPr id="11" name="Picture 10"/>
          <p:cNvPicPr/>
          <p:nvPr/>
        </p:nvPicPr>
        <p:blipFill>
          <a:blip r:embed="rId2"/>
          <a:stretch>
            <a:fillRect/>
          </a:stretch>
        </p:blipFill>
        <p:spPr>
          <a:xfrm>
            <a:off x="10116296" y="419100"/>
            <a:ext cx="8077200" cy="8891761"/>
          </a:xfrm>
          <a:prstGeom prst="rect">
            <a:avLst/>
          </a:prstGeom>
        </p:spPr>
      </p:pic>
    </p:spTree>
    <p:extLst>
      <p:ext uri="{BB962C8B-B14F-4D97-AF65-F5344CB8AC3E}">
        <p14:creationId xmlns:p14="http://schemas.microsoft.com/office/powerpoint/2010/main" val="331332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116627" y="0"/>
            <a:ext cx="6136427" cy="10287000"/>
            <a:chOff x="0" y="0"/>
            <a:chExt cx="3093156" cy="3479800"/>
          </a:xfrm>
        </p:grpSpPr>
        <p:sp>
          <p:nvSpPr>
            <p:cNvPr id="3" name="Freeform 3"/>
            <p:cNvSpPr/>
            <p:nvPr/>
          </p:nvSpPr>
          <p:spPr>
            <a:xfrm>
              <a:off x="0" y="0"/>
              <a:ext cx="3093156" cy="3479800"/>
            </a:xfrm>
            <a:custGeom>
              <a:avLst/>
              <a:gdLst/>
              <a:ahLst/>
              <a:cxnLst/>
              <a:rect l="l" t="t" r="r" b="b"/>
              <a:pathLst>
                <a:path w="3093156" h="3479800">
                  <a:moveTo>
                    <a:pt x="2968696" y="3479800"/>
                  </a:moveTo>
                  <a:lnTo>
                    <a:pt x="124460" y="3479800"/>
                  </a:lnTo>
                  <a:cubicBezTo>
                    <a:pt x="55880" y="3479800"/>
                    <a:pt x="0" y="3423920"/>
                    <a:pt x="0" y="3355340"/>
                  </a:cubicBezTo>
                  <a:lnTo>
                    <a:pt x="0" y="124460"/>
                  </a:lnTo>
                  <a:cubicBezTo>
                    <a:pt x="0" y="55880"/>
                    <a:pt x="55880" y="0"/>
                    <a:pt x="124460" y="0"/>
                  </a:cubicBezTo>
                  <a:lnTo>
                    <a:pt x="2968696" y="0"/>
                  </a:lnTo>
                  <a:cubicBezTo>
                    <a:pt x="3037276" y="0"/>
                    <a:pt x="3093156" y="55880"/>
                    <a:pt x="3093156" y="124460"/>
                  </a:cubicBezTo>
                  <a:lnTo>
                    <a:pt x="3093156" y="3355340"/>
                  </a:lnTo>
                  <a:cubicBezTo>
                    <a:pt x="3093156" y="3423920"/>
                    <a:pt x="3037276" y="3479800"/>
                    <a:pt x="2968696" y="3479800"/>
                  </a:cubicBezTo>
                  <a:close/>
                </a:path>
              </a:pathLst>
            </a:custGeom>
            <a:solidFill>
              <a:srgbClr val="B8D6F6"/>
            </a:solidFill>
          </p:spPr>
        </p:sp>
      </p:grpSp>
      <p:sp>
        <p:nvSpPr>
          <p:cNvPr id="4" name="TextBox 4"/>
          <p:cNvSpPr txBox="1"/>
          <p:nvPr/>
        </p:nvSpPr>
        <p:spPr>
          <a:xfrm>
            <a:off x="1028700" y="1768734"/>
            <a:ext cx="4838700" cy="1183081"/>
          </a:xfrm>
          <a:prstGeom prst="rect">
            <a:avLst/>
          </a:prstGeom>
        </p:spPr>
        <p:txBody>
          <a:bodyPr wrap="square" lIns="0" tIns="0" rIns="0" bIns="0" rtlCol="0" anchor="t">
            <a:spAutoFit/>
          </a:bodyPr>
          <a:lstStyle/>
          <a:p>
            <a:pPr marL="0" lvl="0" indent="0">
              <a:lnSpc>
                <a:spcPts val="10400"/>
              </a:lnSpc>
            </a:pPr>
            <a:r>
              <a:rPr lang="en-US" sz="4400" spc="-240" dirty="0" err="1">
                <a:solidFill>
                  <a:srgbClr val="0F3256"/>
                </a:solidFill>
                <a:latin typeface="+mj-lt"/>
              </a:rPr>
              <a:t>Nội</a:t>
            </a:r>
            <a:r>
              <a:rPr lang="en-US" sz="4400" spc="-240" dirty="0">
                <a:solidFill>
                  <a:srgbClr val="0F3256"/>
                </a:solidFill>
                <a:latin typeface="+mj-lt"/>
              </a:rPr>
              <a:t> dung </a:t>
            </a:r>
            <a:r>
              <a:rPr lang="en-US" sz="4400" spc="-240" dirty="0" err="1">
                <a:solidFill>
                  <a:srgbClr val="0F3256"/>
                </a:solidFill>
                <a:latin typeface="+mj-lt"/>
              </a:rPr>
              <a:t>chính</a:t>
            </a:r>
            <a:endParaRPr lang="en-US" sz="4400" spc="-240" dirty="0">
              <a:solidFill>
                <a:srgbClr val="0F3256"/>
              </a:solidFill>
              <a:latin typeface="+mj-lt"/>
            </a:endParaRPr>
          </a:p>
        </p:txBody>
      </p:sp>
      <p:pic>
        <p:nvPicPr>
          <p:cNvPr id="5" name="Picture 5"/>
          <p:cNvPicPr>
            <a:picLocks noChangeAspect="1"/>
          </p:cNvPicPr>
          <p:nvPr/>
        </p:nvPicPr>
        <p:blipFill>
          <a:blip r:embed="rId3"/>
          <a:srcRect/>
          <a:stretch>
            <a:fillRect/>
          </a:stretch>
        </p:blipFill>
        <p:spPr>
          <a:xfrm>
            <a:off x="6047509" y="2857500"/>
            <a:ext cx="3048000" cy="1694356"/>
          </a:xfrm>
          <a:prstGeom prst="rect">
            <a:avLst/>
          </a:prstGeom>
        </p:spPr>
      </p:pic>
      <p:sp>
        <p:nvSpPr>
          <p:cNvPr id="6" name="TextBox 6"/>
          <p:cNvSpPr txBox="1"/>
          <p:nvPr/>
        </p:nvSpPr>
        <p:spPr>
          <a:xfrm>
            <a:off x="6441664" y="3526304"/>
            <a:ext cx="2352338" cy="461665"/>
          </a:xfrm>
          <a:prstGeom prst="rect">
            <a:avLst/>
          </a:prstGeom>
        </p:spPr>
        <p:txBody>
          <a:bodyPr wrap="square" lIns="0" tIns="0" rIns="0" bIns="0" rtlCol="0" anchor="t">
            <a:spAutoFit/>
          </a:bodyPr>
          <a:lstStyle/>
          <a:p>
            <a:pPr marL="0" lvl="0" indent="0" algn="ctr">
              <a:lnSpc>
                <a:spcPts val="3640"/>
              </a:lnSpc>
            </a:pPr>
            <a:r>
              <a:rPr lang="en-US" sz="3200" b="1" spc="-84" dirty="0" err="1">
                <a:solidFill>
                  <a:srgbClr val="0F3256"/>
                </a:solidFill>
                <a:latin typeface="+mj-lt"/>
              </a:rPr>
              <a:t>Phần</a:t>
            </a:r>
            <a:r>
              <a:rPr lang="en-US" sz="3200" b="1" spc="-84" dirty="0">
                <a:solidFill>
                  <a:srgbClr val="0F3256"/>
                </a:solidFill>
                <a:latin typeface="+mj-lt"/>
              </a:rPr>
              <a:t> 1</a:t>
            </a:r>
          </a:p>
        </p:txBody>
      </p:sp>
      <p:sp>
        <p:nvSpPr>
          <p:cNvPr id="7" name="TextBox 7"/>
          <p:cNvSpPr txBox="1"/>
          <p:nvPr/>
        </p:nvSpPr>
        <p:spPr>
          <a:xfrm>
            <a:off x="9095509" y="3526304"/>
            <a:ext cx="7979452" cy="468141"/>
          </a:xfrm>
          <a:prstGeom prst="rect">
            <a:avLst/>
          </a:prstGeom>
        </p:spPr>
        <p:txBody>
          <a:bodyPr wrap="square" lIns="0" tIns="0" rIns="0" bIns="0" rtlCol="0" anchor="t">
            <a:spAutoFit/>
          </a:bodyPr>
          <a:lstStyle/>
          <a:p>
            <a:pPr marL="0" lvl="0" indent="0">
              <a:lnSpc>
                <a:spcPts val="3640"/>
              </a:lnSpc>
            </a:pPr>
            <a:r>
              <a:rPr lang="en-US" sz="3600" dirty="0" err="1">
                <a:solidFill>
                  <a:srgbClr val="0F3256"/>
                </a:solidFill>
                <a:latin typeface="+mj-lt"/>
              </a:rPr>
              <a:t>Quá</a:t>
            </a:r>
            <a:r>
              <a:rPr lang="en-US" sz="3600" dirty="0">
                <a:solidFill>
                  <a:srgbClr val="0F3256"/>
                </a:solidFill>
                <a:latin typeface="+mj-lt"/>
              </a:rPr>
              <a:t> </a:t>
            </a:r>
            <a:r>
              <a:rPr lang="en-US" sz="3600" dirty="0" err="1">
                <a:solidFill>
                  <a:srgbClr val="0F3256"/>
                </a:solidFill>
                <a:latin typeface="+mj-lt"/>
              </a:rPr>
              <a:t>trình</a:t>
            </a:r>
            <a:r>
              <a:rPr lang="en-US" sz="3600" dirty="0">
                <a:solidFill>
                  <a:srgbClr val="0F3256"/>
                </a:solidFill>
                <a:latin typeface="+mj-lt"/>
              </a:rPr>
              <a:t> </a:t>
            </a:r>
            <a:r>
              <a:rPr lang="en-US" sz="3600" dirty="0" err="1">
                <a:solidFill>
                  <a:srgbClr val="0F3256"/>
                </a:solidFill>
                <a:latin typeface="+mj-lt"/>
              </a:rPr>
              <a:t>quang</a:t>
            </a:r>
            <a:r>
              <a:rPr lang="en-US" sz="3600" dirty="0">
                <a:solidFill>
                  <a:srgbClr val="0F3256"/>
                </a:solidFill>
                <a:latin typeface="+mj-lt"/>
              </a:rPr>
              <a:t> </a:t>
            </a:r>
            <a:r>
              <a:rPr lang="en-US" sz="3600" dirty="0" err="1">
                <a:solidFill>
                  <a:srgbClr val="0F3256"/>
                </a:solidFill>
                <a:latin typeface="+mj-lt"/>
              </a:rPr>
              <a:t>hợp</a:t>
            </a:r>
            <a:endParaRPr lang="en-US" sz="3600" dirty="0">
              <a:solidFill>
                <a:srgbClr val="0F3256"/>
              </a:solidFill>
              <a:latin typeface="+mj-lt"/>
            </a:endParaRPr>
          </a:p>
        </p:txBody>
      </p:sp>
      <p:sp>
        <p:nvSpPr>
          <p:cNvPr id="11" name="TextBox 11"/>
          <p:cNvSpPr txBox="1"/>
          <p:nvPr/>
        </p:nvSpPr>
        <p:spPr>
          <a:xfrm>
            <a:off x="9095509" y="5433939"/>
            <a:ext cx="7979452" cy="468141"/>
          </a:xfrm>
          <a:prstGeom prst="rect">
            <a:avLst/>
          </a:prstGeom>
        </p:spPr>
        <p:txBody>
          <a:bodyPr wrap="square" lIns="0" tIns="0" rIns="0" bIns="0" rtlCol="0" anchor="t">
            <a:spAutoFit/>
          </a:bodyPr>
          <a:lstStyle/>
          <a:p>
            <a:pPr marL="0" lvl="0" indent="0">
              <a:lnSpc>
                <a:spcPts val="3640"/>
              </a:lnSpc>
            </a:pPr>
            <a:r>
              <a:rPr lang="en-US" sz="3600" dirty="0" err="1">
                <a:solidFill>
                  <a:srgbClr val="0F3256"/>
                </a:solidFill>
                <a:latin typeface="+mj-lt"/>
              </a:rPr>
              <a:t>Vai</a:t>
            </a:r>
            <a:r>
              <a:rPr lang="en-US" sz="3600" dirty="0">
                <a:solidFill>
                  <a:srgbClr val="0F3256"/>
                </a:solidFill>
                <a:latin typeface="+mj-lt"/>
              </a:rPr>
              <a:t> </a:t>
            </a:r>
            <a:r>
              <a:rPr lang="en-US" sz="3600" dirty="0" err="1">
                <a:solidFill>
                  <a:srgbClr val="0F3256"/>
                </a:solidFill>
                <a:latin typeface="+mj-lt"/>
              </a:rPr>
              <a:t>trò</a:t>
            </a:r>
            <a:r>
              <a:rPr lang="en-US" sz="3600" dirty="0">
                <a:solidFill>
                  <a:srgbClr val="0F3256"/>
                </a:solidFill>
                <a:latin typeface="+mj-lt"/>
              </a:rPr>
              <a:t> </a:t>
            </a:r>
            <a:r>
              <a:rPr lang="en-US" sz="3600" dirty="0" err="1">
                <a:solidFill>
                  <a:srgbClr val="0F3256"/>
                </a:solidFill>
                <a:latin typeface="+mj-lt"/>
              </a:rPr>
              <a:t>của</a:t>
            </a:r>
            <a:r>
              <a:rPr lang="en-US" sz="3600" dirty="0">
                <a:solidFill>
                  <a:srgbClr val="0F3256"/>
                </a:solidFill>
                <a:latin typeface="+mj-lt"/>
              </a:rPr>
              <a:t> </a:t>
            </a:r>
            <a:r>
              <a:rPr lang="en-US" sz="3600" dirty="0" err="1">
                <a:solidFill>
                  <a:srgbClr val="0F3256"/>
                </a:solidFill>
                <a:latin typeface="+mj-lt"/>
              </a:rPr>
              <a:t>lá</a:t>
            </a:r>
            <a:r>
              <a:rPr lang="en-US" sz="3600" dirty="0">
                <a:solidFill>
                  <a:srgbClr val="0F3256"/>
                </a:solidFill>
                <a:latin typeface="+mj-lt"/>
              </a:rPr>
              <a:t> </a:t>
            </a:r>
            <a:r>
              <a:rPr lang="en-US" sz="3600" dirty="0" err="1">
                <a:solidFill>
                  <a:srgbClr val="0F3256"/>
                </a:solidFill>
                <a:latin typeface="+mj-lt"/>
              </a:rPr>
              <a:t>với</a:t>
            </a:r>
            <a:r>
              <a:rPr lang="en-US" sz="3600" dirty="0">
                <a:solidFill>
                  <a:srgbClr val="0F3256"/>
                </a:solidFill>
                <a:latin typeface="+mj-lt"/>
              </a:rPr>
              <a:t> </a:t>
            </a:r>
            <a:r>
              <a:rPr lang="en-US" sz="3600" dirty="0" err="1">
                <a:solidFill>
                  <a:srgbClr val="0F3256"/>
                </a:solidFill>
                <a:latin typeface="+mj-lt"/>
              </a:rPr>
              <a:t>chức</a:t>
            </a:r>
            <a:r>
              <a:rPr lang="en-US" sz="3600" dirty="0">
                <a:solidFill>
                  <a:srgbClr val="0F3256"/>
                </a:solidFill>
                <a:latin typeface="+mj-lt"/>
              </a:rPr>
              <a:t> </a:t>
            </a:r>
            <a:r>
              <a:rPr lang="en-US" sz="3600" dirty="0" err="1">
                <a:solidFill>
                  <a:srgbClr val="0F3256"/>
                </a:solidFill>
                <a:latin typeface="+mj-lt"/>
              </a:rPr>
              <a:t>năng</a:t>
            </a:r>
            <a:r>
              <a:rPr lang="en-US" sz="3600" dirty="0">
                <a:solidFill>
                  <a:srgbClr val="0F3256"/>
                </a:solidFill>
                <a:latin typeface="+mj-lt"/>
              </a:rPr>
              <a:t> </a:t>
            </a:r>
            <a:r>
              <a:rPr lang="en-US" sz="3600" dirty="0" err="1">
                <a:solidFill>
                  <a:srgbClr val="0F3256"/>
                </a:solidFill>
                <a:latin typeface="+mj-lt"/>
              </a:rPr>
              <a:t>quang</a:t>
            </a:r>
            <a:r>
              <a:rPr lang="en-US" sz="3600" dirty="0">
                <a:solidFill>
                  <a:srgbClr val="0F3256"/>
                </a:solidFill>
                <a:latin typeface="+mj-lt"/>
              </a:rPr>
              <a:t> </a:t>
            </a:r>
            <a:r>
              <a:rPr lang="en-US" sz="3600" dirty="0" err="1">
                <a:solidFill>
                  <a:srgbClr val="0F3256"/>
                </a:solidFill>
                <a:latin typeface="+mj-lt"/>
              </a:rPr>
              <a:t>hợp</a:t>
            </a:r>
            <a:endParaRPr lang="en-US" sz="3600" dirty="0">
              <a:solidFill>
                <a:srgbClr val="0F3256"/>
              </a:solidFill>
              <a:latin typeface="+mj-lt"/>
            </a:endParaRPr>
          </a:p>
        </p:txBody>
      </p:sp>
      <p:sp>
        <p:nvSpPr>
          <p:cNvPr id="12" name="TextBox 12"/>
          <p:cNvSpPr txBox="1"/>
          <p:nvPr/>
        </p:nvSpPr>
        <p:spPr>
          <a:xfrm>
            <a:off x="9095508" y="7341574"/>
            <a:ext cx="8887691" cy="461665"/>
          </a:xfrm>
          <a:prstGeom prst="rect">
            <a:avLst/>
          </a:prstGeom>
        </p:spPr>
        <p:txBody>
          <a:bodyPr wrap="square" lIns="0" tIns="0" rIns="0" bIns="0" rtlCol="0" anchor="t">
            <a:spAutoFit/>
          </a:bodyPr>
          <a:lstStyle/>
          <a:p>
            <a:pPr marL="0" lvl="0" indent="0">
              <a:lnSpc>
                <a:spcPts val="3640"/>
              </a:lnSpc>
            </a:pPr>
            <a:r>
              <a:rPr lang="en-US" sz="3600" dirty="0" err="1">
                <a:solidFill>
                  <a:srgbClr val="0F3256"/>
                </a:solidFill>
                <a:latin typeface="+mj-lt"/>
              </a:rPr>
              <a:t>Các</a:t>
            </a:r>
            <a:r>
              <a:rPr lang="en-US" sz="3600" dirty="0">
                <a:solidFill>
                  <a:srgbClr val="0F3256"/>
                </a:solidFill>
                <a:latin typeface="+mj-lt"/>
              </a:rPr>
              <a:t> </a:t>
            </a:r>
            <a:r>
              <a:rPr lang="en-US" sz="3600" dirty="0" err="1">
                <a:solidFill>
                  <a:srgbClr val="0F3256"/>
                </a:solidFill>
                <a:latin typeface="+mj-lt"/>
              </a:rPr>
              <a:t>yếu</a:t>
            </a:r>
            <a:r>
              <a:rPr lang="en-US" sz="3600" dirty="0">
                <a:solidFill>
                  <a:srgbClr val="0F3256"/>
                </a:solidFill>
                <a:latin typeface="+mj-lt"/>
              </a:rPr>
              <a:t> </a:t>
            </a:r>
            <a:r>
              <a:rPr lang="en-US" sz="3600" dirty="0" err="1">
                <a:solidFill>
                  <a:srgbClr val="0F3256"/>
                </a:solidFill>
                <a:latin typeface="+mj-lt"/>
              </a:rPr>
              <a:t>tố</a:t>
            </a:r>
            <a:r>
              <a:rPr lang="en-US" sz="3600" dirty="0">
                <a:solidFill>
                  <a:srgbClr val="0F3256"/>
                </a:solidFill>
                <a:latin typeface="+mj-lt"/>
              </a:rPr>
              <a:t> </a:t>
            </a:r>
            <a:r>
              <a:rPr lang="en-US" sz="3600" dirty="0" err="1">
                <a:solidFill>
                  <a:srgbClr val="0F3256"/>
                </a:solidFill>
                <a:latin typeface="+mj-lt"/>
              </a:rPr>
              <a:t>ảnh</a:t>
            </a:r>
            <a:r>
              <a:rPr lang="en-US" sz="3600" dirty="0">
                <a:solidFill>
                  <a:srgbClr val="0F3256"/>
                </a:solidFill>
                <a:latin typeface="+mj-lt"/>
              </a:rPr>
              <a:t> </a:t>
            </a:r>
            <a:r>
              <a:rPr lang="en-US" sz="3600" dirty="0" err="1">
                <a:solidFill>
                  <a:srgbClr val="0F3256"/>
                </a:solidFill>
                <a:latin typeface="+mj-lt"/>
              </a:rPr>
              <a:t>hưởng</a:t>
            </a:r>
            <a:r>
              <a:rPr lang="en-US" sz="3600" dirty="0">
                <a:solidFill>
                  <a:srgbClr val="0F3256"/>
                </a:solidFill>
                <a:latin typeface="+mj-lt"/>
              </a:rPr>
              <a:t> </a:t>
            </a:r>
            <a:r>
              <a:rPr lang="en-US" sz="3600" dirty="0" err="1">
                <a:solidFill>
                  <a:srgbClr val="0F3256"/>
                </a:solidFill>
                <a:latin typeface="+mj-lt"/>
              </a:rPr>
              <a:t>đến</a:t>
            </a:r>
            <a:r>
              <a:rPr lang="en-US" sz="3600" dirty="0">
                <a:solidFill>
                  <a:srgbClr val="0F3256"/>
                </a:solidFill>
                <a:latin typeface="+mj-lt"/>
              </a:rPr>
              <a:t> </a:t>
            </a:r>
            <a:r>
              <a:rPr lang="en-US" sz="3600" dirty="0" err="1">
                <a:solidFill>
                  <a:srgbClr val="0F3256"/>
                </a:solidFill>
                <a:latin typeface="+mj-lt"/>
              </a:rPr>
              <a:t>quá</a:t>
            </a:r>
            <a:r>
              <a:rPr lang="en-US" sz="3600" dirty="0">
                <a:solidFill>
                  <a:srgbClr val="0F3256"/>
                </a:solidFill>
                <a:latin typeface="+mj-lt"/>
              </a:rPr>
              <a:t> </a:t>
            </a:r>
            <a:r>
              <a:rPr lang="en-US" sz="3600" err="1">
                <a:solidFill>
                  <a:srgbClr val="0F3256"/>
                </a:solidFill>
                <a:latin typeface="+mj-lt"/>
              </a:rPr>
              <a:t>trình</a:t>
            </a:r>
            <a:r>
              <a:rPr lang="en-US" sz="3600">
                <a:solidFill>
                  <a:srgbClr val="0F3256"/>
                </a:solidFill>
                <a:latin typeface="+mj-lt"/>
              </a:rPr>
              <a:t> quang </a:t>
            </a:r>
            <a:r>
              <a:rPr lang="en-US" sz="3600" dirty="0" err="1">
                <a:solidFill>
                  <a:srgbClr val="0F3256"/>
                </a:solidFill>
                <a:latin typeface="+mj-lt"/>
              </a:rPr>
              <a:t>hợp</a:t>
            </a:r>
            <a:endParaRPr lang="en-US" sz="3600" dirty="0">
              <a:solidFill>
                <a:srgbClr val="0F3256"/>
              </a:solidFill>
              <a:latin typeface="+mj-lt"/>
            </a:endParaRPr>
          </a:p>
        </p:txBody>
      </p:sp>
      <p:pic>
        <p:nvPicPr>
          <p:cNvPr id="14" name="Picture 14"/>
          <p:cNvPicPr>
            <a:picLocks noChangeAspect="1"/>
          </p:cNvPicPr>
          <p:nvPr/>
        </p:nvPicPr>
        <p:blipFill>
          <a:blip r:embed="rId3"/>
          <a:srcRect/>
          <a:stretch>
            <a:fillRect/>
          </a:stretch>
        </p:blipFill>
        <p:spPr>
          <a:xfrm>
            <a:off x="6047509" y="4787404"/>
            <a:ext cx="3048000" cy="1694356"/>
          </a:xfrm>
          <a:prstGeom prst="rect">
            <a:avLst/>
          </a:prstGeom>
        </p:spPr>
      </p:pic>
      <p:sp>
        <p:nvSpPr>
          <p:cNvPr id="15" name="TextBox 15"/>
          <p:cNvSpPr txBox="1"/>
          <p:nvPr/>
        </p:nvSpPr>
        <p:spPr>
          <a:xfrm>
            <a:off x="6462446" y="5433939"/>
            <a:ext cx="2352338" cy="461665"/>
          </a:xfrm>
          <a:prstGeom prst="rect">
            <a:avLst/>
          </a:prstGeom>
        </p:spPr>
        <p:txBody>
          <a:bodyPr wrap="square" lIns="0" tIns="0" rIns="0" bIns="0" rtlCol="0" anchor="t">
            <a:spAutoFit/>
          </a:bodyPr>
          <a:lstStyle/>
          <a:p>
            <a:pPr marL="0" lvl="0" indent="0" algn="ctr">
              <a:lnSpc>
                <a:spcPts val="3640"/>
              </a:lnSpc>
            </a:pPr>
            <a:r>
              <a:rPr lang="en-US" sz="3200" b="1" spc="-84" dirty="0" err="1">
                <a:solidFill>
                  <a:srgbClr val="0F3256"/>
                </a:solidFill>
                <a:latin typeface="+mj-lt"/>
              </a:rPr>
              <a:t>Phần</a:t>
            </a:r>
            <a:r>
              <a:rPr lang="en-US" sz="3200" b="1" spc="-84" dirty="0">
                <a:solidFill>
                  <a:srgbClr val="0F3256"/>
                </a:solidFill>
                <a:latin typeface="+mj-lt"/>
              </a:rPr>
              <a:t> 2</a:t>
            </a:r>
          </a:p>
        </p:txBody>
      </p:sp>
      <p:pic>
        <p:nvPicPr>
          <p:cNvPr id="16" name="Picture 16"/>
          <p:cNvPicPr>
            <a:picLocks noChangeAspect="1"/>
          </p:cNvPicPr>
          <p:nvPr/>
        </p:nvPicPr>
        <p:blipFill>
          <a:blip r:embed="rId3"/>
          <a:srcRect/>
          <a:stretch>
            <a:fillRect/>
          </a:stretch>
        </p:blipFill>
        <p:spPr>
          <a:xfrm>
            <a:off x="6047509" y="6699990"/>
            <a:ext cx="3048000" cy="1694356"/>
          </a:xfrm>
          <a:prstGeom prst="rect">
            <a:avLst/>
          </a:prstGeom>
        </p:spPr>
      </p:pic>
      <p:sp>
        <p:nvSpPr>
          <p:cNvPr id="17" name="TextBox 17"/>
          <p:cNvSpPr txBox="1"/>
          <p:nvPr/>
        </p:nvSpPr>
        <p:spPr>
          <a:xfrm>
            <a:off x="6441664" y="7341574"/>
            <a:ext cx="2352338" cy="461665"/>
          </a:xfrm>
          <a:prstGeom prst="rect">
            <a:avLst/>
          </a:prstGeom>
        </p:spPr>
        <p:txBody>
          <a:bodyPr wrap="square" lIns="0" tIns="0" rIns="0" bIns="0" rtlCol="0" anchor="t">
            <a:spAutoFit/>
          </a:bodyPr>
          <a:lstStyle/>
          <a:p>
            <a:pPr marL="0" lvl="0" indent="0" algn="ctr">
              <a:lnSpc>
                <a:spcPts val="3640"/>
              </a:lnSpc>
            </a:pPr>
            <a:r>
              <a:rPr lang="en-US" sz="3200" b="1" spc="-84" dirty="0" err="1">
                <a:solidFill>
                  <a:srgbClr val="0F3256"/>
                </a:solidFill>
                <a:latin typeface="+mj-lt"/>
              </a:rPr>
              <a:t>Phần</a:t>
            </a:r>
            <a:r>
              <a:rPr lang="en-US" sz="3200" b="1" spc="-84" dirty="0">
                <a:solidFill>
                  <a:srgbClr val="0F3256"/>
                </a:solidFill>
                <a:latin typeface="+mj-lt"/>
              </a:rPr>
              <a:t>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2667000" y="1333500"/>
            <a:ext cx="12039600" cy="2000548"/>
          </a:xfrm>
          <a:prstGeom prst="rect">
            <a:avLst/>
          </a:prstGeom>
        </p:spPr>
        <p:txBody>
          <a:bodyPr wrap="square" lIns="0" tIns="0" rIns="0" bIns="0" rtlCol="0" anchor="t">
            <a:spAutoFit/>
          </a:bodyPr>
          <a:lstStyle>
            <a:defPPr>
              <a:defRPr lang="en-US"/>
            </a:defPPr>
            <a:lvl1pPr>
              <a:lnSpc>
                <a:spcPts val="5232"/>
              </a:lnSpc>
              <a:defRPr sz="3600">
                <a:solidFill>
                  <a:srgbClr val="0F3256"/>
                </a:solidFill>
                <a:latin typeface="+mj-lt"/>
              </a:defRPr>
            </a:lvl1pPr>
          </a:lstStyle>
          <a:p>
            <a:pPr algn="ctr"/>
            <a:r>
              <a:rPr lang="en-US" sz="4000" dirty="0" err="1"/>
              <a:t>Câu</a:t>
            </a:r>
            <a:r>
              <a:rPr lang="en-US" sz="4000" dirty="0"/>
              <a:t> 20: </a:t>
            </a:r>
            <a:r>
              <a:rPr lang="en-US" sz="4000" dirty="0" err="1"/>
              <a:t>Khi</a:t>
            </a:r>
            <a:r>
              <a:rPr lang="en-US" sz="4000" dirty="0"/>
              <a:t> </a:t>
            </a:r>
            <a:r>
              <a:rPr lang="en-US" sz="4000" dirty="0" err="1"/>
              <a:t>nhiệt</a:t>
            </a:r>
            <a:r>
              <a:rPr lang="en-US" sz="4000" dirty="0"/>
              <a:t> </a:t>
            </a:r>
            <a:r>
              <a:rPr lang="en-US" sz="4000" dirty="0" err="1"/>
              <a:t>độ</a:t>
            </a:r>
            <a:r>
              <a:rPr lang="en-US" sz="4000" dirty="0"/>
              <a:t> </a:t>
            </a:r>
            <a:r>
              <a:rPr lang="en-US" sz="4000" dirty="0" err="1"/>
              <a:t>môi</a:t>
            </a:r>
            <a:r>
              <a:rPr lang="en-US" sz="4000" dirty="0"/>
              <a:t> </a:t>
            </a:r>
            <a:r>
              <a:rPr lang="en-US" sz="4000" dirty="0" err="1"/>
              <a:t>trường</a:t>
            </a:r>
            <a:r>
              <a:rPr lang="en-US" sz="4000" dirty="0"/>
              <a:t> </a:t>
            </a:r>
            <a:r>
              <a:rPr lang="en-US" sz="4000" dirty="0" err="1"/>
              <a:t>quá</a:t>
            </a:r>
            <a:r>
              <a:rPr lang="en-US" sz="4000" dirty="0"/>
              <a:t> </a:t>
            </a:r>
            <a:r>
              <a:rPr lang="en-US" sz="4000" dirty="0" err="1"/>
              <a:t>cao</a:t>
            </a:r>
            <a:r>
              <a:rPr lang="en-US" sz="4000" dirty="0"/>
              <a:t> (</a:t>
            </a:r>
            <a:r>
              <a:rPr lang="en-US" sz="4000" dirty="0" err="1"/>
              <a:t>trên</a:t>
            </a:r>
            <a:r>
              <a:rPr lang="en-US" sz="4000" dirty="0"/>
              <a:t> 40</a:t>
            </a:r>
            <a:r>
              <a:rPr lang="en-US" sz="4000" baseline="30000" dirty="0"/>
              <a:t>0</a:t>
            </a:r>
            <a:r>
              <a:rPr lang="en-US" sz="4000" dirty="0"/>
              <a:t>C) </a:t>
            </a:r>
            <a:r>
              <a:rPr lang="en-US" sz="4000" dirty="0" err="1"/>
              <a:t>hoặc</a:t>
            </a:r>
            <a:r>
              <a:rPr lang="en-US" sz="4000" dirty="0"/>
              <a:t> </a:t>
            </a:r>
            <a:r>
              <a:rPr lang="en-US" sz="4000" dirty="0" err="1"/>
              <a:t>quá</a:t>
            </a:r>
            <a:r>
              <a:rPr lang="en-US" sz="4000" dirty="0"/>
              <a:t> </a:t>
            </a:r>
            <a:r>
              <a:rPr lang="en-US" sz="4000" dirty="0" err="1"/>
              <a:t>thấp</a:t>
            </a:r>
            <a:r>
              <a:rPr lang="en-US" sz="4000" dirty="0"/>
              <a:t> (</a:t>
            </a:r>
            <a:r>
              <a:rPr lang="en-US" sz="4000" dirty="0" err="1"/>
              <a:t>dưới</a:t>
            </a:r>
            <a:r>
              <a:rPr lang="en-US" sz="4000" dirty="0"/>
              <a:t> 0</a:t>
            </a:r>
            <a:r>
              <a:rPr lang="en-US" sz="4000" baseline="30000" dirty="0"/>
              <a:t>0</a:t>
            </a:r>
            <a:r>
              <a:rPr lang="en-US" sz="4000" dirty="0"/>
              <a:t>C) </a:t>
            </a:r>
            <a:r>
              <a:rPr lang="en-US" sz="4000" dirty="0" err="1"/>
              <a:t>thì</a:t>
            </a:r>
            <a:r>
              <a:rPr lang="en-US" sz="4000" dirty="0"/>
              <a:t> </a:t>
            </a:r>
            <a:r>
              <a:rPr lang="en-US" sz="4000" dirty="0" err="1"/>
              <a:t>quang</a:t>
            </a:r>
            <a:r>
              <a:rPr lang="en-US" sz="4000" dirty="0"/>
              <a:t> </a:t>
            </a:r>
            <a:r>
              <a:rPr lang="en-US" sz="4000" dirty="0" err="1"/>
              <a:t>hợp</a:t>
            </a:r>
            <a:r>
              <a:rPr lang="en-US" sz="4000" dirty="0"/>
              <a:t> ở </a:t>
            </a:r>
            <a:r>
              <a:rPr lang="en-US" sz="4000" dirty="0" err="1"/>
              <a:t>thực</a:t>
            </a:r>
            <a:r>
              <a:rPr lang="en-US" sz="4000" dirty="0"/>
              <a:t> </a:t>
            </a:r>
            <a:r>
              <a:rPr lang="en-US" sz="4000" dirty="0" err="1"/>
              <a:t>vật</a:t>
            </a:r>
            <a:r>
              <a:rPr lang="en-US" sz="4000" dirty="0"/>
              <a:t> </a:t>
            </a:r>
            <a:r>
              <a:rPr lang="en-US" sz="4000" dirty="0" err="1"/>
              <a:t>sẽ</a:t>
            </a:r>
            <a:r>
              <a:rPr lang="en-US" sz="4000" dirty="0"/>
              <a:t> </a:t>
            </a:r>
            <a:r>
              <a:rPr lang="en-US" sz="4000" dirty="0" err="1"/>
              <a:t>diễn</a:t>
            </a:r>
            <a:r>
              <a:rPr lang="en-US" sz="4000" dirty="0"/>
              <a:t> </a:t>
            </a:r>
            <a:r>
              <a:rPr lang="en-US" sz="4000" dirty="0" err="1"/>
              <a:t>ra</a:t>
            </a:r>
            <a:r>
              <a:rPr lang="en-US" sz="4000" dirty="0"/>
              <a:t> </a:t>
            </a:r>
            <a:r>
              <a:rPr lang="en-US" sz="4000" dirty="0" err="1"/>
              <a:t>như</a:t>
            </a:r>
            <a:r>
              <a:rPr lang="en-US" sz="4000" dirty="0"/>
              <a:t> </a:t>
            </a:r>
            <a:r>
              <a:rPr lang="en-US" sz="4000" dirty="0" err="1"/>
              <a:t>thế</a:t>
            </a:r>
            <a:r>
              <a:rPr lang="en-US" sz="4000" dirty="0"/>
              <a:t> </a:t>
            </a:r>
            <a:r>
              <a:rPr lang="en-US" sz="4000" dirty="0" err="1"/>
              <a:t>nào</a:t>
            </a:r>
            <a:r>
              <a:rPr lang="en-US" sz="4000" dirty="0"/>
              <a:t>? </a:t>
            </a:r>
            <a:r>
              <a:rPr lang="en-US" sz="4000" dirty="0" err="1"/>
              <a:t>Vì</a:t>
            </a:r>
            <a:r>
              <a:rPr lang="en-US" sz="4000" dirty="0"/>
              <a:t> </a:t>
            </a:r>
            <a:r>
              <a:rPr lang="en-US" sz="4000" dirty="0" err="1"/>
              <a:t>sao</a:t>
            </a:r>
            <a:r>
              <a:rPr lang="en-US" sz="4000" dirty="0"/>
              <a:t>?</a:t>
            </a:r>
          </a:p>
        </p:txBody>
      </p:sp>
      <p:sp>
        <p:nvSpPr>
          <p:cNvPr id="5" name="Rectangle 4"/>
          <p:cNvSpPr/>
          <p:nvPr/>
        </p:nvSpPr>
        <p:spPr>
          <a:xfrm>
            <a:off x="2667000" y="4795399"/>
            <a:ext cx="14946527" cy="1938992"/>
          </a:xfrm>
          <a:prstGeom prst="rect">
            <a:avLst/>
          </a:prstGeom>
        </p:spPr>
        <p:txBody>
          <a:bodyPr wrap="square">
            <a:spAutoFit/>
          </a:bodyPr>
          <a:lstStyle/>
          <a:p>
            <a:r>
              <a:rPr lang="en-US" sz="4000" dirty="0" err="1">
                <a:solidFill>
                  <a:srgbClr val="FF0000"/>
                </a:solidFill>
              </a:rPr>
              <a:t>Khi</a:t>
            </a:r>
            <a:r>
              <a:rPr lang="en-US" sz="4000" dirty="0">
                <a:solidFill>
                  <a:srgbClr val="FF0000"/>
                </a:solidFill>
              </a:rPr>
              <a:t> </a:t>
            </a:r>
            <a:r>
              <a:rPr lang="en-US" sz="4000" dirty="0" err="1">
                <a:solidFill>
                  <a:srgbClr val="FF0000"/>
                </a:solidFill>
              </a:rPr>
              <a:t>nhiệt</a:t>
            </a:r>
            <a:r>
              <a:rPr lang="en-US" sz="4000" dirty="0">
                <a:solidFill>
                  <a:srgbClr val="FF0000"/>
                </a:solidFill>
              </a:rPr>
              <a:t> </a:t>
            </a:r>
            <a:r>
              <a:rPr lang="en-US" sz="4000" dirty="0" err="1">
                <a:solidFill>
                  <a:srgbClr val="FF0000"/>
                </a:solidFill>
              </a:rPr>
              <a:t>độ</a:t>
            </a:r>
            <a:r>
              <a:rPr lang="en-US" sz="4000" dirty="0">
                <a:solidFill>
                  <a:srgbClr val="FF0000"/>
                </a:solidFill>
              </a:rPr>
              <a:t> </a:t>
            </a:r>
            <a:r>
              <a:rPr lang="en-US" sz="4000" dirty="0" err="1">
                <a:solidFill>
                  <a:srgbClr val="FF0000"/>
                </a:solidFill>
              </a:rPr>
              <a:t>môi</a:t>
            </a:r>
            <a:r>
              <a:rPr lang="en-US" sz="4000" dirty="0">
                <a:solidFill>
                  <a:srgbClr val="FF0000"/>
                </a:solidFill>
              </a:rPr>
              <a:t> </a:t>
            </a:r>
            <a:r>
              <a:rPr lang="en-US" sz="4000" dirty="0" err="1">
                <a:solidFill>
                  <a:srgbClr val="FF0000"/>
                </a:solidFill>
              </a:rPr>
              <a:t>trường</a:t>
            </a:r>
            <a:r>
              <a:rPr lang="en-US" sz="4000" dirty="0">
                <a:solidFill>
                  <a:srgbClr val="FF0000"/>
                </a:solidFill>
              </a:rPr>
              <a:t> </a:t>
            </a:r>
            <a:r>
              <a:rPr lang="en-US" sz="4000" dirty="0" err="1">
                <a:solidFill>
                  <a:srgbClr val="FF0000"/>
                </a:solidFill>
              </a:rPr>
              <a:t>quá</a:t>
            </a:r>
            <a:r>
              <a:rPr lang="en-US" sz="4000" dirty="0">
                <a:solidFill>
                  <a:srgbClr val="FF0000"/>
                </a:solidFill>
              </a:rPr>
              <a:t> </a:t>
            </a:r>
            <a:r>
              <a:rPr lang="en-US" sz="4000" dirty="0" err="1">
                <a:solidFill>
                  <a:srgbClr val="FF0000"/>
                </a:solidFill>
              </a:rPr>
              <a:t>cao</a:t>
            </a:r>
            <a:r>
              <a:rPr lang="en-US" sz="4000" dirty="0">
                <a:solidFill>
                  <a:srgbClr val="FF0000"/>
                </a:solidFill>
              </a:rPr>
              <a:t> (</a:t>
            </a:r>
            <a:r>
              <a:rPr lang="en-US" sz="4000" dirty="0" err="1">
                <a:solidFill>
                  <a:srgbClr val="FF0000"/>
                </a:solidFill>
              </a:rPr>
              <a:t>trên</a:t>
            </a:r>
            <a:r>
              <a:rPr lang="en-US" sz="4000" dirty="0">
                <a:solidFill>
                  <a:srgbClr val="FF0000"/>
                </a:solidFill>
              </a:rPr>
              <a:t> 40°C) </a:t>
            </a:r>
            <a:r>
              <a:rPr lang="en-US" sz="4000" dirty="0" err="1">
                <a:solidFill>
                  <a:srgbClr val="FF0000"/>
                </a:solidFill>
              </a:rPr>
              <a:t>hoặc</a:t>
            </a:r>
            <a:r>
              <a:rPr lang="en-US" sz="4000" dirty="0">
                <a:solidFill>
                  <a:srgbClr val="FF0000"/>
                </a:solidFill>
              </a:rPr>
              <a:t> </a:t>
            </a:r>
            <a:r>
              <a:rPr lang="en-US" sz="4000" dirty="0" err="1">
                <a:solidFill>
                  <a:srgbClr val="FF0000"/>
                </a:solidFill>
              </a:rPr>
              <a:t>quá</a:t>
            </a:r>
            <a:r>
              <a:rPr lang="en-US" sz="4000" dirty="0">
                <a:solidFill>
                  <a:srgbClr val="FF0000"/>
                </a:solidFill>
              </a:rPr>
              <a:t> </a:t>
            </a:r>
            <a:r>
              <a:rPr lang="en-US" sz="4000" dirty="0" err="1">
                <a:solidFill>
                  <a:srgbClr val="FF0000"/>
                </a:solidFill>
              </a:rPr>
              <a:t>thấp</a:t>
            </a:r>
            <a:r>
              <a:rPr lang="en-US" sz="4000" dirty="0">
                <a:solidFill>
                  <a:srgbClr val="FF0000"/>
                </a:solidFill>
              </a:rPr>
              <a:t> (</a:t>
            </a:r>
            <a:r>
              <a:rPr lang="en-US" sz="4000" dirty="0" err="1">
                <a:solidFill>
                  <a:srgbClr val="FF0000"/>
                </a:solidFill>
              </a:rPr>
              <a:t>dưới</a:t>
            </a:r>
            <a:r>
              <a:rPr lang="en-US" sz="4000" dirty="0">
                <a:solidFill>
                  <a:srgbClr val="FF0000"/>
                </a:solidFill>
              </a:rPr>
              <a:t> 0°C) </a:t>
            </a:r>
            <a:r>
              <a:rPr lang="en-US" sz="4000" dirty="0" err="1">
                <a:solidFill>
                  <a:srgbClr val="FF0000"/>
                </a:solidFill>
              </a:rPr>
              <a:t>thì</a:t>
            </a:r>
            <a:r>
              <a:rPr lang="en-US" sz="4000" dirty="0">
                <a:solidFill>
                  <a:srgbClr val="FF0000"/>
                </a:solidFill>
              </a:rPr>
              <a:t> </a:t>
            </a:r>
            <a:r>
              <a:rPr lang="en-US" sz="4000" dirty="0" err="1">
                <a:solidFill>
                  <a:srgbClr val="FF0000"/>
                </a:solidFill>
              </a:rPr>
              <a:t>quang</a:t>
            </a:r>
            <a:r>
              <a:rPr lang="en-US" sz="4000" dirty="0">
                <a:solidFill>
                  <a:srgbClr val="FF0000"/>
                </a:solidFill>
              </a:rPr>
              <a:t> </a:t>
            </a:r>
            <a:r>
              <a:rPr lang="en-US" sz="4000" dirty="0" err="1">
                <a:solidFill>
                  <a:srgbClr val="FF0000"/>
                </a:solidFill>
              </a:rPr>
              <a:t>hợp</a:t>
            </a:r>
            <a:r>
              <a:rPr lang="en-US" sz="4000" dirty="0">
                <a:solidFill>
                  <a:srgbClr val="FF0000"/>
                </a:solidFill>
              </a:rPr>
              <a:t> ở </a:t>
            </a:r>
            <a:r>
              <a:rPr lang="en-US" sz="4000" dirty="0" err="1">
                <a:solidFill>
                  <a:srgbClr val="FF0000"/>
                </a:solidFill>
              </a:rPr>
              <a:t>thực</a:t>
            </a:r>
            <a:r>
              <a:rPr lang="en-US" sz="4000" dirty="0">
                <a:solidFill>
                  <a:srgbClr val="FF0000"/>
                </a:solidFill>
              </a:rPr>
              <a:t> </a:t>
            </a:r>
            <a:r>
              <a:rPr lang="en-US" sz="4000" dirty="0" err="1">
                <a:solidFill>
                  <a:srgbClr val="FF0000"/>
                </a:solidFill>
              </a:rPr>
              <a:t>vật</a:t>
            </a:r>
            <a:r>
              <a:rPr lang="en-US" sz="4000" dirty="0">
                <a:solidFill>
                  <a:srgbClr val="FF0000"/>
                </a:solidFill>
              </a:rPr>
              <a:t> </a:t>
            </a:r>
            <a:r>
              <a:rPr lang="en-US" sz="4000" dirty="0" err="1">
                <a:solidFill>
                  <a:srgbClr val="FF0000"/>
                </a:solidFill>
              </a:rPr>
              <a:t>sẽ</a:t>
            </a:r>
            <a:r>
              <a:rPr lang="en-US" sz="4000" dirty="0">
                <a:solidFill>
                  <a:srgbClr val="FF0000"/>
                </a:solidFill>
              </a:rPr>
              <a:t> </a:t>
            </a:r>
            <a:r>
              <a:rPr lang="en-US" sz="4000" dirty="0" err="1">
                <a:solidFill>
                  <a:srgbClr val="FF0000"/>
                </a:solidFill>
              </a:rPr>
              <a:t>giảm</a:t>
            </a:r>
            <a:r>
              <a:rPr lang="en-US" sz="4000" dirty="0">
                <a:solidFill>
                  <a:srgbClr val="FF0000"/>
                </a:solidFill>
              </a:rPr>
              <a:t> </a:t>
            </a:r>
            <a:r>
              <a:rPr lang="en-US" sz="4000" dirty="0" err="1">
                <a:solidFill>
                  <a:srgbClr val="FF0000"/>
                </a:solidFill>
              </a:rPr>
              <a:t>hoặc</a:t>
            </a:r>
            <a:r>
              <a:rPr lang="en-US" sz="4000" dirty="0">
                <a:solidFill>
                  <a:srgbClr val="FF0000"/>
                </a:solidFill>
              </a:rPr>
              <a:t> </a:t>
            </a:r>
            <a:r>
              <a:rPr lang="en-US" sz="4000" dirty="0" err="1">
                <a:solidFill>
                  <a:srgbClr val="FF0000"/>
                </a:solidFill>
              </a:rPr>
              <a:t>ngưng</a:t>
            </a:r>
            <a:r>
              <a:rPr lang="en-US" sz="4000" dirty="0">
                <a:solidFill>
                  <a:srgbClr val="FF0000"/>
                </a:solidFill>
              </a:rPr>
              <a:t> </a:t>
            </a:r>
            <a:r>
              <a:rPr lang="en-US" sz="4000" dirty="0" err="1">
                <a:solidFill>
                  <a:srgbClr val="FF0000"/>
                </a:solidFill>
              </a:rPr>
              <a:t>trệ</a:t>
            </a:r>
            <a:r>
              <a:rPr lang="en-US" sz="4000" dirty="0">
                <a:solidFill>
                  <a:srgbClr val="FF0000"/>
                </a:solidFill>
              </a:rPr>
              <a:t> </a:t>
            </a:r>
            <a:r>
              <a:rPr lang="en-US" sz="4000" dirty="0" err="1">
                <a:solidFill>
                  <a:srgbClr val="FF0000"/>
                </a:solidFill>
              </a:rPr>
              <a:t>vì</a:t>
            </a:r>
            <a:r>
              <a:rPr lang="en-US" sz="4000" dirty="0">
                <a:solidFill>
                  <a:srgbClr val="FF0000"/>
                </a:solidFill>
              </a:rPr>
              <a:t> </a:t>
            </a:r>
            <a:r>
              <a:rPr lang="en-US" sz="4000" dirty="0" err="1">
                <a:solidFill>
                  <a:srgbClr val="FF0000"/>
                </a:solidFill>
              </a:rPr>
              <a:t>các</a:t>
            </a:r>
            <a:r>
              <a:rPr lang="en-US" sz="4000" dirty="0">
                <a:solidFill>
                  <a:srgbClr val="FF0000"/>
                </a:solidFill>
              </a:rPr>
              <a:t> </a:t>
            </a:r>
            <a:r>
              <a:rPr lang="en-US" sz="4000" dirty="0" err="1">
                <a:solidFill>
                  <a:srgbClr val="FF0000"/>
                </a:solidFill>
              </a:rPr>
              <a:t>lục</a:t>
            </a:r>
            <a:r>
              <a:rPr lang="en-US" sz="4000" dirty="0">
                <a:solidFill>
                  <a:srgbClr val="FF0000"/>
                </a:solidFill>
              </a:rPr>
              <a:t> </a:t>
            </a:r>
            <a:r>
              <a:rPr lang="en-US" sz="4000" dirty="0" err="1">
                <a:solidFill>
                  <a:srgbClr val="FF0000"/>
                </a:solidFill>
              </a:rPr>
              <a:t>lạp</a:t>
            </a:r>
            <a:r>
              <a:rPr lang="en-US" sz="4000" dirty="0">
                <a:solidFill>
                  <a:srgbClr val="FF0000"/>
                </a:solidFill>
              </a:rPr>
              <a:t> </a:t>
            </a:r>
            <a:r>
              <a:rPr lang="en-US" sz="4000" dirty="0" err="1">
                <a:solidFill>
                  <a:srgbClr val="FF0000"/>
                </a:solidFill>
              </a:rPr>
              <a:t>hoạt</a:t>
            </a:r>
            <a:r>
              <a:rPr lang="en-US" sz="4000" dirty="0">
                <a:solidFill>
                  <a:srgbClr val="FF0000"/>
                </a:solidFill>
              </a:rPr>
              <a:t> </a:t>
            </a:r>
            <a:r>
              <a:rPr lang="en-US" sz="4000" dirty="0" err="1">
                <a:solidFill>
                  <a:srgbClr val="FF0000"/>
                </a:solidFill>
              </a:rPr>
              <a:t>động</a:t>
            </a:r>
            <a:r>
              <a:rPr lang="en-US" sz="4000" dirty="0">
                <a:solidFill>
                  <a:srgbClr val="FF0000"/>
                </a:solidFill>
              </a:rPr>
              <a:t> </a:t>
            </a:r>
            <a:r>
              <a:rPr lang="en-US" sz="4000" dirty="0" err="1">
                <a:solidFill>
                  <a:srgbClr val="FF0000"/>
                </a:solidFill>
              </a:rPr>
              <a:t>kém</a:t>
            </a:r>
            <a:r>
              <a:rPr lang="en-US" sz="4000" dirty="0">
                <a:solidFill>
                  <a:srgbClr val="FF0000"/>
                </a:solidFill>
              </a:rPr>
              <a:t> </a:t>
            </a:r>
            <a:r>
              <a:rPr lang="en-US" sz="4000" dirty="0" err="1">
                <a:solidFill>
                  <a:srgbClr val="FF0000"/>
                </a:solidFill>
              </a:rPr>
              <a:t>hoặc</a:t>
            </a:r>
            <a:r>
              <a:rPr lang="en-US" sz="4000" dirty="0">
                <a:solidFill>
                  <a:srgbClr val="FF0000"/>
                </a:solidFill>
              </a:rPr>
              <a:t> </a:t>
            </a:r>
            <a:r>
              <a:rPr lang="en-US" sz="4000" dirty="0" err="1">
                <a:solidFill>
                  <a:srgbClr val="FF0000"/>
                </a:solidFill>
              </a:rPr>
              <a:t>bị</a:t>
            </a:r>
            <a:r>
              <a:rPr lang="en-US" sz="4000" dirty="0">
                <a:solidFill>
                  <a:srgbClr val="FF0000"/>
                </a:solidFill>
              </a:rPr>
              <a:t> </a:t>
            </a:r>
            <a:r>
              <a:rPr lang="en-US" sz="4000" dirty="0" err="1">
                <a:solidFill>
                  <a:srgbClr val="FF0000"/>
                </a:solidFill>
              </a:rPr>
              <a:t>phá</a:t>
            </a:r>
            <a:r>
              <a:rPr lang="en-US" sz="4000" dirty="0">
                <a:solidFill>
                  <a:srgbClr val="FF0000"/>
                </a:solidFill>
              </a:rPr>
              <a:t> </a:t>
            </a:r>
            <a:r>
              <a:rPr lang="en-US" sz="4000" dirty="0" err="1">
                <a:solidFill>
                  <a:srgbClr val="FF0000"/>
                </a:solidFill>
              </a:rPr>
              <a:t>hủy</a:t>
            </a:r>
            <a:r>
              <a:rPr lang="en-US" sz="4000" dirty="0">
                <a:solidFill>
                  <a:srgbClr val="FF0000"/>
                </a:solidFill>
              </a:rPr>
              <a:t>.</a:t>
            </a:r>
          </a:p>
        </p:txBody>
      </p:sp>
    </p:spTree>
    <p:extLst>
      <p:ext uri="{BB962C8B-B14F-4D97-AF65-F5344CB8AC3E}">
        <p14:creationId xmlns:p14="http://schemas.microsoft.com/office/powerpoint/2010/main" val="133421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p:cNvSpPr/>
          <p:nvPr/>
        </p:nvSpPr>
        <p:spPr>
          <a:xfrm>
            <a:off x="0" y="0"/>
            <a:ext cx="2971800" cy="10287000"/>
          </a:xfrm>
          <a:prstGeom prst="snipRoundRect">
            <a:avLst/>
          </a:prstGeom>
          <a:solidFill>
            <a:srgbClr val="E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4800600" y="1333500"/>
            <a:ext cx="5333001" cy="602729"/>
          </a:xfrm>
          <a:prstGeom prst="rect">
            <a:avLst/>
          </a:prstGeom>
        </p:spPr>
        <p:txBody>
          <a:bodyPr lIns="0" tIns="0" rIns="0" bIns="0" rtlCol="0" anchor="t">
            <a:spAutoFit/>
          </a:bodyPr>
          <a:lstStyle/>
          <a:p>
            <a:pPr marL="0" lvl="0" indent="0">
              <a:lnSpc>
                <a:spcPts val="4680"/>
              </a:lnSpc>
            </a:pPr>
            <a:r>
              <a:rPr lang="en-US" sz="4400" dirty="0" err="1">
                <a:solidFill>
                  <a:srgbClr val="0F3256"/>
                </a:solidFill>
                <a:latin typeface="+mj-lt"/>
              </a:rPr>
              <a:t>Kết</a:t>
            </a:r>
            <a:r>
              <a:rPr lang="en-US" sz="4400" dirty="0">
                <a:solidFill>
                  <a:srgbClr val="0F3256"/>
                </a:solidFill>
                <a:latin typeface="+mj-lt"/>
              </a:rPr>
              <a:t> </a:t>
            </a:r>
            <a:r>
              <a:rPr lang="en-US" sz="4400" dirty="0" err="1">
                <a:solidFill>
                  <a:srgbClr val="0F3256"/>
                </a:solidFill>
                <a:latin typeface="+mj-lt"/>
              </a:rPr>
              <a:t>luận</a:t>
            </a:r>
            <a:endParaRPr lang="en-US" sz="4400" dirty="0">
              <a:solidFill>
                <a:srgbClr val="0F3256"/>
              </a:solidFill>
              <a:latin typeface="+mj-lt"/>
            </a:endParaRPr>
          </a:p>
        </p:txBody>
      </p:sp>
      <p:pic>
        <p:nvPicPr>
          <p:cNvPr id="9" name="Picture 9"/>
          <p:cNvPicPr>
            <a:picLocks noChangeAspect="1"/>
          </p:cNvPicPr>
          <p:nvPr/>
        </p:nvPicPr>
        <p:blipFill>
          <a:blip r:embed="rId2"/>
          <a:srcRect/>
          <a:stretch>
            <a:fillRect/>
          </a:stretch>
        </p:blipFill>
        <p:spPr>
          <a:xfrm>
            <a:off x="4782457" y="2230966"/>
            <a:ext cx="4143225" cy="21751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2024"/>
          <a:stretch/>
        </p:blipFill>
        <p:spPr>
          <a:xfrm>
            <a:off x="152400" y="1773766"/>
            <a:ext cx="2667000" cy="7190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2665631"/>
            <a:ext cx="1523999" cy="3810000"/>
          </a:xfrm>
          <a:prstGeom prst="rect">
            <a:avLst/>
          </a:prstGeom>
        </p:spPr>
      </p:pic>
      <p:sp>
        <p:nvSpPr>
          <p:cNvPr id="2" name="Rectangle 1"/>
          <p:cNvSpPr/>
          <p:nvPr/>
        </p:nvSpPr>
        <p:spPr>
          <a:xfrm>
            <a:off x="4829628" y="3028453"/>
            <a:ext cx="12543971" cy="4949496"/>
          </a:xfrm>
          <a:prstGeom prst="rect">
            <a:avLst/>
          </a:prstGeom>
        </p:spPr>
        <p:txBody>
          <a:bodyPr wrap="square">
            <a:spAutoFit/>
          </a:bodyPr>
          <a:lstStyle/>
          <a:p>
            <a:pPr>
              <a:lnSpc>
                <a:spcPct val="150000"/>
              </a:lnSpc>
            </a:pPr>
            <a:r>
              <a:rPr lang="en-US" sz="5400" b="1" dirty="0" err="1">
                <a:solidFill>
                  <a:srgbClr val="0F3256"/>
                </a:solidFill>
                <a:latin typeface="+mj-lt"/>
              </a:rPr>
              <a:t>Một</a:t>
            </a:r>
            <a:r>
              <a:rPr lang="en-US" sz="5400" b="1" dirty="0">
                <a:solidFill>
                  <a:srgbClr val="0F3256"/>
                </a:solidFill>
                <a:latin typeface="+mj-lt"/>
              </a:rPr>
              <a:t> </a:t>
            </a:r>
            <a:r>
              <a:rPr lang="en-US" sz="5400" b="1" dirty="0" err="1">
                <a:solidFill>
                  <a:srgbClr val="0F3256"/>
                </a:solidFill>
                <a:latin typeface="+mj-lt"/>
              </a:rPr>
              <a:t>số</a:t>
            </a:r>
            <a:r>
              <a:rPr lang="en-US" sz="5400" b="1" dirty="0">
                <a:solidFill>
                  <a:srgbClr val="0F3256"/>
                </a:solidFill>
                <a:latin typeface="+mj-lt"/>
              </a:rPr>
              <a:t> </a:t>
            </a:r>
            <a:r>
              <a:rPr lang="en-US" sz="5400" b="1" dirty="0" err="1">
                <a:solidFill>
                  <a:srgbClr val="0F3256"/>
                </a:solidFill>
                <a:latin typeface="+mj-lt"/>
              </a:rPr>
              <a:t>yếu</a:t>
            </a:r>
            <a:r>
              <a:rPr lang="en-US" sz="5400" b="1" dirty="0">
                <a:solidFill>
                  <a:srgbClr val="0F3256"/>
                </a:solidFill>
                <a:latin typeface="+mj-lt"/>
              </a:rPr>
              <a:t> </a:t>
            </a:r>
            <a:r>
              <a:rPr lang="en-US" sz="5400" b="1" dirty="0" err="1">
                <a:solidFill>
                  <a:srgbClr val="0F3256"/>
                </a:solidFill>
                <a:latin typeface="+mj-lt"/>
              </a:rPr>
              <a:t>tố</a:t>
            </a:r>
            <a:r>
              <a:rPr lang="en-US" sz="5400" b="1" dirty="0">
                <a:solidFill>
                  <a:srgbClr val="0F3256"/>
                </a:solidFill>
                <a:latin typeface="+mj-lt"/>
              </a:rPr>
              <a:t> </a:t>
            </a:r>
            <a:r>
              <a:rPr lang="en-US" sz="5400" b="1" dirty="0" err="1">
                <a:solidFill>
                  <a:srgbClr val="0F3256"/>
                </a:solidFill>
                <a:latin typeface="+mj-lt"/>
              </a:rPr>
              <a:t>ảnh</a:t>
            </a:r>
            <a:r>
              <a:rPr lang="en-US" sz="5400" b="1" dirty="0">
                <a:solidFill>
                  <a:srgbClr val="0F3256"/>
                </a:solidFill>
                <a:latin typeface="+mj-lt"/>
              </a:rPr>
              <a:t> </a:t>
            </a:r>
            <a:r>
              <a:rPr lang="en-US" sz="5400" b="1" dirty="0" err="1">
                <a:solidFill>
                  <a:srgbClr val="0F3256"/>
                </a:solidFill>
                <a:latin typeface="+mj-lt"/>
              </a:rPr>
              <a:t>hưởng</a:t>
            </a:r>
            <a:r>
              <a:rPr lang="en-US" sz="5400" b="1" dirty="0">
                <a:solidFill>
                  <a:srgbClr val="0F3256"/>
                </a:solidFill>
                <a:latin typeface="+mj-lt"/>
              </a:rPr>
              <a:t> </a:t>
            </a:r>
            <a:r>
              <a:rPr lang="en-US" sz="5400" b="1" dirty="0" err="1">
                <a:solidFill>
                  <a:srgbClr val="0F3256"/>
                </a:solidFill>
                <a:latin typeface="+mj-lt"/>
              </a:rPr>
              <a:t>đến</a:t>
            </a:r>
            <a:r>
              <a:rPr lang="en-US" sz="5400" b="1" dirty="0">
                <a:solidFill>
                  <a:srgbClr val="0F3256"/>
                </a:solidFill>
                <a:latin typeface="+mj-lt"/>
              </a:rPr>
              <a:t> </a:t>
            </a:r>
            <a:r>
              <a:rPr lang="en-US" sz="5400" b="1" dirty="0" err="1">
                <a:solidFill>
                  <a:srgbClr val="0F3256"/>
                </a:solidFill>
                <a:latin typeface="+mj-lt"/>
              </a:rPr>
              <a:t>quang</a:t>
            </a:r>
            <a:r>
              <a:rPr lang="en-US" sz="5400" b="1" dirty="0">
                <a:solidFill>
                  <a:srgbClr val="0F3256"/>
                </a:solidFill>
                <a:latin typeface="+mj-lt"/>
              </a:rPr>
              <a:t> </a:t>
            </a:r>
            <a:r>
              <a:rPr lang="en-US" sz="5400" b="1" dirty="0" err="1">
                <a:solidFill>
                  <a:srgbClr val="0F3256"/>
                </a:solidFill>
                <a:latin typeface="+mj-lt"/>
              </a:rPr>
              <a:t>hợp</a:t>
            </a:r>
            <a:r>
              <a:rPr lang="en-US" sz="5400" b="1" dirty="0">
                <a:solidFill>
                  <a:srgbClr val="0F3256"/>
                </a:solidFill>
                <a:latin typeface="+mj-lt"/>
              </a:rPr>
              <a:t> ở </a:t>
            </a:r>
            <a:r>
              <a:rPr lang="en-US" sz="5400" b="1" dirty="0" err="1">
                <a:solidFill>
                  <a:srgbClr val="0F3256"/>
                </a:solidFill>
                <a:latin typeface="+mj-lt"/>
              </a:rPr>
              <a:t>thực</a:t>
            </a:r>
            <a:r>
              <a:rPr lang="en-US" sz="5400" b="1" dirty="0">
                <a:solidFill>
                  <a:srgbClr val="0F3256"/>
                </a:solidFill>
                <a:latin typeface="+mj-lt"/>
              </a:rPr>
              <a:t> </a:t>
            </a:r>
            <a:r>
              <a:rPr lang="en-US" sz="5400" b="1" dirty="0" err="1">
                <a:solidFill>
                  <a:srgbClr val="0F3256"/>
                </a:solidFill>
                <a:latin typeface="+mj-lt"/>
              </a:rPr>
              <a:t>vật</a:t>
            </a:r>
            <a:r>
              <a:rPr lang="en-US" sz="5400" b="1" dirty="0">
                <a:solidFill>
                  <a:srgbClr val="0F3256"/>
                </a:solidFill>
                <a:latin typeface="+mj-lt"/>
              </a:rPr>
              <a:t> </a:t>
            </a:r>
            <a:r>
              <a:rPr lang="en-US" sz="5400" b="1" dirty="0" err="1">
                <a:solidFill>
                  <a:srgbClr val="0F3256"/>
                </a:solidFill>
                <a:latin typeface="+mj-lt"/>
              </a:rPr>
              <a:t>như</a:t>
            </a:r>
            <a:r>
              <a:rPr lang="en-US" sz="5400" b="1" dirty="0">
                <a:solidFill>
                  <a:srgbClr val="0F3256"/>
                </a:solidFill>
                <a:latin typeface="+mj-lt"/>
              </a:rPr>
              <a:t>: </a:t>
            </a:r>
            <a:r>
              <a:rPr lang="en-US" sz="5400" b="1" dirty="0" err="1">
                <a:solidFill>
                  <a:srgbClr val="0F3256"/>
                </a:solidFill>
                <a:latin typeface="+mj-lt"/>
              </a:rPr>
              <a:t>ánh</a:t>
            </a:r>
            <a:r>
              <a:rPr lang="en-US" sz="5400" b="1" dirty="0">
                <a:solidFill>
                  <a:srgbClr val="0F3256"/>
                </a:solidFill>
                <a:latin typeface="+mj-lt"/>
              </a:rPr>
              <a:t> </a:t>
            </a:r>
            <a:r>
              <a:rPr lang="en-US" sz="5400" b="1" dirty="0" err="1">
                <a:solidFill>
                  <a:srgbClr val="0F3256"/>
                </a:solidFill>
                <a:latin typeface="+mj-lt"/>
              </a:rPr>
              <a:t>sáng</a:t>
            </a:r>
            <a:r>
              <a:rPr lang="en-US" sz="5400" b="1" dirty="0">
                <a:solidFill>
                  <a:srgbClr val="0F3256"/>
                </a:solidFill>
                <a:latin typeface="+mj-lt"/>
              </a:rPr>
              <a:t>, </a:t>
            </a:r>
            <a:r>
              <a:rPr lang="en-US" sz="5400" b="1" dirty="0" err="1">
                <a:solidFill>
                  <a:srgbClr val="0F3256"/>
                </a:solidFill>
                <a:latin typeface="+mj-lt"/>
              </a:rPr>
              <a:t>nước</a:t>
            </a:r>
            <a:r>
              <a:rPr lang="en-US" sz="5400" b="1" dirty="0">
                <a:solidFill>
                  <a:srgbClr val="0F3256"/>
                </a:solidFill>
                <a:latin typeface="+mj-lt"/>
              </a:rPr>
              <a:t>, carbon dioxide, </a:t>
            </a:r>
            <a:r>
              <a:rPr lang="en-US" sz="5400" b="1" dirty="0" err="1">
                <a:solidFill>
                  <a:srgbClr val="0F3256"/>
                </a:solidFill>
                <a:latin typeface="+mj-lt"/>
              </a:rPr>
              <a:t>nhiệt</a:t>
            </a:r>
            <a:r>
              <a:rPr lang="en-US" sz="5400" b="1" dirty="0">
                <a:solidFill>
                  <a:srgbClr val="0F3256"/>
                </a:solidFill>
                <a:latin typeface="+mj-lt"/>
              </a:rPr>
              <a:t> </a:t>
            </a:r>
            <a:r>
              <a:rPr lang="en-US" sz="5400" b="1" dirty="0" err="1">
                <a:solidFill>
                  <a:srgbClr val="0F3256"/>
                </a:solidFill>
                <a:latin typeface="+mj-lt"/>
              </a:rPr>
              <a:t>độ</a:t>
            </a:r>
            <a:r>
              <a:rPr lang="en-US" sz="5400" b="1" dirty="0">
                <a:solidFill>
                  <a:srgbClr val="0F3256"/>
                </a:solidFill>
                <a:latin typeface="+mj-lt"/>
              </a:rPr>
              <a:t>… </a:t>
            </a:r>
          </a:p>
          <a:p>
            <a:pPr>
              <a:lnSpc>
                <a:spcPct val="150000"/>
              </a:lnSpc>
            </a:pPr>
            <a:endParaRPr lang="en-US" sz="5400" b="1" dirty="0">
              <a:solidFill>
                <a:srgbClr val="0F3256"/>
              </a:solidFill>
              <a:latin typeface="+mj-lt"/>
            </a:endParaRPr>
          </a:p>
        </p:txBody>
      </p:sp>
      <p:grpSp>
        <p:nvGrpSpPr>
          <p:cNvPr id="11" name="Group 10"/>
          <p:cNvGrpSpPr/>
          <p:nvPr/>
        </p:nvGrpSpPr>
        <p:grpSpPr>
          <a:xfrm>
            <a:off x="14782800" y="7658100"/>
            <a:ext cx="2225040" cy="1447800"/>
            <a:chOff x="15712440" y="8269587"/>
            <a:chExt cx="2225040" cy="1447800"/>
          </a:xfrm>
          <a:solidFill>
            <a:srgbClr val="E8F9FD"/>
          </a:solidFill>
        </p:grpSpPr>
        <p:sp>
          <p:nvSpPr>
            <p:cNvPr id="13" name="Flowchart: Process 12"/>
            <p:cNvSpPr/>
            <p:nvPr/>
          </p:nvSpPr>
          <p:spPr>
            <a:xfrm>
              <a:off x="15712440" y="9564987"/>
              <a:ext cx="22098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p:cNvSpPr/>
            <p:nvPr/>
          </p:nvSpPr>
          <p:spPr>
            <a:xfrm rot="5400000">
              <a:off x="17175480" y="8879187"/>
              <a:ext cx="13716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p:cNvGrpSpPr/>
          <p:nvPr/>
        </p:nvGrpSpPr>
        <p:grpSpPr>
          <a:xfrm>
            <a:off x="14935200" y="7810500"/>
            <a:ext cx="2225040" cy="1447800"/>
            <a:chOff x="15712440" y="8269587"/>
            <a:chExt cx="2225040" cy="1447800"/>
          </a:xfrm>
          <a:solidFill>
            <a:srgbClr val="79DAE8"/>
          </a:solidFill>
        </p:grpSpPr>
        <p:sp>
          <p:nvSpPr>
            <p:cNvPr id="16" name="Flowchart: Process 15"/>
            <p:cNvSpPr/>
            <p:nvPr/>
          </p:nvSpPr>
          <p:spPr>
            <a:xfrm>
              <a:off x="15712440" y="9564987"/>
              <a:ext cx="22098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Process 16"/>
            <p:cNvSpPr/>
            <p:nvPr/>
          </p:nvSpPr>
          <p:spPr>
            <a:xfrm rot="5400000">
              <a:off x="17175480" y="8879187"/>
              <a:ext cx="13716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80064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588328" y="1436706"/>
            <a:ext cx="9237949" cy="833562"/>
          </a:xfrm>
          <a:prstGeom prst="rect">
            <a:avLst/>
          </a:prstGeom>
        </p:spPr>
        <p:txBody>
          <a:bodyPr lIns="0" tIns="0" rIns="0" bIns="0" rtlCol="0" anchor="t">
            <a:spAutoFit/>
          </a:bodyPr>
          <a:lstStyle/>
          <a:p>
            <a:pPr>
              <a:lnSpc>
                <a:spcPts val="6500"/>
              </a:lnSpc>
            </a:pPr>
            <a:r>
              <a:rPr lang="en-US" sz="4400" b="1" dirty="0" err="1">
                <a:solidFill>
                  <a:srgbClr val="0AA1DD"/>
                </a:solidFill>
                <a:latin typeface="+mj-lt"/>
              </a:rPr>
              <a:t>Thảo</a:t>
            </a:r>
            <a:r>
              <a:rPr lang="en-US" sz="4400" b="1" dirty="0">
                <a:solidFill>
                  <a:srgbClr val="0AA1DD"/>
                </a:solidFill>
                <a:latin typeface="+mj-lt"/>
              </a:rPr>
              <a:t> </a:t>
            </a:r>
            <a:r>
              <a:rPr lang="en-US" sz="4400" b="1" dirty="0" err="1">
                <a:solidFill>
                  <a:srgbClr val="0AA1DD"/>
                </a:solidFill>
                <a:latin typeface="+mj-lt"/>
              </a:rPr>
              <a:t>luận</a:t>
            </a:r>
            <a:r>
              <a:rPr lang="en-US" sz="4400" b="1" dirty="0">
                <a:solidFill>
                  <a:srgbClr val="0AA1DD"/>
                </a:solidFill>
                <a:latin typeface="+mj-lt"/>
              </a:rPr>
              <a:t> </a:t>
            </a:r>
            <a:r>
              <a:rPr lang="en-US" sz="4400" b="1" dirty="0" err="1">
                <a:solidFill>
                  <a:srgbClr val="0AA1DD"/>
                </a:solidFill>
                <a:latin typeface="+mj-lt"/>
              </a:rPr>
              <a:t>và</a:t>
            </a:r>
            <a:r>
              <a:rPr lang="en-US" sz="4400" b="1" dirty="0">
                <a:solidFill>
                  <a:srgbClr val="0AA1DD"/>
                </a:solidFill>
                <a:latin typeface="+mj-lt"/>
              </a:rPr>
              <a:t> </a:t>
            </a:r>
            <a:r>
              <a:rPr lang="en-US" sz="4400" b="1" dirty="0" err="1">
                <a:solidFill>
                  <a:srgbClr val="0AA1DD"/>
                </a:solidFill>
                <a:latin typeface="+mj-lt"/>
              </a:rPr>
              <a:t>trả</a:t>
            </a:r>
            <a:r>
              <a:rPr lang="en-US" sz="4400" b="1" dirty="0">
                <a:solidFill>
                  <a:srgbClr val="0AA1DD"/>
                </a:solidFill>
                <a:latin typeface="+mj-lt"/>
              </a:rPr>
              <a:t> </a:t>
            </a:r>
            <a:r>
              <a:rPr lang="en-US" sz="4400" b="1" dirty="0" err="1">
                <a:solidFill>
                  <a:srgbClr val="0AA1DD"/>
                </a:solidFill>
                <a:latin typeface="+mj-lt"/>
              </a:rPr>
              <a:t>lời</a:t>
            </a:r>
            <a:r>
              <a:rPr lang="en-US" sz="4400" b="1" dirty="0">
                <a:solidFill>
                  <a:srgbClr val="0AA1DD"/>
                </a:solidFill>
                <a:latin typeface="+mj-lt"/>
              </a:rPr>
              <a:t> </a:t>
            </a:r>
            <a:r>
              <a:rPr lang="en-US" sz="4400" b="1" dirty="0" err="1">
                <a:solidFill>
                  <a:srgbClr val="0AA1DD"/>
                </a:solidFill>
                <a:latin typeface="+mj-lt"/>
              </a:rPr>
              <a:t>các</a:t>
            </a:r>
            <a:r>
              <a:rPr lang="en-US" sz="4400" b="1" dirty="0">
                <a:solidFill>
                  <a:srgbClr val="0AA1DD"/>
                </a:solidFill>
                <a:latin typeface="+mj-lt"/>
              </a:rPr>
              <a:t> </a:t>
            </a:r>
            <a:r>
              <a:rPr lang="en-US" sz="4400" b="1" dirty="0" err="1">
                <a:solidFill>
                  <a:srgbClr val="0AA1DD"/>
                </a:solidFill>
                <a:latin typeface="+mj-lt"/>
              </a:rPr>
              <a:t>câu</a:t>
            </a:r>
            <a:r>
              <a:rPr lang="en-US" sz="4400" b="1" dirty="0">
                <a:solidFill>
                  <a:srgbClr val="0AA1DD"/>
                </a:solidFill>
                <a:latin typeface="+mj-lt"/>
              </a:rPr>
              <a:t> </a:t>
            </a:r>
            <a:r>
              <a:rPr lang="en-US" sz="4400" b="1" dirty="0" err="1">
                <a:solidFill>
                  <a:srgbClr val="0AA1DD"/>
                </a:solidFill>
                <a:latin typeface="+mj-lt"/>
              </a:rPr>
              <a:t>hỏi</a:t>
            </a:r>
            <a:r>
              <a:rPr lang="en-US" sz="4400" b="1" dirty="0">
                <a:solidFill>
                  <a:srgbClr val="0AA1DD"/>
                </a:solidFill>
                <a:latin typeface="+mj-lt"/>
              </a:rPr>
              <a:t> </a:t>
            </a:r>
            <a:r>
              <a:rPr lang="en-US" sz="4400" b="1" dirty="0" err="1">
                <a:solidFill>
                  <a:srgbClr val="0AA1DD"/>
                </a:solidFill>
                <a:latin typeface="+mj-lt"/>
              </a:rPr>
              <a:t>sau</a:t>
            </a:r>
            <a:r>
              <a:rPr lang="en-US" sz="4400" b="1" dirty="0">
                <a:solidFill>
                  <a:srgbClr val="0AA1DD"/>
                </a:solidFill>
                <a:latin typeface="+mj-lt"/>
              </a:rPr>
              <a:t>:</a:t>
            </a:r>
          </a:p>
        </p:txBody>
      </p:sp>
      <p:sp>
        <p:nvSpPr>
          <p:cNvPr id="11" name="TextBox 6"/>
          <p:cNvSpPr txBox="1"/>
          <p:nvPr/>
        </p:nvSpPr>
        <p:spPr>
          <a:xfrm>
            <a:off x="3588328" y="2371676"/>
            <a:ext cx="9237949" cy="2427716"/>
          </a:xfrm>
          <a:prstGeom prst="rect">
            <a:avLst/>
          </a:prstGeom>
        </p:spPr>
        <p:txBody>
          <a:bodyPr lIns="0" tIns="0" rIns="0" bIns="0" rtlCol="0" anchor="t">
            <a:spAutoFit/>
          </a:bodyPr>
          <a:lstStyle/>
          <a:p>
            <a:pPr>
              <a:lnSpc>
                <a:spcPts val="6500"/>
              </a:lnSpc>
            </a:pPr>
            <a:r>
              <a:rPr lang="vi-VN" sz="4400" b="1" dirty="0">
                <a:solidFill>
                  <a:srgbClr val="0F3256"/>
                </a:solidFill>
                <a:latin typeface="Calibri" panose="020F0502020204030204" pitchFamily="34" charset="0"/>
                <a:cs typeface="Calibri" panose="020F0502020204030204" pitchFamily="34" charset="0"/>
              </a:rPr>
              <a:t>Hãy cho biết quang hợp ở thực vật có vai trò gì đối với môi trường và đời sống con người</a:t>
            </a:r>
            <a:r>
              <a:rPr lang="en-US" sz="4400" b="1" dirty="0">
                <a:solidFill>
                  <a:srgbClr val="0F3256"/>
                </a:solidFill>
                <a:latin typeface="Calibri" panose="020F0502020204030204" pitchFamily="34" charset="0"/>
                <a:cs typeface="Calibri" panose="020F0502020204030204" pitchFamily="34" charset="0"/>
              </a:rPr>
              <a:t>? </a:t>
            </a:r>
          </a:p>
        </p:txBody>
      </p:sp>
      <p:sp>
        <p:nvSpPr>
          <p:cNvPr id="13" name="Rectangle 12"/>
          <p:cNvSpPr/>
          <p:nvPr/>
        </p:nvSpPr>
        <p:spPr>
          <a:xfrm>
            <a:off x="6781800" y="4686300"/>
            <a:ext cx="10972800" cy="2520049"/>
          </a:xfrm>
          <a:prstGeom prst="rect">
            <a:avLst/>
          </a:prstGeom>
        </p:spPr>
        <p:txBody>
          <a:bodyPr wrap="square">
            <a:spAutoFit/>
          </a:bodyPr>
          <a:lstStyle/>
          <a:p>
            <a:pPr>
              <a:lnSpc>
                <a:spcPts val="6500"/>
              </a:lnSpc>
            </a:pPr>
            <a:r>
              <a:rPr lang="vi-VN" sz="4400" b="1" dirty="0">
                <a:solidFill>
                  <a:srgbClr val="0070C0"/>
                </a:solidFill>
                <a:latin typeface="Calibri" panose="020F0502020204030204" pitchFamily="34" charset="0"/>
                <a:cs typeface="Calibri" panose="020F0502020204030204" pitchFamily="34" charset="0"/>
              </a:rPr>
              <a:t>Vì sao quang hợp ở thực vật giúp cân bằng hàm lượng khi carbon dioxide và oxygen trong không </a:t>
            </a:r>
            <a:r>
              <a:rPr lang="en-US" sz="4400" b="1" dirty="0" err="1">
                <a:solidFill>
                  <a:srgbClr val="0070C0"/>
                </a:solidFill>
                <a:latin typeface="Calibri" panose="020F0502020204030204" pitchFamily="34" charset="0"/>
                <a:cs typeface="Calibri" panose="020F0502020204030204" pitchFamily="34" charset="0"/>
              </a:rPr>
              <a:t>khí</a:t>
            </a:r>
            <a:r>
              <a:rPr lang="vi-VN" sz="4400" b="1" dirty="0">
                <a:solidFill>
                  <a:srgbClr val="0070C0"/>
                </a:solidFill>
                <a:latin typeface="Calibri" panose="020F0502020204030204" pitchFamily="34" charset="0"/>
                <a:cs typeface="Calibri" panose="020F0502020204030204" pitchFamily="34" charset="0"/>
              </a:rPr>
              <a:t>?</a:t>
            </a:r>
            <a:endParaRPr lang="en-US" sz="4400" b="1" dirty="0">
              <a:solidFill>
                <a:srgbClr val="0070C0"/>
              </a:solidFill>
              <a:latin typeface="Calibri" panose="020F0502020204030204" pitchFamily="34" charset="0"/>
              <a:cs typeface="Calibri" panose="020F0502020204030204" pitchFamily="34" charset="0"/>
            </a:endParaRPr>
          </a:p>
        </p:txBody>
      </p:sp>
      <p:sp>
        <p:nvSpPr>
          <p:cNvPr id="14" name="Rectangle 13"/>
          <p:cNvSpPr/>
          <p:nvPr/>
        </p:nvSpPr>
        <p:spPr>
          <a:xfrm>
            <a:off x="3418872" y="7353300"/>
            <a:ext cx="11602655" cy="1700017"/>
          </a:xfrm>
          <a:prstGeom prst="rect">
            <a:avLst/>
          </a:prstGeom>
        </p:spPr>
        <p:txBody>
          <a:bodyPr wrap="square">
            <a:spAutoFit/>
          </a:bodyPr>
          <a:lstStyle/>
          <a:p>
            <a:pPr>
              <a:lnSpc>
                <a:spcPts val="6500"/>
              </a:lnSpc>
              <a:spcAft>
                <a:spcPts val="0"/>
              </a:spcAft>
            </a:pPr>
            <a:r>
              <a:rPr lang="vi-VN" sz="4400" b="1" dirty="0">
                <a:solidFill>
                  <a:srgbClr val="00B050"/>
                </a:solidFill>
                <a:latin typeface="Calibri" panose="020F0502020204030204" pitchFamily="34" charset="0"/>
                <a:cs typeface="Calibri" panose="020F0502020204030204" pitchFamily="34" charset="0"/>
              </a:rPr>
              <a:t>Việc xây dựng công viên xanh trong các khu đô thị, khu công nghiệp có vai trò như</a:t>
            </a:r>
            <a:r>
              <a:rPr lang="en-US" sz="4400" b="1" dirty="0">
                <a:solidFill>
                  <a:srgbClr val="00B050"/>
                </a:solidFill>
                <a:latin typeface="Calibri" panose="020F0502020204030204" pitchFamily="34" charset="0"/>
                <a:cs typeface="Calibri" panose="020F0502020204030204" pitchFamily="34" charset="0"/>
              </a:rPr>
              <a:t> </a:t>
            </a:r>
            <a:r>
              <a:rPr lang="vi-VN" sz="4400" b="1" dirty="0">
                <a:solidFill>
                  <a:srgbClr val="00B050"/>
                </a:solidFill>
                <a:latin typeface="Calibri" panose="020F0502020204030204" pitchFamily="34" charset="0"/>
                <a:cs typeface="Calibri" panose="020F0502020204030204" pitchFamily="34" charset="0"/>
              </a:rPr>
              <a:t>th</a:t>
            </a:r>
            <a:r>
              <a:rPr lang="en-US" sz="4400" b="1" dirty="0">
                <a:solidFill>
                  <a:srgbClr val="00B050"/>
                </a:solidFill>
                <a:latin typeface="Calibri" panose="020F0502020204030204" pitchFamily="34" charset="0"/>
                <a:cs typeface="Calibri" panose="020F0502020204030204" pitchFamily="34" charset="0"/>
              </a:rPr>
              <a:t>ế</a:t>
            </a:r>
            <a:r>
              <a:rPr lang="vi-VN" sz="4400" b="1" dirty="0">
                <a:solidFill>
                  <a:srgbClr val="00B050"/>
                </a:solidFill>
                <a:latin typeface="Calibri" panose="020F0502020204030204" pitchFamily="34" charset="0"/>
                <a:cs typeface="Calibri" panose="020F0502020204030204" pitchFamily="34" charset="0"/>
              </a:rPr>
              <a:t> nào</a:t>
            </a:r>
            <a:r>
              <a:rPr lang="en-US" sz="4400" b="1" dirty="0">
                <a:solidFill>
                  <a:srgbClr val="00B050"/>
                </a:solidFill>
                <a:latin typeface="Calibri" panose="020F0502020204030204" pitchFamily="34" charset="0"/>
                <a:cs typeface="Calibri" panose="020F0502020204030204" pitchFamily="34" charset="0"/>
              </a:rPr>
              <a:t>?</a:t>
            </a:r>
          </a:p>
        </p:txBody>
      </p:sp>
      <p:pic>
        <p:nvPicPr>
          <p:cNvPr id="15" name="Picture 6"/>
          <p:cNvPicPr>
            <a:picLocks noChangeAspect="1"/>
          </p:cNvPicPr>
          <p:nvPr/>
        </p:nvPicPr>
        <p:blipFill>
          <a:blip r:embed="rId2"/>
          <a:srcRect/>
          <a:stretch>
            <a:fillRect/>
          </a:stretch>
        </p:blipFill>
        <p:spPr>
          <a:xfrm>
            <a:off x="2057400" y="402919"/>
            <a:ext cx="14325600" cy="1011165"/>
          </a:xfrm>
          <a:prstGeom prst="rect">
            <a:avLst/>
          </a:prstGeom>
        </p:spPr>
      </p:pic>
      <p:sp>
        <p:nvSpPr>
          <p:cNvPr id="16" name="TextBox 9"/>
          <p:cNvSpPr txBox="1"/>
          <p:nvPr/>
        </p:nvSpPr>
        <p:spPr>
          <a:xfrm>
            <a:off x="2590800" y="719730"/>
            <a:ext cx="11798620" cy="510524"/>
          </a:xfrm>
          <a:prstGeom prst="rect">
            <a:avLst/>
          </a:prstGeom>
        </p:spPr>
        <p:txBody>
          <a:bodyPr wrap="square" lIns="0" tIns="0" rIns="0" bIns="0" rtlCol="0" anchor="t">
            <a:spAutoFit/>
          </a:bodyPr>
          <a:lstStyle/>
          <a:p>
            <a:pPr algn="ctr">
              <a:lnSpc>
                <a:spcPts val="3919"/>
              </a:lnSpc>
              <a:spcBef>
                <a:spcPct val="0"/>
              </a:spcBef>
            </a:pPr>
            <a:r>
              <a:rPr lang="en-US" sz="4000" dirty="0" err="1">
                <a:solidFill>
                  <a:srgbClr val="FF0000"/>
                </a:solidFill>
                <a:latin typeface="+mj-lt"/>
              </a:rPr>
              <a:t>Tìm</a:t>
            </a:r>
            <a:r>
              <a:rPr lang="en-US" sz="4000" dirty="0">
                <a:solidFill>
                  <a:srgbClr val="FF0000"/>
                </a:solidFill>
                <a:latin typeface="+mj-lt"/>
              </a:rPr>
              <a:t> </a:t>
            </a:r>
            <a:r>
              <a:rPr lang="en-US" sz="4000" dirty="0" err="1">
                <a:solidFill>
                  <a:srgbClr val="FF0000"/>
                </a:solidFill>
                <a:latin typeface="+mj-lt"/>
              </a:rPr>
              <a:t>hiểu</a:t>
            </a:r>
            <a:r>
              <a:rPr lang="en-US" sz="4000" dirty="0">
                <a:solidFill>
                  <a:srgbClr val="FF0000"/>
                </a:solidFill>
                <a:latin typeface="+mj-lt"/>
              </a:rPr>
              <a:t> ý </a:t>
            </a:r>
            <a:r>
              <a:rPr lang="en-US" sz="4000" dirty="0" err="1">
                <a:solidFill>
                  <a:srgbClr val="FF0000"/>
                </a:solidFill>
                <a:latin typeface="+mj-lt"/>
              </a:rPr>
              <a:t>nghĩa</a:t>
            </a:r>
            <a:r>
              <a:rPr lang="en-US" sz="4000" dirty="0">
                <a:solidFill>
                  <a:srgbClr val="FF0000"/>
                </a:solidFill>
                <a:latin typeface="+mj-lt"/>
              </a:rPr>
              <a:t> </a:t>
            </a:r>
            <a:r>
              <a:rPr lang="en-US" sz="4000" dirty="0" err="1">
                <a:solidFill>
                  <a:srgbClr val="FF0000"/>
                </a:solidFill>
                <a:latin typeface="+mj-lt"/>
              </a:rPr>
              <a:t>của</a:t>
            </a:r>
            <a:r>
              <a:rPr lang="en-US" sz="4000" dirty="0">
                <a:solidFill>
                  <a:srgbClr val="FF0000"/>
                </a:solidFill>
                <a:latin typeface="+mj-lt"/>
              </a:rPr>
              <a:t> </a:t>
            </a:r>
            <a:r>
              <a:rPr lang="en-US" sz="4000" dirty="0" err="1">
                <a:solidFill>
                  <a:srgbClr val="FF0000"/>
                </a:solidFill>
                <a:latin typeface="+mj-lt"/>
              </a:rPr>
              <a:t>việc</a:t>
            </a:r>
            <a:r>
              <a:rPr lang="en-US" sz="4000" dirty="0">
                <a:solidFill>
                  <a:srgbClr val="FF0000"/>
                </a:solidFill>
                <a:latin typeface="+mj-lt"/>
              </a:rPr>
              <a:t> </a:t>
            </a:r>
            <a:r>
              <a:rPr lang="en-US" sz="4000" dirty="0" err="1">
                <a:solidFill>
                  <a:srgbClr val="FF0000"/>
                </a:solidFill>
                <a:latin typeface="+mj-lt"/>
              </a:rPr>
              <a:t>trồng</a:t>
            </a:r>
            <a:r>
              <a:rPr lang="en-US" sz="4000" dirty="0">
                <a:solidFill>
                  <a:srgbClr val="FF0000"/>
                </a:solidFill>
                <a:latin typeface="+mj-lt"/>
              </a:rPr>
              <a:t> </a:t>
            </a:r>
            <a:r>
              <a:rPr lang="en-US" sz="4000" dirty="0" err="1">
                <a:solidFill>
                  <a:srgbClr val="FF0000"/>
                </a:solidFill>
                <a:latin typeface="+mj-lt"/>
              </a:rPr>
              <a:t>và</a:t>
            </a:r>
            <a:r>
              <a:rPr lang="en-US" sz="4000" dirty="0">
                <a:solidFill>
                  <a:srgbClr val="FF0000"/>
                </a:solidFill>
                <a:latin typeface="+mj-lt"/>
              </a:rPr>
              <a:t> </a:t>
            </a:r>
            <a:r>
              <a:rPr lang="en-US" sz="4000" dirty="0" err="1">
                <a:solidFill>
                  <a:srgbClr val="FF0000"/>
                </a:solidFill>
                <a:latin typeface="+mj-lt"/>
              </a:rPr>
              <a:t>bảo</a:t>
            </a:r>
            <a:r>
              <a:rPr lang="en-US" sz="4000" dirty="0">
                <a:solidFill>
                  <a:srgbClr val="FF0000"/>
                </a:solidFill>
                <a:latin typeface="+mj-lt"/>
              </a:rPr>
              <a:t> </a:t>
            </a:r>
            <a:r>
              <a:rPr lang="en-US" sz="4000" dirty="0" err="1">
                <a:solidFill>
                  <a:srgbClr val="FF0000"/>
                </a:solidFill>
                <a:latin typeface="+mj-lt"/>
              </a:rPr>
              <a:t>vệ</a:t>
            </a:r>
            <a:r>
              <a:rPr lang="en-US" sz="4000" dirty="0">
                <a:solidFill>
                  <a:srgbClr val="FF0000"/>
                </a:solidFill>
                <a:latin typeface="+mj-lt"/>
              </a:rPr>
              <a:t> </a:t>
            </a:r>
            <a:r>
              <a:rPr lang="en-US" sz="4000" dirty="0" err="1">
                <a:solidFill>
                  <a:srgbClr val="FF0000"/>
                </a:solidFill>
                <a:latin typeface="+mj-lt"/>
              </a:rPr>
              <a:t>cây</a:t>
            </a:r>
            <a:r>
              <a:rPr lang="en-US" sz="4000" dirty="0">
                <a:solidFill>
                  <a:srgbClr val="FF0000"/>
                </a:solidFill>
                <a:latin typeface="+mj-lt"/>
              </a:rPr>
              <a:t> </a:t>
            </a:r>
            <a:r>
              <a:rPr lang="en-US" sz="4000" dirty="0" err="1">
                <a:solidFill>
                  <a:srgbClr val="FF0000"/>
                </a:solidFill>
                <a:latin typeface="+mj-lt"/>
              </a:rPr>
              <a:t>xanh</a:t>
            </a:r>
            <a:endParaRPr lang="en-US" sz="4000" dirty="0">
              <a:solidFill>
                <a:srgbClr val="FF0000"/>
              </a:solidFill>
              <a:latin typeface="+mj-lt"/>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971800" cy="11195501"/>
          </a:xfrm>
          <a:prstGeom prst="roundRect">
            <a:avLst/>
          </a:prstGeom>
        </p:spPr>
      </p:pic>
    </p:spTree>
    <p:extLst>
      <p:ext uri="{BB962C8B-B14F-4D97-AF65-F5344CB8AC3E}">
        <p14:creationId xmlns:p14="http://schemas.microsoft.com/office/powerpoint/2010/main" val="103162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6"/>
          <p:cNvSpPr txBox="1"/>
          <p:nvPr/>
        </p:nvSpPr>
        <p:spPr>
          <a:xfrm>
            <a:off x="3439487" y="1605811"/>
            <a:ext cx="10655150" cy="1667123"/>
          </a:xfrm>
          <a:prstGeom prst="rect">
            <a:avLst/>
          </a:prstGeom>
        </p:spPr>
        <p:txBody>
          <a:bodyPr wrap="square" lIns="0" tIns="0" rIns="0" bIns="0" rtlCol="0" anchor="t">
            <a:spAutoFit/>
          </a:bodyPr>
          <a:lstStyle/>
          <a:p>
            <a:pPr>
              <a:lnSpc>
                <a:spcPts val="6500"/>
              </a:lnSpc>
            </a:pPr>
            <a:r>
              <a:rPr lang="vi-VN" sz="4000" b="1" dirty="0">
                <a:solidFill>
                  <a:srgbClr val="0F3256"/>
                </a:solidFill>
                <a:latin typeface="Calibri" panose="020F0502020204030204" pitchFamily="34" charset="0"/>
                <a:cs typeface="Calibri" panose="020F0502020204030204" pitchFamily="34" charset="0"/>
              </a:rPr>
              <a:t>Hãy cho biết quang hợp ở thực vật có vai trò gì đối với môi trường và đời sống con người</a:t>
            </a:r>
            <a:r>
              <a:rPr lang="en-US" sz="4000" b="1" dirty="0">
                <a:solidFill>
                  <a:srgbClr val="0F3256"/>
                </a:solidFill>
                <a:latin typeface="Calibri" panose="020F0502020204030204" pitchFamily="34" charset="0"/>
                <a:cs typeface="Calibri" panose="020F0502020204030204" pitchFamily="34" charset="0"/>
              </a:rPr>
              <a:t>? </a:t>
            </a:r>
          </a:p>
        </p:txBody>
      </p:sp>
      <p:sp>
        <p:nvSpPr>
          <p:cNvPr id="13" name="Rectangle 12"/>
          <p:cNvSpPr/>
          <p:nvPr/>
        </p:nvSpPr>
        <p:spPr>
          <a:xfrm>
            <a:off x="3365167" y="1505990"/>
            <a:ext cx="12656146" cy="1759456"/>
          </a:xfrm>
          <a:prstGeom prst="rect">
            <a:avLst/>
          </a:prstGeom>
        </p:spPr>
        <p:txBody>
          <a:bodyPr wrap="square">
            <a:spAutoFit/>
          </a:bodyPr>
          <a:lstStyle/>
          <a:p>
            <a:pPr>
              <a:lnSpc>
                <a:spcPts val="6500"/>
              </a:lnSpc>
            </a:pPr>
            <a:r>
              <a:rPr lang="vi-VN" sz="4000" b="1" dirty="0">
                <a:solidFill>
                  <a:srgbClr val="0070C0"/>
                </a:solidFill>
                <a:latin typeface="Calibri" panose="020F0502020204030204" pitchFamily="34" charset="0"/>
                <a:cs typeface="Calibri" panose="020F0502020204030204" pitchFamily="34" charset="0"/>
              </a:rPr>
              <a:t>Vì sao quang hợp ở thực vật giúp cân bằng hàm lượng khi carbon dioxide và oxygen trong không </a:t>
            </a:r>
            <a:r>
              <a:rPr lang="en-US" sz="4000" b="1" dirty="0" err="1">
                <a:solidFill>
                  <a:srgbClr val="0070C0"/>
                </a:solidFill>
                <a:latin typeface="Calibri" panose="020F0502020204030204" pitchFamily="34" charset="0"/>
                <a:cs typeface="Calibri" panose="020F0502020204030204" pitchFamily="34" charset="0"/>
              </a:rPr>
              <a:t>khí</a:t>
            </a:r>
            <a:r>
              <a:rPr lang="vi-VN" sz="4000" b="1" dirty="0">
                <a:solidFill>
                  <a:srgbClr val="0070C0"/>
                </a:solidFill>
                <a:latin typeface="Calibri" panose="020F0502020204030204" pitchFamily="34" charset="0"/>
                <a:cs typeface="Calibri" panose="020F0502020204030204" pitchFamily="34" charset="0"/>
              </a:rPr>
              <a:t>?</a:t>
            </a:r>
            <a:endParaRPr lang="en-US" sz="4000" b="1" dirty="0">
              <a:solidFill>
                <a:srgbClr val="0070C0"/>
              </a:solidFill>
              <a:latin typeface="Calibri" panose="020F0502020204030204" pitchFamily="34" charset="0"/>
              <a:cs typeface="Calibri" panose="020F0502020204030204" pitchFamily="34" charset="0"/>
            </a:endParaRPr>
          </a:p>
        </p:txBody>
      </p:sp>
      <p:sp>
        <p:nvSpPr>
          <p:cNvPr id="14" name="Rectangle 13"/>
          <p:cNvSpPr/>
          <p:nvPr/>
        </p:nvSpPr>
        <p:spPr>
          <a:xfrm>
            <a:off x="3276600" y="1530686"/>
            <a:ext cx="13382628" cy="1759456"/>
          </a:xfrm>
          <a:prstGeom prst="rect">
            <a:avLst/>
          </a:prstGeom>
        </p:spPr>
        <p:txBody>
          <a:bodyPr wrap="square">
            <a:spAutoFit/>
          </a:bodyPr>
          <a:lstStyle/>
          <a:p>
            <a:pPr>
              <a:lnSpc>
                <a:spcPts val="6500"/>
              </a:lnSpc>
              <a:spcAft>
                <a:spcPts val="0"/>
              </a:spcAft>
            </a:pPr>
            <a:r>
              <a:rPr lang="vi-VN" sz="4000" b="1" dirty="0">
                <a:solidFill>
                  <a:srgbClr val="00B050"/>
                </a:solidFill>
                <a:latin typeface="Calibri" panose="020F0502020204030204" pitchFamily="34" charset="0"/>
                <a:cs typeface="Calibri" panose="020F0502020204030204" pitchFamily="34" charset="0"/>
              </a:rPr>
              <a:t>Việc xây dựng công viên xanh trong các khu đô thị, khu công nghiệp có vai trò như</a:t>
            </a:r>
            <a:r>
              <a:rPr lang="en-US" sz="4000" b="1" dirty="0">
                <a:solidFill>
                  <a:srgbClr val="00B050"/>
                </a:solidFill>
                <a:latin typeface="Calibri" panose="020F0502020204030204" pitchFamily="34" charset="0"/>
                <a:cs typeface="Calibri" panose="020F0502020204030204" pitchFamily="34" charset="0"/>
              </a:rPr>
              <a:t> </a:t>
            </a:r>
            <a:r>
              <a:rPr lang="vi-VN" sz="4000" b="1" dirty="0">
                <a:solidFill>
                  <a:srgbClr val="00B050"/>
                </a:solidFill>
                <a:latin typeface="Calibri" panose="020F0502020204030204" pitchFamily="34" charset="0"/>
                <a:cs typeface="Calibri" panose="020F0502020204030204" pitchFamily="34" charset="0"/>
              </a:rPr>
              <a:t>th</a:t>
            </a:r>
            <a:r>
              <a:rPr lang="en-US" sz="4000" b="1" dirty="0">
                <a:solidFill>
                  <a:srgbClr val="00B050"/>
                </a:solidFill>
                <a:latin typeface="Calibri" panose="020F0502020204030204" pitchFamily="34" charset="0"/>
                <a:cs typeface="Calibri" panose="020F0502020204030204" pitchFamily="34" charset="0"/>
              </a:rPr>
              <a:t>ế</a:t>
            </a:r>
            <a:r>
              <a:rPr lang="vi-VN" sz="4000" b="1" dirty="0">
                <a:solidFill>
                  <a:srgbClr val="00B050"/>
                </a:solidFill>
                <a:latin typeface="Calibri" panose="020F0502020204030204" pitchFamily="34" charset="0"/>
                <a:cs typeface="Calibri" panose="020F0502020204030204" pitchFamily="34" charset="0"/>
              </a:rPr>
              <a:t> nào</a:t>
            </a:r>
            <a:r>
              <a:rPr lang="en-US" sz="4000" b="1" dirty="0">
                <a:solidFill>
                  <a:srgbClr val="00B050"/>
                </a:solidFill>
                <a:latin typeface="Calibri" panose="020F0502020204030204" pitchFamily="34" charset="0"/>
                <a:cs typeface="Calibri" panose="020F0502020204030204" pitchFamily="34" charset="0"/>
              </a:rPr>
              <a:t>?</a:t>
            </a:r>
          </a:p>
        </p:txBody>
      </p:sp>
      <p:pic>
        <p:nvPicPr>
          <p:cNvPr id="15" name="Picture 6"/>
          <p:cNvPicPr>
            <a:picLocks noChangeAspect="1"/>
          </p:cNvPicPr>
          <p:nvPr/>
        </p:nvPicPr>
        <p:blipFill>
          <a:blip r:embed="rId2"/>
          <a:srcRect/>
          <a:stretch>
            <a:fillRect/>
          </a:stretch>
        </p:blipFill>
        <p:spPr>
          <a:xfrm>
            <a:off x="2057400" y="402919"/>
            <a:ext cx="11773220" cy="1011165"/>
          </a:xfrm>
          <a:prstGeom prst="rect">
            <a:avLst/>
          </a:prstGeom>
        </p:spPr>
      </p:pic>
      <p:sp>
        <p:nvSpPr>
          <p:cNvPr id="16" name="TextBox 9"/>
          <p:cNvSpPr txBox="1"/>
          <p:nvPr/>
        </p:nvSpPr>
        <p:spPr>
          <a:xfrm>
            <a:off x="2032000" y="684975"/>
            <a:ext cx="11798620" cy="500137"/>
          </a:xfrm>
          <a:prstGeom prst="rect">
            <a:avLst/>
          </a:prstGeom>
        </p:spPr>
        <p:txBody>
          <a:bodyPr wrap="square" lIns="0" tIns="0" rIns="0" bIns="0" rtlCol="0" anchor="t">
            <a:spAutoFit/>
          </a:bodyPr>
          <a:lstStyle/>
          <a:p>
            <a:pPr algn="ctr">
              <a:lnSpc>
                <a:spcPts val="3919"/>
              </a:lnSpc>
              <a:spcBef>
                <a:spcPct val="0"/>
              </a:spcBef>
            </a:pPr>
            <a:r>
              <a:rPr lang="en-US" sz="3600" dirty="0" err="1">
                <a:solidFill>
                  <a:srgbClr val="FF0000"/>
                </a:solidFill>
                <a:latin typeface="+mj-lt"/>
              </a:rPr>
              <a:t>Tìm</a:t>
            </a:r>
            <a:r>
              <a:rPr lang="en-US" sz="3600" dirty="0">
                <a:solidFill>
                  <a:srgbClr val="FF0000"/>
                </a:solidFill>
                <a:latin typeface="+mj-lt"/>
              </a:rPr>
              <a:t> </a:t>
            </a:r>
            <a:r>
              <a:rPr lang="en-US" sz="3600" dirty="0" err="1">
                <a:solidFill>
                  <a:srgbClr val="FF0000"/>
                </a:solidFill>
                <a:latin typeface="+mj-lt"/>
              </a:rPr>
              <a:t>hiểu</a:t>
            </a:r>
            <a:r>
              <a:rPr lang="en-US" sz="3600" dirty="0">
                <a:solidFill>
                  <a:srgbClr val="FF0000"/>
                </a:solidFill>
                <a:latin typeface="+mj-lt"/>
              </a:rPr>
              <a:t> ý </a:t>
            </a:r>
            <a:r>
              <a:rPr lang="en-US" sz="3600" dirty="0" err="1">
                <a:solidFill>
                  <a:srgbClr val="FF0000"/>
                </a:solidFill>
                <a:latin typeface="+mj-lt"/>
              </a:rPr>
              <a:t>nghĩa</a:t>
            </a:r>
            <a:r>
              <a:rPr lang="en-US" sz="3600" dirty="0">
                <a:solidFill>
                  <a:srgbClr val="FF0000"/>
                </a:solidFill>
                <a:latin typeface="+mj-lt"/>
              </a:rPr>
              <a:t> </a:t>
            </a:r>
            <a:r>
              <a:rPr lang="en-US" sz="3600" dirty="0" err="1">
                <a:solidFill>
                  <a:srgbClr val="FF0000"/>
                </a:solidFill>
                <a:latin typeface="+mj-lt"/>
              </a:rPr>
              <a:t>của</a:t>
            </a:r>
            <a:r>
              <a:rPr lang="en-US" sz="3600" dirty="0">
                <a:solidFill>
                  <a:srgbClr val="FF0000"/>
                </a:solidFill>
                <a:latin typeface="+mj-lt"/>
              </a:rPr>
              <a:t> </a:t>
            </a:r>
            <a:r>
              <a:rPr lang="en-US" sz="3600" dirty="0" err="1">
                <a:solidFill>
                  <a:srgbClr val="FF0000"/>
                </a:solidFill>
                <a:latin typeface="+mj-lt"/>
              </a:rPr>
              <a:t>việc</a:t>
            </a:r>
            <a:r>
              <a:rPr lang="en-US" sz="3600" dirty="0">
                <a:solidFill>
                  <a:srgbClr val="FF0000"/>
                </a:solidFill>
                <a:latin typeface="+mj-lt"/>
              </a:rPr>
              <a:t> </a:t>
            </a:r>
            <a:r>
              <a:rPr lang="en-US" sz="3600" dirty="0" err="1">
                <a:solidFill>
                  <a:srgbClr val="FF0000"/>
                </a:solidFill>
                <a:latin typeface="+mj-lt"/>
              </a:rPr>
              <a:t>trồng</a:t>
            </a:r>
            <a:r>
              <a:rPr lang="en-US" sz="3600" dirty="0">
                <a:solidFill>
                  <a:srgbClr val="FF0000"/>
                </a:solidFill>
                <a:latin typeface="+mj-lt"/>
              </a:rPr>
              <a:t> </a:t>
            </a:r>
            <a:r>
              <a:rPr lang="en-US" sz="3600" dirty="0" err="1">
                <a:solidFill>
                  <a:srgbClr val="FF0000"/>
                </a:solidFill>
                <a:latin typeface="+mj-lt"/>
              </a:rPr>
              <a:t>và</a:t>
            </a:r>
            <a:r>
              <a:rPr lang="en-US" sz="3600" dirty="0">
                <a:solidFill>
                  <a:srgbClr val="FF0000"/>
                </a:solidFill>
                <a:latin typeface="+mj-lt"/>
              </a:rPr>
              <a:t> </a:t>
            </a:r>
            <a:r>
              <a:rPr lang="en-US" sz="3600" dirty="0" err="1">
                <a:solidFill>
                  <a:srgbClr val="FF0000"/>
                </a:solidFill>
                <a:latin typeface="+mj-lt"/>
              </a:rPr>
              <a:t>bảo</a:t>
            </a:r>
            <a:r>
              <a:rPr lang="en-US" sz="3600" dirty="0">
                <a:solidFill>
                  <a:srgbClr val="FF0000"/>
                </a:solidFill>
                <a:latin typeface="+mj-lt"/>
              </a:rPr>
              <a:t> </a:t>
            </a:r>
            <a:r>
              <a:rPr lang="en-US" sz="3600" dirty="0" err="1">
                <a:solidFill>
                  <a:srgbClr val="FF0000"/>
                </a:solidFill>
                <a:latin typeface="+mj-lt"/>
              </a:rPr>
              <a:t>vệ</a:t>
            </a:r>
            <a:r>
              <a:rPr lang="en-US" sz="3600" dirty="0">
                <a:solidFill>
                  <a:srgbClr val="FF0000"/>
                </a:solidFill>
                <a:latin typeface="+mj-lt"/>
              </a:rPr>
              <a:t> </a:t>
            </a:r>
            <a:r>
              <a:rPr lang="en-US" sz="3600" dirty="0" err="1">
                <a:solidFill>
                  <a:srgbClr val="FF0000"/>
                </a:solidFill>
                <a:latin typeface="+mj-lt"/>
              </a:rPr>
              <a:t>cây</a:t>
            </a:r>
            <a:r>
              <a:rPr lang="en-US" sz="3600" dirty="0">
                <a:solidFill>
                  <a:srgbClr val="FF0000"/>
                </a:solidFill>
                <a:latin typeface="+mj-lt"/>
              </a:rPr>
              <a:t> </a:t>
            </a:r>
            <a:r>
              <a:rPr lang="en-US" sz="3600" dirty="0" err="1">
                <a:solidFill>
                  <a:srgbClr val="FF0000"/>
                </a:solidFill>
                <a:latin typeface="+mj-lt"/>
              </a:rPr>
              <a:t>xanh</a:t>
            </a:r>
            <a:endParaRPr lang="en-US" sz="3600" dirty="0">
              <a:solidFill>
                <a:srgbClr val="FF0000"/>
              </a:solidFill>
              <a:latin typeface="+mj-lt"/>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971800" cy="11195501"/>
          </a:xfrm>
          <a:prstGeom prst="roundRect">
            <a:avLst/>
          </a:prstGeom>
        </p:spPr>
      </p:pic>
      <p:graphicFrame>
        <p:nvGraphicFramePr>
          <p:cNvPr id="2" name="Table 1"/>
          <p:cNvGraphicFramePr>
            <a:graphicFrameLocks noGrp="1"/>
          </p:cNvGraphicFramePr>
          <p:nvPr>
            <p:extLst>
              <p:ext uri="{D42A27DB-BD31-4B8C-83A1-F6EECF244321}">
                <p14:modId xmlns:p14="http://schemas.microsoft.com/office/powerpoint/2010/main" val="3790152787"/>
              </p:ext>
            </p:extLst>
          </p:nvPr>
        </p:nvGraphicFramePr>
        <p:xfrm>
          <a:off x="3439487" y="4435511"/>
          <a:ext cx="13290690" cy="3779520"/>
        </p:xfrm>
        <a:graphic>
          <a:graphicData uri="http://schemas.openxmlformats.org/drawingml/2006/table">
            <a:tbl>
              <a:tblPr firstRow="1" firstCol="1" bandRow="1">
                <a:tableStyleId>{5C22544A-7EE6-4342-B048-85BDC9FD1C3A}</a:tableStyleId>
              </a:tblPr>
              <a:tblGrid>
                <a:gridCol w="6645345">
                  <a:extLst>
                    <a:ext uri="{9D8B030D-6E8A-4147-A177-3AD203B41FA5}">
                      <a16:colId xmlns:a16="http://schemas.microsoft.com/office/drawing/2014/main" val="2750588302"/>
                    </a:ext>
                  </a:extLst>
                </a:gridCol>
                <a:gridCol w="6645345">
                  <a:extLst>
                    <a:ext uri="{9D8B030D-6E8A-4147-A177-3AD203B41FA5}">
                      <a16:colId xmlns:a16="http://schemas.microsoft.com/office/drawing/2014/main" val="2424882732"/>
                    </a:ext>
                  </a:extLst>
                </a:gridCol>
              </a:tblGrid>
              <a:tr h="0">
                <a:tc>
                  <a:txBody>
                    <a:bodyPr/>
                    <a:lstStyle/>
                    <a:p>
                      <a:pPr algn="ctr">
                        <a:spcAft>
                          <a:spcPts val="0"/>
                        </a:spcAft>
                      </a:pPr>
                      <a:r>
                        <a:rPr lang="vi-VN" sz="4000" dirty="0">
                          <a:solidFill>
                            <a:srgbClr val="FF0000"/>
                          </a:solidFill>
                          <a:effectLst/>
                          <a:latin typeface="Calibri" panose="020F0502020204030204" pitchFamily="34" charset="0"/>
                          <a:cs typeface="Calibri" panose="020F0502020204030204" pitchFamily="34" charset="0"/>
                        </a:rPr>
                        <a:t>Đối với môi trường</a:t>
                      </a:r>
                      <a:endParaRPr lang="en-US" sz="40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vi-VN" sz="4000">
                          <a:solidFill>
                            <a:srgbClr val="FF0000"/>
                          </a:solidFill>
                          <a:effectLst/>
                          <a:latin typeface="Calibri" panose="020F0502020204030204" pitchFamily="34" charset="0"/>
                          <a:cs typeface="Calibri" panose="020F0502020204030204" pitchFamily="34" charset="0"/>
                        </a:rPr>
                        <a:t>Đối với con ngườ</a:t>
                      </a:r>
                      <a:r>
                        <a:rPr lang="en-US" sz="4000">
                          <a:solidFill>
                            <a:srgbClr val="FF0000"/>
                          </a:solidFill>
                          <a:effectLst/>
                          <a:latin typeface="Calibri" panose="020F0502020204030204" pitchFamily="34" charset="0"/>
                          <a:cs typeface="Calibri" panose="020F0502020204030204" pitchFamily="34" charset="0"/>
                        </a:rPr>
                        <a:t>i</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656277"/>
                  </a:ext>
                </a:extLst>
              </a:tr>
              <a:tr h="0">
                <a:tc>
                  <a:txBody>
                    <a:bodyPr/>
                    <a:lstStyle/>
                    <a:p>
                      <a:pPr algn="just">
                        <a:spcAft>
                          <a:spcPts val="0"/>
                        </a:spcAft>
                      </a:pPr>
                      <a:r>
                        <a:rPr lang="vi-VN" sz="4000" b="0" dirty="0">
                          <a:solidFill>
                            <a:srgbClr val="FF0000"/>
                          </a:solidFill>
                          <a:effectLst/>
                          <a:latin typeface="Calibri" panose="020F0502020204030204" pitchFamily="34" charset="0"/>
                          <a:cs typeface="Calibri" panose="020F0502020204030204" pitchFamily="34" charset="0"/>
                        </a:rPr>
                        <a:t>Điều hòa khí hậu</a:t>
                      </a:r>
                      <a:endParaRPr lang="en-US" sz="4000" b="0" dirty="0">
                        <a:solidFill>
                          <a:srgbClr val="FF0000"/>
                        </a:solidFill>
                        <a:effectLst/>
                        <a:latin typeface="Calibri" panose="020F0502020204030204" pitchFamily="34" charset="0"/>
                        <a:cs typeface="Calibri" panose="020F0502020204030204" pitchFamily="34" charset="0"/>
                      </a:endParaRPr>
                    </a:p>
                    <a:p>
                      <a:pPr algn="just">
                        <a:spcAft>
                          <a:spcPts val="0"/>
                        </a:spcAft>
                      </a:pPr>
                      <a:r>
                        <a:rPr lang="vi-VN" sz="4000" b="0" dirty="0">
                          <a:solidFill>
                            <a:srgbClr val="FF0000"/>
                          </a:solidFill>
                          <a:effectLst/>
                          <a:latin typeface="Calibri" panose="020F0502020204030204" pitchFamily="34" charset="0"/>
                          <a:cs typeface="Calibri" panose="020F0502020204030204" pitchFamily="34" charset="0"/>
                        </a:rPr>
                        <a:t>Làm sạch không khi, diệt bụi</a:t>
                      </a:r>
                      <a:r>
                        <a:rPr lang="en-US" sz="4000" b="0" dirty="0">
                          <a:solidFill>
                            <a:srgbClr val="FF0000"/>
                          </a:solidFill>
                          <a:effectLst/>
                          <a:latin typeface="Calibri" panose="020F0502020204030204" pitchFamily="34" charset="0"/>
                          <a:cs typeface="Calibri" panose="020F0502020204030204" pitchFamily="34" charset="0"/>
                        </a:rPr>
                        <a:t>…</a:t>
                      </a:r>
                    </a:p>
                    <a:p>
                      <a:pPr algn="just">
                        <a:spcAft>
                          <a:spcPts val="0"/>
                        </a:spcAft>
                      </a:pPr>
                      <a:r>
                        <a:rPr lang="vi-VN" sz="4000" b="0" dirty="0">
                          <a:solidFill>
                            <a:srgbClr val="FF0000"/>
                          </a:solidFill>
                          <a:effectLst/>
                          <a:latin typeface="Calibri" panose="020F0502020204030204" pitchFamily="34" charset="0"/>
                          <a:cs typeface="Calibri" panose="020F0502020204030204" pitchFamily="34" charset="0"/>
                        </a:rPr>
                        <a:t>Cân bằng nồng độ CO</a:t>
                      </a:r>
                      <a:r>
                        <a:rPr lang="en-US" sz="4000" b="0" baseline="-25000" dirty="0">
                          <a:solidFill>
                            <a:srgbClr val="FF0000"/>
                          </a:solidFill>
                          <a:effectLst/>
                          <a:latin typeface="Calibri" panose="020F0502020204030204" pitchFamily="34" charset="0"/>
                          <a:cs typeface="Calibri" panose="020F0502020204030204" pitchFamily="34" charset="0"/>
                        </a:rPr>
                        <a:t>2</a:t>
                      </a:r>
                      <a:r>
                        <a:rPr lang="en-US" sz="4000" b="0" dirty="0">
                          <a:solidFill>
                            <a:srgbClr val="FF0000"/>
                          </a:solidFill>
                          <a:effectLst/>
                          <a:latin typeface="Calibri" panose="020F0502020204030204" pitchFamily="34" charset="0"/>
                          <a:cs typeface="Calibri" panose="020F0502020204030204" pitchFamily="34" charset="0"/>
                        </a:rPr>
                        <a:t> </a:t>
                      </a:r>
                      <a:r>
                        <a:rPr lang="en-US" sz="4000" b="0" dirty="0" err="1">
                          <a:solidFill>
                            <a:srgbClr val="FF0000"/>
                          </a:solidFill>
                          <a:effectLst/>
                          <a:latin typeface="Calibri" panose="020F0502020204030204" pitchFamily="34" charset="0"/>
                          <a:cs typeface="Calibri" panose="020F0502020204030204" pitchFamily="34" charset="0"/>
                        </a:rPr>
                        <a:t>và</a:t>
                      </a:r>
                      <a:r>
                        <a:rPr lang="en-US" sz="4000" b="0" dirty="0">
                          <a:solidFill>
                            <a:srgbClr val="FF0000"/>
                          </a:solidFill>
                          <a:effectLst/>
                          <a:latin typeface="Calibri" panose="020F0502020204030204" pitchFamily="34" charset="0"/>
                          <a:cs typeface="Calibri" panose="020F0502020204030204" pitchFamily="34" charset="0"/>
                        </a:rPr>
                        <a:t> O</a:t>
                      </a:r>
                      <a:r>
                        <a:rPr lang="en-US" sz="4000" b="0" baseline="-25000" dirty="0">
                          <a:solidFill>
                            <a:srgbClr val="FF0000"/>
                          </a:solidFill>
                          <a:effectLst/>
                          <a:latin typeface="Calibri" panose="020F0502020204030204" pitchFamily="34" charset="0"/>
                          <a:cs typeface="Calibri" panose="020F0502020204030204" pitchFamily="34" charset="0"/>
                        </a:rPr>
                        <a:t>2</a:t>
                      </a:r>
                      <a:endParaRPr lang="en-US" sz="4000" b="0" dirty="0">
                        <a:solidFill>
                          <a:srgbClr val="FF0000"/>
                        </a:solidFill>
                        <a:effectLst/>
                        <a:latin typeface="Calibri" panose="020F0502020204030204" pitchFamily="34" charset="0"/>
                        <a:cs typeface="Calibri" panose="020F0502020204030204" pitchFamily="34" charset="0"/>
                      </a:endParaRPr>
                    </a:p>
                    <a:p>
                      <a:pPr algn="just">
                        <a:lnSpc>
                          <a:spcPct val="120000"/>
                        </a:lnSpc>
                        <a:spcAft>
                          <a:spcPts val="0"/>
                        </a:spcAft>
                        <a:tabLst>
                          <a:tab pos="180340" algn="l"/>
                          <a:tab pos="540385" algn="l"/>
                        </a:tabLst>
                      </a:pPr>
                      <a:r>
                        <a:rPr lang="vi-VN" sz="4000" dirty="0">
                          <a:solidFill>
                            <a:srgbClr val="FF0000"/>
                          </a:solidFill>
                          <a:effectLst/>
                          <a:latin typeface="Calibri" panose="020F0502020204030204" pitchFamily="34" charset="0"/>
                          <a:cs typeface="Calibri" panose="020F0502020204030204" pitchFamily="34" charset="0"/>
                        </a:rPr>
                        <a:t> </a:t>
                      </a:r>
                      <a:endParaRPr lang="en-US" sz="40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vi-VN" sz="4000" dirty="0">
                          <a:solidFill>
                            <a:srgbClr val="FF0000"/>
                          </a:solidFill>
                          <a:effectLst/>
                          <a:latin typeface="Calibri" panose="020F0502020204030204" pitchFamily="34" charset="0"/>
                          <a:cs typeface="Calibri" panose="020F0502020204030204" pitchFamily="34" charset="0"/>
                        </a:rPr>
                        <a:t>Cung cấp lương thực</a:t>
                      </a:r>
                      <a:endParaRPr lang="en-US" sz="4000" dirty="0">
                        <a:solidFill>
                          <a:srgbClr val="FF0000"/>
                        </a:solidFill>
                        <a:effectLst/>
                        <a:latin typeface="Calibri" panose="020F0502020204030204" pitchFamily="34" charset="0"/>
                        <a:cs typeface="Calibri" panose="020F0502020204030204" pitchFamily="34" charset="0"/>
                      </a:endParaRPr>
                    </a:p>
                    <a:p>
                      <a:pPr algn="just">
                        <a:spcAft>
                          <a:spcPts val="0"/>
                        </a:spcAft>
                      </a:pPr>
                      <a:r>
                        <a:rPr lang="vi-VN" sz="4000" dirty="0">
                          <a:solidFill>
                            <a:srgbClr val="FF0000"/>
                          </a:solidFill>
                          <a:effectLst/>
                          <a:latin typeface="Calibri" panose="020F0502020204030204" pitchFamily="34" charset="0"/>
                          <a:cs typeface="Calibri" panose="020F0502020204030204" pitchFamily="34" charset="0"/>
                        </a:rPr>
                        <a:t>Làm nguyên liệu công nghiệp, cây thuốc</a:t>
                      </a:r>
                      <a:endParaRPr lang="en-US" sz="4000" dirty="0">
                        <a:solidFill>
                          <a:srgbClr val="FF0000"/>
                        </a:solidFill>
                        <a:effectLst/>
                        <a:latin typeface="Calibri" panose="020F0502020204030204" pitchFamily="34" charset="0"/>
                        <a:cs typeface="Calibri" panose="020F0502020204030204" pitchFamily="34" charset="0"/>
                      </a:endParaRPr>
                    </a:p>
                    <a:p>
                      <a:pPr algn="just">
                        <a:spcAft>
                          <a:spcPts val="0"/>
                        </a:spcAft>
                      </a:pPr>
                      <a:r>
                        <a:rPr lang="vi-VN" sz="4000" dirty="0">
                          <a:solidFill>
                            <a:srgbClr val="FF0000"/>
                          </a:solidFill>
                          <a:effectLst/>
                          <a:latin typeface="Calibri" panose="020F0502020204030204" pitchFamily="34" charset="0"/>
                          <a:cs typeface="Calibri" panose="020F0502020204030204" pitchFamily="34" charset="0"/>
                        </a:rPr>
                        <a:t>Cung cấp năng lượng (tích lũy)</a:t>
                      </a:r>
                      <a:endParaRPr lang="en-US" sz="4000" dirty="0">
                        <a:solidFill>
                          <a:srgbClr val="FF0000"/>
                        </a:solidFill>
                        <a:effectLst/>
                        <a:latin typeface="Calibri" panose="020F0502020204030204" pitchFamily="34" charset="0"/>
                        <a:cs typeface="Calibri" panose="020F0502020204030204" pitchFamily="34" charset="0"/>
                      </a:endParaRPr>
                    </a:p>
                    <a:p>
                      <a:pPr algn="just">
                        <a:lnSpc>
                          <a:spcPct val="120000"/>
                        </a:lnSpc>
                        <a:spcAft>
                          <a:spcPts val="0"/>
                        </a:spcAft>
                        <a:tabLst>
                          <a:tab pos="180340" algn="l"/>
                          <a:tab pos="540385" algn="l"/>
                        </a:tabLst>
                      </a:pPr>
                      <a:r>
                        <a:rPr lang="vi-VN" sz="4000" dirty="0">
                          <a:solidFill>
                            <a:srgbClr val="FF0000"/>
                          </a:solidFill>
                          <a:effectLst/>
                          <a:latin typeface="Calibri" panose="020F0502020204030204" pitchFamily="34" charset="0"/>
                          <a:cs typeface="Calibri" panose="020F0502020204030204" pitchFamily="34" charset="0"/>
                        </a:rPr>
                        <a:t> </a:t>
                      </a:r>
                      <a:endParaRPr lang="en-US" sz="40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1505083"/>
                  </a:ext>
                </a:extLst>
              </a:tr>
            </a:tbl>
          </a:graphicData>
        </a:graphic>
      </p:graphicFrame>
      <p:sp>
        <p:nvSpPr>
          <p:cNvPr id="10" name="TextBox 6"/>
          <p:cNvSpPr txBox="1"/>
          <p:nvPr/>
        </p:nvSpPr>
        <p:spPr>
          <a:xfrm>
            <a:off x="3581400" y="3499893"/>
            <a:ext cx="9237949" cy="760593"/>
          </a:xfrm>
          <a:prstGeom prst="rect">
            <a:avLst/>
          </a:prstGeom>
        </p:spPr>
        <p:txBody>
          <a:bodyPr lIns="0" tIns="0" rIns="0" bIns="0" rtlCol="0" anchor="t">
            <a:spAutoFit/>
          </a:bodyPr>
          <a:lstStyle/>
          <a:p>
            <a:pPr>
              <a:lnSpc>
                <a:spcPts val="6500"/>
              </a:lnSpc>
            </a:pPr>
            <a:r>
              <a:rPr lang="en-US" sz="4000" dirty="0" err="1">
                <a:solidFill>
                  <a:srgbClr val="FF0000"/>
                </a:solidFill>
                <a:latin typeface="Calibri" panose="020F0502020204030204" pitchFamily="34" charset="0"/>
                <a:cs typeface="Calibri" panose="020F0502020204030204" pitchFamily="34" charset="0"/>
              </a:rPr>
              <a:t>Trả</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lời</a:t>
            </a:r>
            <a:endParaRPr lang="en-US" sz="4000" dirty="0">
              <a:solidFill>
                <a:srgbClr val="FF0000"/>
              </a:solidFill>
              <a:latin typeface="Calibri" panose="020F0502020204030204" pitchFamily="34" charset="0"/>
              <a:cs typeface="Calibri" panose="020F0502020204030204" pitchFamily="34" charset="0"/>
            </a:endParaRPr>
          </a:p>
        </p:txBody>
      </p:sp>
      <p:sp>
        <p:nvSpPr>
          <p:cNvPr id="3" name="Rectangle 2"/>
          <p:cNvSpPr/>
          <p:nvPr/>
        </p:nvSpPr>
        <p:spPr>
          <a:xfrm>
            <a:off x="3581400" y="3586324"/>
            <a:ext cx="13555092" cy="3785652"/>
          </a:xfrm>
          <a:prstGeom prst="rect">
            <a:avLst/>
          </a:prstGeom>
        </p:spPr>
        <p:txBody>
          <a:bodyPr wrap="square">
            <a:spAutoFit/>
          </a:bodyPr>
          <a:lstStyle/>
          <a:p>
            <a:r>
              <a:rPr lang="en-US" sz="4000" dirty="0" err="1">
                <a:solidFill>
                  <a:srgbClr val="FF0000"/>
                </a:solidFill>
                <a:latin typeface="+mj-lt"/>
                <a:ea typeface="Calibri" panose="020F0502020204030204" pitchFamily="34" charset="0"/>
              </a:rPr>
              <a:t>Trả</a:t>
            </a:r>
            <a:r>
              <a:rPr lang="en-US" sz="4000" dirty="0">
                <a:solidFill>
                  <a:srgbClr val="FF0000"/>
                </a:solidFill>
                <a:latin typeface="+mj-lt"/>
                <a:ea typeface="Calibri" panose="020F0502020204030204" pitchFamily="34" charset="0"/>
              </a:rPr>
              <a:t> </a:t>
            </a:r>
            <a:r>
              <a:rPr lang="en-US" sz="4000" dirty="0" err="1">
                <a:solidFill>
                  <a:srgbClr val="FF0000"/>
                </a:solidFill>
                <a:latin typeface="+mj-lt"/>
                <a:ea typeface="Calibri" panose="020F0502020204030204" pitchFamily="34" charset="0"/>
              </a:rPr>
              <a:t>lời</a:t>
            </a:r>
            <a:endParaRPr lang="en-US" sz="4000" dirty="0">
              <a:solidFill>
                <a:srgbClr val="FF0000"/>
              </a:solidFill>
              <a:latin typeface="+mj-lt"/>
              <a:ea typeface="Calibri" panose="020F0502020204030204" pitchFamily="34" charset="0"/>
            </a:endParaRPr>
          </a:p>
          <a:p>
            <a:r>
              <a:rPr lang="vi-VN" sz="4000" dirty="0">
                <a:solidFill>
                  <a:srgbClr val="FF0000"/>
                </a:solidFill>
                <a:latin typeface="+mj-lt"/>
                <a:ea typeface="Calibri" panose="020F0502020204030204" pitchFamily="34" charset="0"/>
              </a:rPr>
              <a:t>Thực vật điều hòa lượng </a:t>
            </a:r>
            <a:r>
              <a:rPr lang="en-US" sz="4000" dirty="0" err="1">
                <a:solidFill>
                  <a:srgbClr val="FF0000"/>
                </a:solidFill>
                <a:latin typeface="+mj-lt"/>
                <a:ea typeface="Calibri" panose="020F0502020204030204" pitchFamily="34" charset="0"/>
              </a:rPr>
              <a:t>khí</a:t>
            </a:r>
            <a:r>
              <a:rPr lang="vi-VN" sz="4000" dirty="0">
                <a:solidFill>
                  <a:srgbClr val="FF0000"/>
                </a:solidFill>
                <a:latin typeface="+mj-lt"/>
                <a:ea typeface="Calibri" panose="020F0502020204030204" pitchFamily="34" charset="0"/>
              </a:rPr>
              <a:t> oxygen và carbon dioxide trong không </a:t>
            </a:r>
            <a:r>
              <a:rPr lang="en-US" sz="4000" dirty="0" err="1">
                <a:solidFill>
                  <a:srgbClr val="FF0000"/>
                </a:solidFill>
                <a:latin typeface="+mj-lt"/>
                <a:ea typeface="Calibri" panose="020F0502020204030204" pitchFamily="34" charset="0"/>
              </a:rPr>
              <a:t>khí</a:t>
            </a:r>
            <a:r>
              <a:rPr lang="en-US" sz="4000" dirty="0">
                <a:solidFill>
                  <a:srgbClr val="FF0000"/>
                </a:solidFill>
                <a:latin typeface="+mj-lt"/>
                <a:ea typeface="Calibri" panose="020F0502020204030204" pitchFamily="34" charset="0"/>
              </a:rPr>
              <a:t> </a:t>
            </a:r>
            <a:r>
              <a:rPr lang="en-US" sz="4000" dirty="0" err="1">
                <a:solidFill>
                  <a:srgbClr val="FF0000"/>
                </a:solidFill>
                <a:latin typeface="+mj-lt"/>
                <a:ea typeface="Calibri" panose="020F0502020204030204" pitchFamily="34" charset="0"/>
              </a:rPr>
              <a:t>vì</a:t>
            </a:r>
            <a:r>
              <a:rPr lang="vi-VN" sz="4000" dirty="0">
                <a:solidFill>
                  <a:srgbClr val="FF0000"/>
                </a:solidFill>
                <a:latin typeface="+mj-lt"/>
                <a:ea typeface="Calibri" panose="020F0502020204030204" pitchFamily="34" charset="0"/>
              </a:rPr>
              <a:t>: Cây xanh lấy khí carbon dioxide từ không </a:t>
            </a:r>
            <a:r>
              <a:rPr lang="en-US" sz="4000" dirty="0" err="1">
                <a:solidFill>
                  <a:srgbClr val="FF0000"/>
                </a:solidFill>
                <a:latin typeface="+mj-lt"/>
                <a:ea typeface="Calibri" panose="020F0502020204030204" pitchFamily="34" charset="0"/>
              </a:rPr>
              <a:t>khí</a:t>
            </a:r>
            <a:r>
              <a:rPr lang="vi-VN" sz="4000" dirty="0">
                <a:solidFill>
                  <a:srgbClr val="FF0000"/>
                </a:solidFill>
                <a:latin typeface="+mj-lt"/>
                <a:ea typeface="Calibri" panose="020F0502020204030204" pitchFamily="34" charset="0"/>
              </a:rPr>
              <a:t> v</a:t>
            </a:r>
            <a:r>
              <a:rPr lang="en-US" sz="4000" dirty="0">
                <a:solidFill>
                  <a:srgbClr val="FF0000"/>
                </a:solidFill>
                <a:latin typeface="+mj-lt"/>
                <a:ea typeface="Calibri" panose="020F0502020204030204" pitchFamily="34" charset="0"/>
              </a:rPr>
              <a:t>à</a:t>
            </a:r>
            <a:r>
              <a:rPr lang="vi-VN" sz="4000" dirty="0">
                <a:solidFill>
                  <a:srgbClr val="FF0000"/>
                </a:solidFill>
                <a:latin typeface="+mj-lt"/>
                <a:ea typeface="Calibri" panose="020F0502020204030204" pitchFamily="34" charset="0"/>
              </a:rPr>
              <a:t> trả về </a:t>
            </a:r>
            <a:r>
              <a:rPr lang="en-US" sz="4000" dirty="0" err="1">
                <a:solidFill>
                  <a:srgbClr val="FF0000"/>
                </a:solidFill>
                <a:latin typeface="+mj-lt"/>
                <a:ea typeface="Calibri" panose="020F0502020204030204" pitchFamily="34" charset="0"/>
              </a:rPr>
              <a:t>khí</a:t>
            </a:r>
            <a:r>
              <a:rPr lang="vi-VN" sz="4000" dirty="0">
                <a:solidFill>
                  <a:srgbClr val="FF0000"/>
                </a:solidFill>
                <a:latin typeface="+mj-lt"/>
                <a:ea typeface="Calibri" panose="020F0502020204030204" pitchFamily="34" charset="0"/>
              </a:rPr>
              <a:t> oxygen, trong khi hoạt động sống của các sinh vật khác lại lấy </a:t>
            </a:r>
            <a:r>
              <a:rPr lang="en-US" sz="4000" dirty="0" err="1">
                <a:solidFill>
                  <a:srgbClr val="FF0000"/>
                </a:solidFill>
                <a:latin typeface="+mj-lt"/>
                <a:ea typeface="Calibri" panose="020F0502020204030204" pitchFamily="34" charset="0"/>
              </a:rPr>
              <a:t>khí</a:t>
            </a:r>
            <a:r>
              <a:rPr lang="vi-VN" sz="4000" dirty="0">
                <a:solidFill>
                  <a:srgbClr val="FF0000"/>
                </a:solidFill>
                <a:latin typeface="+mj-lt"/>
                <a:ea typeface="Calibri" panose="020F0502020204030204" pitchFamily="34" charset="0"/>
              </a:rPr>
              <a:t> oxygen và thải ra </a:t>
            </a:r>
            <a:r>
              <a:rPr lang="en-US" sz="4000" dirty="0" err="1">
                <a:solidFill>
                  <a:srgbClr val="FF0000"/>
                </a:solidFill>
                <a:latin typeface="+mj-lt"/>
                <a:ea typeface="Calibri" panose="020F0502020204030204" pitchFamily="34" charset="0"/>
              </a:rPr>
              <a:t>khí</a:t>
            </a:r>
            <a:r>
              <a:rPr lang="vi-VN" sz="4000" dirty="0">
                <a:solidFill>
                  <a:srgbClr val="FF0000"/>
                </a:solidFill>
                <a:latin typeface="+mj-lt"/>
                <a:ea typeface="Calibri" panose="020F0502020204030204" pitchFamily="34" charset="0"/>
              </a:rPr>
              <a:t> carbon dioxide → Góp phần c</a:t>
            </a:r>
            <a:r>
              <a:rPr lang="en-US" sz="4000" dirty="0" err="1">
                <a:solidFill>
                  <a:srgbClr val="FF0000"/>
                </a:solidFill>
                <a:latin typeface="+mj-lt"/>
                <a:ea typeface="Calibri" panose="020F0502020204030204" pitchFamily="34" charset="0"/>
              </a:rPr>
              <a:t>ân</a:t>
            </a:r>
            <a:r>
              <a:rPr lang="vi-VN" sz="4000" dirty="0">
                <a:solidFill>
                  <a:srgbClr val="FF0000"/>
                </a:solidFill>
                <a:latin typeface="+mj-lt"/>
                <a:ea typeface="Calibri" panose="020F0502020204030204" pitchFamily="34" charset="0"/>
              </a:rPr>
              <a:t> bằng các khí này trong không</a:t>
            </a:r>
            <a:r>
              <a:rPr lang="en-US" sz="4000" dirty="0">
                <a:solidFill>
                  <a:srgbClr val="FF0000"/>
                </a:solidFill>
                <a:latin typeface="+mj-lt"/>
                <a:ea typeface="Calibri" panose="020F0502020204030204" pitchFamily="34" charset="0"/>
              </a:rPr>
              <a:t> </a:t>
            </a:r>
            <a:r>
              <a:rPr lang="en-US" sz="4000" dirty="0" err="1">
                <a:solidFill>
                  <a:srgbClr val="FF0000"/>
                </a:solidFill>
                <a:latin typeface="+mj-lt"/>
                <a:ea typeface="Calibri" panose="020F0502020204030204" pitchFamily="34" charset="0"/>
              </a:rPr>
              <a:t>khí</a:t>
            </a:r>
            <a:r>
              <a:rPr lang="en-US" sz="4000" dirty="0">
                <a:solidFill>
                  <a:srgbClr val="FF0000"/>
                </a:solidFill>
                <a:latin typeface="+mj-lt"/>
                <a:ea typeface="Calibri" panose="020F0502020204030204" pitchFamily="34" charset="0"/>
              </a:rPr>
              <a:t>.</a:t>
            </a:r>
            <a:endParaRPr lang="en-US" sz="4000" dirty="0">
              <a:solidFill>
                <a:srgbClr val="FF0000"/>
              </a:solidFill>
              <a:latin typeface="+mj-lt"/>
            </a:endParaRPr>
          </a:p>
        </p:txBody>
      </p:sp>
      <p:sp>
        <p:nvSpPr>
          <p:cNvPr id="4" name="Rectangle 3"/>
          <p:cNvSpPr/>
          <p:nvPr/>
        </p:nvSpPr>
        <p:spPr>
          <a:xfrm>
            <a:off x="3375403" y="3576657"/>
            <a:ext cx="15077113" cy="6247864"/>
          </a:xfrm>
          <a:prstGeom prst="rect">
            <a:avLst/>
          </a:prstGeom>
        </p:spPr>
        <p:txBody>
          <a:bodyPr wrap="square">
            <a:spAutoFit/>
          </a:bodyPr>
          <a:lstStyle/>
          <a:p>
            <a:pPr>
              <a:spcAft>
                <a:spcPts val="0"/>
              </a:spcAft>
            </a:pPr>
            <a:r>
              <a:rPr lang="en-US" sz="4000" dirty="0" err="1">
                <a:solidFill>
                  <a:srgbClr val="FF0000"/>
                </a:solidFill>
                <a:latin typeface="+mj-lt"/>
                <a:ea typeface="Calibri" panose="020F0502020204030204" pitchFamily="34" charset="0"/>
              </a:rPr>
              <a:t>Trả</a:t>
            </a:r>
            <a:r>
              <a:rPr lang="en-US" sz="4000" dirty="0">
                <a:solidFill>
                  <a:srgbClr val="FF0000"/>
                </a:solidFill>
                <a:latin typeface="+mj-lt"/>
                <a:ea typeface="Calibri" panose="020F0502020204030204" pitchFamily="34" charset="0"/>
              </a:rPr>
              <a:t> </a:t>
            </a:r>
            <a:r>
              <a:rPr lang="en-US" sz="4000" dirty="0" err="1">
                <a:solidFill>
                  <a:srgbClr val="FF0000"/>
                </a:solidFill>
                <a:latin typeface="+mj-lt"/>
                <a:ea typeface="Calibri" panose="020F0502020204030204" pitchFamily="34" charset="0"/>
              </a:rPr>
              <a:t>lời</a:t>
            </a:r>
            <a:r>
              <a:rPr lang="en-US" sz="4000" dirty="0">
                <a:solidFill>
                  <a:srgbClr val="FF0000"/>
                </a:solidFill>
                <a:latin typeface="+mj-lt"/>
                <a:ea typeface="Calibri" panose="020F0502020204030204" pitchFamily="34" charset="0"/>
              </a:rPr>
              <a:t>: </a:t>
            </a:r>
            <a:r>
              <a:rPr lang="vi-VN" sz="4000" dirty="0">
                <a:solidFill>
                  <a:srgbClr val="FF0000"/>
                </a:solidFill>
                <a:latin typeface="+mj-lt"/>
                <a:ea typeface="Calibri" panose="020F0502020204030204" pitchFamily="34" charset="0"/>
              </a:rPr>
              <a:t>Xây dựng công viên xanh có tác dụng</a:t>
            </a:r>
            <a:endParaRPr lang="en-US" sz="4000" dirty="0">
              <a:solidFill>
                <a:srgbClr val="FF0000"/>
              </a:solidFill>
              <a:latin typeface="+mj-lt"/>
              <a:ea typeface="Calibri" panose="020F0502020204030204" pitchFamily="34" charset="0"/>
            </a:endParaRPr>
          </a:p>
          <a:p>
            <a:pPr>
              <a:spcAft>
                <a:spcPts val="0"/>
              </a:spcAft>
            </a:pPr>
            <a:r>
              <a:rPr lang="vi-VN" sz="4000" dirty="0">
                <a:solidFill>
                  <a:srgbClr val="FF0000"/>
                </a:solidFill>
                <a:latin typeface="+mj-lt"/>
                <a:ea typeface="Calibri" panose="020F0502020204030204" pitchFamily="34" charset="0"/>
              </a:rPr>
              <a:t>- Bảo vệ môi trường như hút </a:t>
            </a:r>
            <a:r>
              <a:rPr lang="en-US" sz="4000" dirty="0" err="1">
                <a:solidFill>
                  <a:srgbClr val="FF0000"/>
                </a:solidFill>
                <a:latin typeface="+mj-lt"/>
                <a:ea typeface="Calibri" panose="020F0502020204030204" pitchFamily="34" charset="0"/>
              </a:rPr>
              <a:t>khí</a:t>
            </a:r>
            <a:r>
              <a:rPr lang="vi-VN" sz="4000" dirty="0">
                <a:solidFill>
                  <a:srgbClr val="FF0000"/>
                </a:solidFill>
                <a:latin typeface="+mj-lt"/>
                <a:ea typeface="Calibri" panose="020F0502020204030204" pitchFamily="34" charset="0"/>
              </a:rPr>
              <a:t> CO</a:t>
            </a:r>
            <a:r>
              <a:rPr lang="en-US" sz="4000" baseline="-25000" dirty="0">
                <a:solidFill>
                  <a:srgbClr val="FF0000"/>
                </a:solidFill>
                <a:latin typeface="+mj-lt"/>
                <a:ea typeface="Calibri" panose="020F0502020204030204" pitchFamily="34" charset="0"/>
              </a:rPr>
              <a:t>2</a:t>
            </a:r>
            <a:r>
              <a:rPr lang="en-US" sz="4000" dirty="0">
                <a:solidFill>
                  <a:srgbClr val="FF0000"/>
                </a:solidFill>
                <a:latin typeface="+mj-lt"/>
                <a:ea typeface="Calibri" panose="020F0502020204030204" pitchFamily="34" charset="0"/>
              </a:rPr>
              <a:t>,</a:t>
            </a:r>
            <a:r>
              <a:rPr lang="vi-VN" sz="4000" dirty="0">
                <a:solidFill>
                  <a:srgbClr val="FF0000"/>
                </a:solidFill>
                <a:latin typeface="+mj-lt"/>
                <a:ea typeface="Calibri" panose="020F0502020204030204" pitchFamily="34" charset="0"/>
              </a:rPr>
              <a:t> cung cấp O</a:t>
            </a:r>
            <a:r>
              <a:rPr lang="en-US" sz="4000" baseline="-25000" dirty="0">
                <a:solidFill>
                  <a:srgbClr val="FF0000"/>
                </a:solidFill>
                <a:latin typeface="+mj-lt"/>
                <a:ea typeface="Calibri" panose="020F0502020204030204" pitchFamily="34" charset="0"/>
              </a:rPr>
              <a:t>2</a:t>
            </a:r>
            <a:r>
              <a:rPr lang="vi-VN" sz="4000" dirty="0">
                <a:solidFill>
                  <a:srgbClr val="FF0000"/>
                </a:solidFill>
                <a:latin typeface="+mj-lt"/>
                <a:ea typeface="Calibri" panose="020F0502020204030204" pitchFamily="34" charset="0"/>
              </a:rPr>
              <a:t>.</a:t>
            </a:r>
            <a:endParaRPr lang="en-US" sz="4000" dirty="0">
              <a:solidFill>
                <a:srgbClr val="FF0000"/>
              </a:solidFill>
              <a:latin typeface="+mj-lt"/>
              <a:ea typeface="Calibri" panose="020F0502020204030204" pitchFamily="34" charset="0"/>
            </a:endParaRPr>
          </a:p>
          <a:p>
            <a:pPr>
              <a:spcAft>
                <a:spcPts val="0"/>
              </a:spcAft>
            </a:pPr>
            <a:r>
              <a:rPr lang="vi-VN" sz="4000" dirty="0">
                <a:solidFill>
                  <a:srgbClr val="FF0000"/>
                </a:solidFill>
                <a:latin typeface="+mj-lt"/>
                <a:ea typeface="Calibri" panose="020F0502020204030204" pitchFamily="34" charset="0"/>
              </a:rPr>
              <a:t>- Ngăn giữ các chất </a:t>
            </a:r>
            <a:r>
              <a:rPr lang="en-US" sz="4000" dirty="0" err="1">
                <a:solidFill>
                  <a:srgbClr val="FF0000"/>
                </a:solidFill>
                <a:latin typeface="+mj-lt"/>
                <a:ea typeface="Calibri" panose="020F0502020204030204" pitchFamily="34" charset="0"/>
              </a:rPr>
              <a:t>khí</a:t>
            </a:r>
            <a:r>
              <a:rPr lang="vi-VN" sz="4000" dirty="0">
                <a:solidFill>
                  <a:srgbClr val="FF0000"/>
                </a:solidFill>
                <a:latin typeface="+mj-lt"/>
                <a:ea typeface="Calibri" panose="020F0502020204030204" pitchFamily="34" charset="0"/>
              </a:rPr>
              <a:t> bụi độc hại, giảm lượng </a:t>
            </a:r>
            <a:r>
              <a:rPr lang="en-US" sz="4000" dirty="0" err="1">
                <a:solidFill>
                  <a:srgbClr val="FF0000"/>
                </a:solidFill>
                <a:latin typeface="+mj-lt"/>
                <a:ea typeface="Calibri" panose="020F0502020204030204" pitchFamily="34" charset="0"/>
              </a:rPr>
              <a:t>khói</a:t>
            </a:r>
            <a:r>
              <a:rPr lang="vi-VN" sz="4000" dirty="0">
                <a:solidFill>
                  <a:srgbClr val="FF0000"/>
                </a:solidFill>
                <a:latin typeface="+mj-lt"/>
                <a:ea typeface="Calibri" panose="020F0502020204030204" pitchFamily="34" charset="0"/>
              </a:rPr>
              <a:t> bụi</a:t>
            </a:r>
            <a:endParaRPr lang="en-US" sz="4000" dirty="0">
              <a:solidFill>
                <a:srgbClr val="FF0000"/>
              </a:solidFill>
              <a:latin typeface="+mj-lt"/>
              <a:ea typeface="Calibri" panose="020F0502020204030204" pitchFamily="34" charset="0"/>
            </a:endParaRPr>
          </a:p>
          <a:p>
            <a:pPr>
              <a:spcAft>
                <a:spcPts val="0"/>
              </a:spcAft>
            </a:pPr>
            <a:r>
              <a:rPr lang="vi-VN" sz="4000" dirty="0">
                <a:solidFill>
                  <a:srgbClr val="FF0000"/>
                </a:solidFill>
                <a:latin typeface="+mj-lt"/>
                <a:ea typeface="Calibri" panose="020F0502020204030204" pitchFamily="34" charset="0"/>
              </a:rPr>
              <a:t>- Tạo cảnh quan đẹp, thoải mái tinh thần.</a:t>
            </a:r>
            <a:endParaRPr lang="en-US" sz="4000" dirty="0">
              <a:solidFill>
                <a:srgbClr val="FF0000"/>
              </a:solidFill>
              <a:latin typeface="+mj-lt"/>
              <a:ea typeface="Calibri" panose="020F0502020204030204" pitchFamily="34" charset="0"/>
            </a:endParaRPr>
          </a:p>
          <a:p>
            <a:pPr>
              <a:spcAft>
                <a:spcPts val="0"/>
              </a:spcAft>
            </a:pPr>
            <a:r>
              <a:rPr lang="vi-VN" sz="4000" dirty="0">
                <a:solidFill>
                  <a:srgbClr val="FF0000"/>
                </a:solidFill>
                <a:latin typeface="+mj-lt"/>
                <a:ea typeface="Calibri" panose="020F0502020204030204" pitchFamily="34" charset="0"/>
              </a:rPr>
              <a:t>- Cây xanh còn có tác dụng hạn chế tiếng </a:t>
            </a:r>
            <a:r>
              <a:rPr lang="en-US" sz="4000" dirty="0" err="1">
                <a:solidFill>
                  <a:srgbClr val="FF0000"/>
                </a:solidFill>
                <a:latin typeface="+mj-lt"/>
                <a:ea typeface="Calibri" panose="020F0502020204030204" pitchFamily="34" charset="0"/>
              </a:rPr>
              <a:t>ồn</a:t>
            </a:r>
            <a:r>
              <a:rPr lang="vi-VN" sz="4000" dirty="0">
                <a:solidFill>
                  <a:srgbClr val="FF0000"/>
                </a:solidFill>
                <a:latin typeface="+mj-lt"/>
                <a:ea typeface="Calibri" panose="020F0502020204030204" pitchFamily="34" charset="0"/>
              </a:rPr>
              <a:t>, nhất là ở khu vực nội</a:t>
            </a:r>
            <a:r>
              <a:rPr lang="en-US" sz="4000" dirty="0">
                <a:solidFill>
                  <a:srgbClr val="FF0000"/>
                </a:solidFill>
                <a:latin typeface="+mj-lt"/>
                <a:ea typeface="Calibri" panose="020F0502020204030204" pitchFamily="34" charset="0"/>
              </a:rPr>
              <a:t> </a:t>
            </a:r>
            <a:r>
              <a:rPr lang="vi-VN" sz="4000" dirty="0">
                <a:solidFill>
                  <a:srgbClr val="FF0000"/>
                </a:solidFill>
                <a:latin typeface="+mj-lt"/>
                <a:ea typeface="Calibri" panose="020F0502020204030204" pitchFamily="34" charset="0"/>
              </a:rPr>
              <a:t>thành.</a:t>
            </a:r>
            <a:endParaRPr lang="en-US" sz="4000" dirty="0">
              <a:solidFill>
                <a:srgbClr val="FF0000"/>
              </a:solidFill>
              <a:latin typeface="+mj-lt"/>
              <a:ea typeface="Calibri" panose="020F0502020204030204" pitchFamily="34" charset="0"/>
            </a:endParaRPr>
          </a:p>
          <a:p>
            <a:pPr>
              <a:spcAft>
                <a:spcPts val="0"/>
              </a:spcAft>
            </a:pPr>
            <a:r>
              <a:rPr lang="vi-VN" sz="4000" dirty="0">
                <a:solidFill>
                  <a:srgbClr val="FF0000"/>
                </a:solidFill>
                <a:latin typeface="+mj-lt"/>
                <a:ea typeface="Calibri" panose="020F0502020204030204" pitchFamily="34" charset="0"/>
              </a:rPr>
              <a:t>- Trồng và bảo vệ cây xanh mang đến nhiều lợi ích: </a:t>
            </a:r>
            <a:endParaRPr lang="en-US" sz="4000" dirty="0">
              <a:solidFill>
                <a:srgbClr val="FF0000"/>
              </a:solidFill>
              <a:latin typeface="+mj-lt"/>
              <a:ea typeface="Calibri" panose="020F0502020204030204" pitchFamily="34" charset="0"/>
            </a:endParaRPr>
          </a:p>
          <a:p>
            <a:pPr>
              <a:spcAft>
                <a:spcPts val="0"/>
              </a:spcAft>
            </a:pPr>
            <a:r>
              <a:rPr lang="vi-VN" sz="4000" dirty="0">
                <a:solidFill>
                  <a:srgbClr val="FF0000"/>
                </a:solidFill>
                <a:latin typeface="+mj-lt"/>
                <a:ea typeface="Calibri" panose="020F0502020204030204" pitchFamily="34" charset="0"/>
              </a:rPr>
              <a:t>+ Cung cấp thức ăn cho sinh vật.</a:t>
            </a:r>
            <a:endParaRPr lang="en-US" sz="4000" dirty="0">
              <a:solidFill>
                <a:srgbClr val="FF0000"/>
              </a:solidFill>
              <a:latin typeface="+mj-lt"/>
              <a:ea typeface="Calibri" panose="020F0502020204030204" pitchFamily="34" charset="0"/>
            </a:endParaRPr>
          </a:p>
          <a:p>
            <a:pPr>
              <a:spcAft>
                <a:spcPts val="0"/>
              </a:spcAft>
            </a:pPr>
            <a:r>
              <a:rPr lang="vi-VN" sz="4000" dirty="0">
                <a:solidFill>
                  <a:srgbClr val="FF0000"/>
                </a:solidFill>
                <a:latin typeface="+mj-lt"/>
                <a:ea typeface="Calibri" panose="020F0502020204030204" pitchFamily="34" charset="0"/>
              </a:rPr>
              <a:t>+ Cân bằng hàm lượng carbon dioxide và oxygen trong không khí.</a:t>
            </a:r>
            <a:endParaRPr lang="en-US" sz="4000" dirty="0">
              <a:solidFill>
                <a:srgbClr val="FF0000"/>
              </a:solidFill>
              <a:latin typeface="+mj-lt"/>
              <a:ea typeface="Calibri" panose="020F0502020204030204" pitchFamily="34" charset="0"/>
            </a:endParaRPr>
          </a:p>
          <a:p>
            <a:pPr>
              <a:spcAft>
                <a:spcPts val="0"/>
              </a:spcAft>
            </a:pPr>
            <a:r>
              <a:rPr lang="vi-VN" sz="4000" dirty="0">
                <a:solidFill>
                  <a:srgbClr val="FF0000"/>
                </a:solidFill>
                <a:latin typeface="+mj-lt"/>
                <a:ea typeface="Calibri" panose="020F0502020204030204" pitchFamily="34" charset="0"/>
              </a:rPr>
              <a:t>+ Làm sạch không kh</a:t>
            </a:r>
            <a:r>
              <a:rPr lang="en-US" sz="4000" dirty="0">
                <a:solidFill>
                  <a:srgbClr val="FF0000"/>
                </a:solidFill>
                <a:latin typeface="+mj-lt"/>
                <a:ea typeface="Calibri" panose="020F0502020204030204" pitchFamily="34" charset="0"/>
              </a:rPr>
              <a:t>í</a:t>
            </a:r>
            <a:r>
              <a:rPr lang="vi-VN" sz="4000" dirty="0">
                <a:solidFill>
                  <a:srgbClr val="FF0000"/>
                </a:solidFill>
                <a:latin typeface="+mj-lt"/>
                <a:ea typeface="Calibri" panose="020F0502020204030204" pitchFamily="34" charset="0"/>
              </a:rPr>
              <a:t> ....</a:t>
            </a:r>
            <a:endParaRPr lang="en-US" sz="4000" dirty="0">
              <a:solidFill>
                <a:srgbClr val="FF0000"/>
              </a:solidFill>
              <a:effectLst/>
              <a:latin typeface="+mj-lt"/>
              <a:ea typeface="Calibri" panose="020F0502020204030204" pitchFamily="34" charset="0"/>
            </a:endParaRPr>
          </a:p>
        </p:txBody>
      </p:sp>
    </p:spTree>
    <p:extLst>
      <p:ext uri="{BB962C8B-B14F-4D97-AF65-F5344CB8AC3E}">
        <p14:creationId xmlns:p14="http://schemas.microsoft.com/office/powerpoint/2010/main" val="26098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4" grpId="0"/>
      <p:bldP spid="10" grpId="0"/>
      <p:bldP spid="10" grpId="1"/>
      <p:bldP spid="3" grpId="0"/>
      <p:bldP spid="3" grpId="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p:cNvSpPr/>
          <p:nvPr/>
        </p:nvSpPr>
        <p:spPr>
          <a:xfrm>
            <a:off x="0" y="0"/>
            <a:ext cx="2971800" cy="10287000"/>
          </a:xfrm>
          <a:prstGeom prst="snipRoundRect">
            <a:avLst/>
          </a:prstGeom>
          <a:solidFill>
            <a:srgbClr val="E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3592681" y="1306095"/>
            <a:ext cx="5333001" cy="602729"/>
          </a:xfrm>
          <a:prstGeom prst="rect">
            <a:avLst/>
          </a:prstGeom>
        </p:spPr>
        <p:txBody>
          <a:bodyPr lIns="0" tIns="0" rIns="0" bIns="0" rtlCol="0" anchor="t">
            <a:spAutoFit/>
          </a:bodyPr>
          <a:lstStyle/>
          <a:p>
            <a:pPr marL="0" lvl="0" indent="0">
              <a:lnSpc>
                <a:spcPts val="4680"/>
              </a:lnSpc>
            </a:pPr>
            <a:r>
              <a:rPr lang="en-US" sz="4000" dirty="0" err="1">
                <a:solidFill>
                  <a:srgbClr val="0F3256"/>
                </a:solidFill>
                <a:latin typeface="+mj-lt"/>
              </a:rPr>
              <a:t>Kết</a:t>
            </a:r>
            <a:r>
              <a:rPr lang="en-US" sz="4000" dirty="0">
                <a:solidFill>
                  <a:srgbClr val="0F3256"/>
                </a:solidFill>
                <a:latin typeface="+mj-lt"/>
              </a:rPr>
              <a:t> </a:t>
            </a:r>
            <a:r>
              <a:rPr lang="en-US" sz="4000" dirty="0" err="1">
                <a:solidFill>
                  <a:srgbClr val="0F3256"/>
                </a:solidFill>
                <a:latin typeface="+mj-lt"/>
              </a:rPr>
              <a:t>luận</a:t>
            </a:r>
            <a:endParaRPr lang="en-US" sz="4000" dirty="0">
              <a:solidFill>
                <a:srgbClr val="0F3256"/>
              </a:solidFill>
              <a:latin typeface="+mj-lt"/>
            </a:endParaRPr>
          </a:p>
        </p:txBody>
      </p:sp>
      <p:pic>
        <p:nvPicPr>
          <p:cNvPr id="9" name="Picture 9"/>
          <p:cNvPicPr>
            <a:picLocks noChangeAspect="1"/>
          </p:cNvPicPr>
          <p:nvPr/>
        </p:nvPicPr>
        <p:blipFill>
          <a:blip r:embed="rId2"/>
          <a:srcRect/>
          <a:stretch>
            <a:fillRect/>
          </a:stretch>
        </p:blipFill>
        <p:spPr>
          <a:xfrm>
            <a:off x="3577896" y="2164129"/>
            <a:ext cx="4143225" cy="21751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2024"/>
          <a:stretch/>
        </p:blipFill>
        <p:spPr>
          <a:xfrm>
            <a:off x="152400" y="1773766"/>
            <a:ext cx="2667000" cy="7190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2665631"/>
            <a:ext cx="1523999" cy="3810000"/>
          </a:xfrm>
          <a:prstGeom prst="rect">
            <a:avLst/>
          </a:prstGeom>
        </p:spPr>
      </p:pic>
      <p:sp>
        <p:nvSpPr>
          <p:cNvPr id="2" name="Rectangle 1"/>
          <p:cNvSpPr/>
          <p:nvPr/>
        </p:nvSpPr>
        <p:spPr>
          <a:xfrm>
            <a:off x="3505200" y="3071991"/>
            <a:ext cx="14401800" cy="5170646"/>
          </a:xfrm>
          <a:prstGeom prst="rect">
            <a:avLst/>
          </a:prstGeom>
        </p:spPr>
        <p:txBody>
          <a:bodyPr wrap="square">
            <a:spAutoFit/>
          </a:bodyPr>
          <a:lstStyle/>
          <a:p>
            <a:pPr>
              <a:lnSpc>
                <a:spcPct val="150000"/>
              </a:lnSpc>
            </a:pPr>
            <a:r>
              <a:rPr lang="en-US" sz="4400" b="1" dirty="0" err="1">
                <a:solidFill>
                  <a:srgbClr val="0F3256"/>
                </a:solidFill>
                <a:latin typeface="+mj-lt"/>
              </a:rPr>
              <a:t>Trồng</a:t>
            </a:r>
            <a:r>
              <a:rPr lang="en-US" sz="4400" b="1" dirty="0">
                <a:solidFill>
                  <a:srgbClr val="0F3256"/>
                </a:solidFill>
                <a:latin typeface="+mj-lt"/>
              </a:rPr>
              <a:t> </a:t>
            </a:r>
            <a:r>
              <a:rPr lang="en-US" sz="4400" b="1" dirty="0" err="1">
                <a:solidFill>
                  <a:srgbClr val="0F3256"/>
                </a:solidFill>
                <a:latin typeface="+mj-lt"/>
              </a:rPr>
              <a:t>và</a:t>
            </a:r>
            <a:r>
              <a:rPr lang="en-US" sz="4400" b="1" dirty="0">
                <a:solidFill>
                  <a:srgbClr val="0F3256"/>
                </a:solidFill>
                <a:latin typeface="+mj-lt"/>
              </a:rPr>
              <a:t> </a:t>
            </a:r>
            <a:r>
              <a:rPr lang="en-US" sz="4400" b="1" dirty="0" err="1">
                <a:solidFill>
                  <a:srgbClr val="0F3256"/>
                </a:solidFill>
                <a:latin typeface="+mj-lt"/>
              </a:rPr>
              <a:t>bảo</a:t>
            </a:r>
            <a:r>
              <a:rPr lang="en-US" sz="4400" b="1" dirty="0">
                <a:solidFill>
                  <a:srgbClr val="0F3256"/>
                </a:solidFill>
                <a:latin typeface="+mj-lt"/>
              </a:rPr>
              <a:t> </a:t>
            </a:r>
            <a:r>
              <a:rPr lang="en-US" sz="4400" b="1" dirty="0" err="1">
                <a:solidFill>
                  <a:srgbClr val="0F3256"/>
                </a:solidFill>
                <a:latin typeface="+mj-lt"/>
              </a:rPr>
              <a:t>vệ</a:t>
            </a:r>
            <a:r>
              <a:rPr lang="en-US" sz="4400" b="1" dirty="0">
                <a:solidFill>
                  <a:srgbClr val="0F3256"/>
                </a:solidFill>
                <a:latin typeface="+mj-lt"/>
              </a:rPr>
              <a:t> </a:t>
            </a:r>
            <a:r>
              <a:rPr lang="en-US" sz="4400" b="1" dirty="0" err="1">
                <a:solidFill>
                  <a:srgbClr val="0F3256"/>
                </a:solidFill>
                <a:latin typeface="+mj-lt"/>
              </a:rPr>
              <a:t>cây</a:t>
            </a:r>
            <a:r>
              <a:rPr lang="en-US" sz="4400" b="1" dirty="0">
                <a:solidFill>
                  <a:srgbClr val="0F3256"/>
                </a:solidFill>
                <a:latin typeface="+mj-lt"/>
              </a:rPr>
              <a:t> </a:t>
            </a:r>
            <a:r>
              <a:rPr lang="en-US" sz="4400" b="1" dirty="0" err="1">
                <a:solidFill>
                  <a:srgbClr val="0F3256"/>
                </a:solidFill>
                <a:latin typeface="+mj-lt"/>
              </a:rPr>
              <a:t>xanh</a:t>
            </a:r>
            <a:r>
              <a:rPr lang="en-US" sz="4400" b="1" dirty="0">
                <a:solidFill>
                  <a:srgbClr val="0F3256"/>
                </a:solidFill>
                <a:latin typeface="+mj-lt"/>
              </a:rPr>
              <a:t> </a:t>
            </a:r>
            <a:r>
              <a:rPr lang="en-US" sz="4400" b="1" dirty="0" err="1">
                <a:solidFill>
                  <a:srgbClr val="0F3256"/>
                </a:solidFill>
                <a:latin typeface="+mj-lt"/>
              </a:rPr>
              <a:t>mang</a:t>
            </a:r>
            <a:r>
              <a:rPr lang="en-US" sz="4400" b="1" dirty="0">
                <a:solidFill>
                  <a:srgbClr val="0F3256"/>
                </a:solidFill>
                <a:latin typeface="+mj-lt"/>
              </a:rPr>
              <a:t> </a:t>
            </a:r>
            <a:r>
              <a:rPr lang="en-US" sz="4400" b="1" dirty="0" err="1">
                <a:solidFill>
                  <a:srgbClr val="0F3256"/>
                </a:solidFill>
                <a:latin typeface="+mj-lt"/>
              </a:rPr>
              <a:t>lại</a:t>
            </a:r>
            <a:r>
              <a:rPr lang="en-US" sz="4400" b="1" dirty="0">
                <a:solidFill>
                  <a:srgbClr val="0F3256"/>
                </a:solidFill>
                <a:latin typeface="+mj-lt"/>
              </a:rPr>
              <a:t> </a:t>
            </a:r>
            <a:r>
              <a:rPr lang="en-US" sz="4400" b="1" dirty="0" err="1">
                <a:solidFill>
                  <a:srgbClr val="0F3256"/>
                </a:solidFill>
                <a:latin typeface="+mj-lt"/>
              </a:rPr>
              <a:t>nhiều</a:t>
            </a:r>
            <a:r>
              <a:rPr lang="en-US" sz="4400" b="1" dirty="0">
                <a:solidFill>
                  <a:srgbClr val="0F3256"/>
                </a:solidFill>
                <a:latin typeface="+mj-lt"/>
              </a:rPr>
              <a:t> </a:t>
            </a:r>
            <a:r>
              <a:rPr lang="en-US" sz="4400" b="1" dirty="0" err="1">
                <a:solidFill>
                  <a:srgbClr val="0F3256"/>
                </a:solidFill>
                <a:latin typeface="+mj-lt"/>
              </a:rPr>
              <a:t>lợi</a:t>
            </a:r>
            <a:r>
              <a:rPr lang="en-US" sz="4400" b="1" dirty="0">
                <a:solidFill>
                  <a:srgbClr val="0F3256"/>
                </a:solidFill>
                <a:latin typeface="+mj-lt"/>
              </a:rPr>
              <a:t> </a:t>
            </a:r>
            <a:r>
              <a:rPr lang="en-US" sz="4400" b="1" dirty="0" err="1">
                <a:solidFill>
                  <a:srgbClr val="0F3256"/>
                </a:solidFill>
                <a:latin typeface="+mj-lt"/>
              </a:rPr>
              <a:t>ích</a:t>
            </a:r>
            <a:r>
              <a:rPr lang="en-US" sz="4400" b="1" dirty="0">
                <a:solidFill>
                  <a:srgbClr val="0F3256"/>
                </a:solidFill>
                <a:latin typeface="+mj-lt"/>
              </a:rPr>
              <a:t> </a:t>
            </a:r>
            <a:r>
              <a:rPr lang="en-US" sz="4400" b="1" dirty="0" err="1">
                <a:solidFill>
                  <a:srgbClr val="0F3256"/>
                </a:solidFill>
                <a:latin typeface="+mj-lt"/>
              </a:rPr>
              <a:t>như</a:t>
            </a:r>
            <a:r>
              <a:rPr lang="en-US" sz="4400" b="1" dirty="0">
                <a:solidFill>
                  <a:srgbClr val="0F3256"/>
                </a:solidFill>
                <a:latin typeface="+mj-lt"/>
              </a:rPr>
              <a:t>: </a:t>
            </a:r>
            <a:r>
              <a:rPr lang="en-US" sz="4400" b="1" dirty="0" err="1">
                <a:solidFill>
                  <a:srgbClr val="0F3256"/>
                </a:solidFill>
                <a:latin typeface="+mj-lt"/>
              </a:rPr>
              <a:t>cung</a:t>
            </a:r>
            <a:r>
              <a:rPr lang="en-US" sz="4400" b="1" dirty="0">
                <a:solidFill>
                  <a:srgbClr val="0F3256"/>
                </a:solidFill>
                <a:latin typeface="+mj-lt"/>
              </a:rPr>
              <a:t> </a:t>
            </a:r>
            <a:r>
              <a:rPr lang="en-US" sz="4400" b="1" dirty="0" err="1">
                <a:solidFill>
                  <a:srgbClr val="0F3256"/>
                </a:solidFill>
                <a:latin typeface="+mj-lt"/>
              </a:rPr>
              <a:t>cấp</a:t>
            </a:r>
            <a:r>
              <a:rPr lang="en-US" sz="4400" b="1" dirty="0">
                <a:solidFill>
                  <a:srgbClr val="0F3256"/>
                </a:solidFill>
                <a:latin typeface="+mj-lt"/>
              </a:rPr>
              <a:t> </a:t>
            </a:r>
            <a:r>
              <a:rPr lang="en-US" sz="4400" b="1" dirty="0" err="1">
                <a:solidFill>
                  <a:srgbClr val="0F3256"/>
                </a:solidFill>
                <a:latin typeface="+mj-lt"/>
              </a:rPr>
              <a:t>thức</a:t>
            </a:r>
            <a:r>
              <a:rPr lang="en-US" sz="4400" b="1" dirty="0">
                <a:solidFill>
                  <a:srgbClr val="0F3256"/>
                </a:solidFill>
                <a:latin typeface="+mj-lt"/>
              </a:rPr>
              <a:t> </a:t>
            </a:r>
            <a:r>
              <a:rPr lang="en-US" sz="4400" b="1" dirty="0" err="1">
                <a:solidFill>
                  <a:srgbClr val="0F3256"/>
                </a:solidFill>
                <a:latin typeface="+mj-lt"/>
              </a:rPr>
              <a:t>ăn</a:t>
            </a:r>
            <a:r>
              <a:rPr lang="en-US" sz="4400" b="1" dirty="0">
                <a:solidFill>
                  <a:srgbClr val="0F3256"/>
                </a:solidFill>
                <a:latin typeface="+mj-lt"/>
              </a:rPr>
              <a:t> </a:t>
            </a:r>
            <a:r>
              <a:rPr lang="en-US" sz="4400" b="1" dirty="0" err="1">
                <a:solidFill>
                  <a:srgbClr val="0F3256"/>
                </a:solidFill>
                <a:latin typeface="+mj-lt"/>
              </a:rPr>
              <a:t>cho</a:t>
            </a:r>
            <a:r>
              <a:rPr lang="en-US" sz="4400" b="1" dirty="0">
                <a:solidFill>
                  <a:srgbClr val="0F3256"/>
                </a:solidFill>
                <a:latin typeface="+mj-lt"/>
              </a:rPr>
              <a:t> </a:t>
            </a:r>
            <a:r>
              <a:rPr lang="en-US" sz="4400" b="1" dirty="0" err="1">
                <a:solidFill>
                  <a:srgbClr val="0F3256"/>
                </a:solidFill>
                <a:latin typeface="+mj-lt"/>
              </a:rPr>
              <a:t>các</a:t>
            </a:r>
            <a:r>
              <a:rPr lang="en-US" sz="4400" b="1" dirty="0">
                <a:solidFill>
                  <a:srgbClr val="0F3256"/>
                </a:solidFill>
                <a:latin typeface="+mj-lt"/>
              </a:rPr>
              <a:t> </a:t>
            </a:r>
            <a:r>
              <a:rPr lang="en-US" sz="4400" b="1" dirty="0" err="1">
                <a:solidFill>
                  <a:srgbClr val="0F3256"/>
                </a:solidFill>
                <a:latin typeface="+mj-lt"/>
              </a:rPr>
              <a:t>sinh</a:t>
            </a:r>
            <a:r>
              <a:rPr lang="en-US" sz="4400" b="1" dirty="0">
                <a:solidFill>
                  <a:srgbClr val="0F3256"/>
                </a:solidFill>
                <a:latin typeface="+mj-lt"/>
              </a:rPr>
              <a:t> </a:t>
            </a:r>
            <a:r>
              <a:rPr lang="en-US" sz="4400" b="1" dirty="0" err="1">
                <a:solidFill>
                  <a:srgbClr val="0F3256"/>
                </a:solidFill>
                <a:latin typeface="+mj-lt"/>
              </a:rPr>
              <a:t>vật</a:t>
            </a:r>
            <a:r>
              <a:rPr lang="en-US" sz="4400" b="1" dirty="0">
                <a:solidFill>
                  <a:srgbClr val="0F3256"/>
                </a:solidFill>
                <a:latin typeface="+mj-lt"/>
              </a:rPr>
              <a:t>, </a:t>
            </a:r>
            <a:r>
              <a:rPr lang="en-US" sz="4400" b="1" dirty="0" err="1">
                <a:solidFill>
                  <a:srgbClr val="0F3256"/>
                </a:solidFill>
                <a:latin typeface="+mj-lt"/>
              </a:rPr>
              <a:t>cân</a:t>
            </a:r>
            <a:r>
              <a:rPr lang="en-US" sz="4400" b="1" dirty="0">
                <a:solidFill>
                  <a:srgbClr val="0F3256"/>
                </a:solidFill>
                <a:latin typeface="+mj-lt"/>
              </a:rPr>
              <a:t> </a:t>
            </a:r>
            <a:r>
              <a:rPr lang="en-US" sz="4400" b="1" dirty="0" err="1">
                <a:solidFill>
                  <a:srgbClr val="0F3256"/>
                </a:solidFill>
                <a:latin typeface="+mj-lt"/>
              </a:rPr>
              <a:t>bằng</a:t>
            </a:r>
            <a:r>
              <a:rPr lang="en-US" sz="4400" b="1" dirty="0">
                <a:solidFill>
                  <a:srgbClr val="0F3256"/>
                </a:solidFill>
                <a:latin typeface="+mj-lt"/>
              </a:rPr>
              <a:t> </a:t>
            </a:r>
            <a:r>
              <a:rPr lang="en-US" sz="4400" b="1" dirty="0" err="1">
                <a:solidFill>
                  <a:srgbClr val="0F3256"/>
                </a:solidFill>
                <a:latin typeface="+mj-lt"/>
              </a:rPr>
              <a:t>hàm</a:t>
            </a:r>
            <a:r>
              <a:rPr lang="en-US" sz="4400" b="1" dirty="0">
                <a:solidFill>
                  <a:srgbClr val="0F3256"/>
                </a:solidFill>
                <a:latin typeface="+mj-lt"/>
              </a:rPr>
              <a:t> </a:t>
            </a:r>
            <a:r>
              <a:rPr lang="en-US" sz="4400" b="1" dirty="0" err="1">
                <a:solidFill>
                  <a:srgbClr val="0F3256"/>
                </a:solidFill>
                <a:latin typeface="+mj-lt"/>
              </a:rPr>
              <a:t>lượng</a:t>
            </a:r>
            <a:r>
              <a:rPr lang="en-US" sz="4400" b="1" dirty="0">
                <a:solidFill>
                  <a:srgbClr val="0F3256"/>
                </a:solidFill>
                <a:latin typeface="+mj-lt"/>
              </a:rPr>
              <a:t> </a:t>
            </a:r>
            <a:r>
              <a:rPr lang="en-US" sz="4400" b="1" dirty="0" err="1">
                <a:solidFill>
                  <a:srgbClr val="0F3256"/>
                </a:solidFill>
                <a:latin typeface="+mj-lt"/>
              </a:rPr>
              <a:t>khí</a:t>
            </a:r>
            <a:r>
              <a:rPr lang="en-US" sz="4400" b="1" dirty="0">
                <a:solidFill>
                  <a:srgbClr val="0F3256"/>
                </a:solidFill>
                <a:latin typeface="+mj-lt"/>
              </a:rPr>
              <a:t> carbon </a:t>
            </a:r>
            <a:r>
              <a:rPr lang="en-US" sz="4400" b="1" dirty="0" err="1">
                <a:solidFill>
                  <a:srgbClr val="0F3256"/>
                </a:solidFill>
                <a:latin typeface="+mj-lt"/>
              </a:rPr>
              <a:t>dioxidevà</a:t>
            </a:r>
            <a:r>
              <a:rPr lang="en-US" sz="4400" b="1" dirty="0">
                <a:solidFill>
                  <a:srgbClr val="0F3256"/>
                </a:solidFill>
                <a:latin typeface="+mj-lt"/>
              </a:rPr>
              <a:t> </a:t>
            </a:r>
            <a:r>
              <a:rPr lang="en-US" sz="4400" b="1" dirty="0" err="1">
                <a:solidFill>
                  <a:srgbClr val="0F3256"/>
                </a:solidFill>
                <a:latin typeface="+mj-lt"/>
              </a:rPr>
              <a:t>khí</a:t>
            </a:r>
            <a:r>
              <a:rPr lang="en-US" sz="4400" b="1" dirty="0">
                <a:solidFill>
                  <a:srgbClr val="0F3256"/>
                </a:solidFill>
                <a:latin typeface="+mj-lt"/>
              </a:rPr>
              <a:t> oxygen </a:t>
            </a:r>
            <a:r>
              <a:rPr lang="en-US" sz="4400" b="1" dirty="0" err="1">
                <a:solidFill>
                  <a:srgbClr val="0F3256"/>
                </a:solidFill>
                <a:latin typeface="+mj-lt"/>
              </a:rPr>
              <a:t>trong</a:t>
            </a:r>
            <a:r>
              <a:rPr lang="en-US" sz="4400" b="1" dirty="0">
                <a:solidFill>
                  <a:srgbClr val="0F3256"/>
                </a:solidFill>
                <a:latin typeface="+mj-lt"/>
              </a:rPr>
              <a:t> </a:t>
            </a:r>
            <a:r>
              <a:rPr lang="en-US" sz="4400" b="1" dirty="0" err="1">
                <a:solidFill>
                  <a:srgbClr val="0F3256"/>
                </a:solidFill>
                <a:latin typeface="+mj-lt"/>
              </a:rPr>
              <a:t>không</a:t>
            </a:r>
            <a:r>
              <a:rPr lang="en-US" sz="4400" b="1" dirty="0">
                <a:solidFill>
                  <a:srgbClr val="0F3256"/>
                </a:solidFill>
                <a:latin typeface="+mj-lt"/>
              </a:rPr>
              <a:t> </a:t>
            </a:r>
            <a:r>
              <a:rPr lang="en-US" sz="4400" b="1" dirty="0" err="1">
                <a:solidFill>
                  <a:srgbClr val="0F3256"/>
                </a:solidFill>
                <a:latin typeface="+mj-lt"/>
              </a:rPr>
              <a:t>khí</a:t>
            </a:r>
            <a:r>
              <a:rPr lang="en-US" sz="4400" b="1" dirty="0">
                <a:solidFill>
                  <a:srgbClr val="0F3256"/>
                </a:solidFill>
                <a:latin typeface="+mj-lt"/>
              </a:rPr>
              <a:t>, </a:t>
            </a:r>
            <a:r>
              <a:rPr lang="en-US" sz="4400" b="1" dirty="0" err="1">
                <a:solidFill>
                  <a:srgbClr val="0F3256"/>
                </a:solidFill>
                <a:latin typeface="+mj-lt"/>
              </a:rPr>
              <a:t>làm</a:t>
            </a:r>
            <a:r>
              <a:rPr lang="en-US" sz="4400" b="1" dirty="0">
                <a:solidFill>
                  <a:srgbClr val="0F3256"/>
                </a:solidFill>
                <a:latin typeface="+mj-lt"/>
              </a:rPr>
              <a:t> </a:t>
            </a:r>
            <a:r>
              <a:rPr lang="en-US" sz="4400" b="1" dirty="0" err="1">
                <a:solidFill>
                  <a:srgbClr val="0F3256"/>
                </a:solidFill>
                <a:latin typeface="+mj-lt"/>
              </a:rPr>
              <a:t>sạch</a:t>
            </a:r>
            <a:r>
              <a:rPr lang="en-US" sz="4400" b="1" dirty="0">
                <a:solidFill>
                  <a:srgbClr val="0F3256"/>
                </a:solidFill>
                <a:latin typeface="+mj-lt"/>
              </a:rPr>
              <a:t> </a:t>
            </a:r>
            <a:r>
              <a:rPr lang="en-US" sz="4400" b="1" dirty="0" err="1">
                <a:solidFill>
                  <a:srgbClr val="0F3256"/>
                </a:solidFill>
                <a:latin typeface="+mj-lt"/>
              </a:rPr>
              <a:t>không</a:t>
            </a:r>
            <a:r>
              <a:rPr lang="en-US" sz="4400" b="1" dirty="0">
                <a:solidFill>
                  <a:srgbClr val="0F3256"/>
                </a:solidFill>
                <a:latin typeface="+mj-lt"/>
              </a:rPr>
              <a:t> </a:t>
            </a:r>
            <a:r>
              <a:rPr lang="en-US" sz="4400" b="1" dirty="0" err="1">
                <a:solidFill>
                  <a:srgbClr val="0F3256"/>
                </a:solidFill>
                <a:latin typeface="+mj-lt"/>
              </a:rPr>
              <a:t>khí</a:t>
            </a:r>
            <a:r>
              <a:rPr lang="en-US" sz="4400" b="1" dirty="0">
                <a:solidFill>
                  <a:srgbClr val="0F3256"/>
                </a:solidFill>
                <a:latin typeface="+mj-lt"/>
              </a:rPr>
              <a:t>…</a:t>
            </a:r>
          </a:p>
          <a:p>
            <a:pPr>
              <a:lnSpc>
                <a:spcPct val="150000"/>
              </a:lnSpc>
            </a:pPr>
            <a:r>
              <a:rPr lang="en-US" sz="4400" b="1" dirty="0">
                <a:solidFill>
                  <a:srgbClr val="0F3256"/>
                </a:solidFill>
                <a:latin typeface="+mj-lt"/>
              </a:rPr>
              <a:t> </a:t>
            </a:r>
          </a:p>
          <a:p>
            <a:pPr>
              <a:lnSpc>
                <a:spcPct val="150000"/>
              </a:lnSpc>
            </a:pPr>
            <a:endParaRPr lang="en-US" sz="4400" b="1" dirty="0">
              <a:solidFill>
                <a:srgbClr val="0F3256"/>
              </a:solidFill>
              <a:latin typeface="+mj-lt"/>
            </a:endParaRPr>
          </a:p>
        </p:txBody>
      </p:sp>
      <p:grpSp>
        <p:nvGrpSpPr>
          <p:cNvPr id="11" name="Group 10"/>
          <p:cNvGrpSpPr/>
          <p:nvPr/>
        </p:nvGrpSpPr>
        <p:grpSpPr>
          <a:xfrm>
            <a:off x="15453360" y="7975959"/>
            <a:ext cx="2225040" cy="1447800"/>
            <a:chOff x="15712440" y="8269587"/>
            <a:chExt cx="2225040" cy="1447800"/>
          </a:xfrm>
          <a:solidFill>
            <a:srgbClr val="E8F9FD"/>
          </a:solidFill>
        </p:grpSpPr>
        <p:sp>
          <p:nvSpPr>
            <p:cNvPr id="13" name="Flowchart: Process 12"/>
            <p:cNvSpPr/>
            <p:nvPr/>
          </p:nvSpPr>
          <p:spPr>
            <a:xfrm>
              <a:off x="15712440" y="9564987"/>
              <a:ext cx="22098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p:cNvSpPr/>
            <p:nvPr/>
          </p:nvSpPr>
          <p:spPr>
            <a:xfrm rot="5400000">
              <a:off x="17175480" y="8879187"/>
              <a:ext cx="13716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p:cNvGrpSpPr/>
          <p:nvPr/>
        </p:nvGrpSpPr>
        <p:grpSpPr>
          <a:xfrm>
            <a:off x="15285720" y="7823559"/>
            <a:ext cx="2225040" cy="1447800"/>
            <a:chOff x="15712440" y="8269587"/>
            <a:chExt cx="2225040" cy="1447800"/>
          </a:xfrm>
          <a:solidFill>
            <a:srgbClr val="79DAE8"/>
          </a:solidFill>
        </p:grpSpPr>
        <p:sp>
          <p:nvSpPr>
            <p:cNvPr id="16" name="Flowchart: Process 15"/>
            <p:cNvSpPr/>
            <p:nvPr/>
          </p:nvSpPr>
          <p:spPr>
            <a:xfrm>
              <a:off x="15712440" y="9564987"/>
              <a:ext cx="22098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Process 16"/>
            <p:cNvSpPr/>
            <p:nvPr/>
          </p:nvSpPr>
          <p:spPr>
            <a:xfrm rot="5400000">
              <a:off x="17175480" y="8879187"/>
              <a:ext cx="13716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94612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6198" y="-181448"/>
            <a:ext cx="18468204" cy="10673894"/>
            <a:chOff x="0" y="0"/>
            <a:chExt cx="1149350" cy="1149350"/>
          </a:xfrm>
        </p:grpSpPr>
        <p:sp>
          <p:nvSpPr>
            <p:cNvPr id="3" name="Freeform 3"/>
            <p:cNvSpPr/>
            <p:nvPr/>
          </p:nvSpPr>
          <p:spPr>
            <a:xfrm>
              <a:off x="0" y="0"/>
              <a:ext cx="9973477" cy="5764276"/>
            </a:xfrm>
            <a:custGeom>
              <a:avLst/>
              <a:gdLst/>
              <a:ahLst/>
              <a:cxnLst/>
              <a:rect l="l" t="t" r="r" b="b"/>
              <a:pathLst>
                <a:path w="9973477" h="5764276">
                  <a:moveTo>
                    <a:pt x="9973477" y="63694"/>
                  </a:moveTo>
                  <a:lnTo>
                    <a:pt x="9973477" y="0"/>
                  </a:lnTo>
                  <a:lnTo>
                    <a:pt x="55102" y="0"/>
                  </a:lnTo>
                  <a:lnTo>
                    <a:pt x="55102" y="31847"/>
                  </a:lnTo>
                  <a:lnTo>
                    <a:pt x="0" y="31847"/>
                  </a:lnTo>
                  <a:lnTo>
                    <a:pt x="0" y="5764276"/>
                  </a:lnTo>
                  <a:lnTo>
                    <a:pt x="110204" y="5764276"/>
                  </a:lnTo>
                  <a:lnTo>
                    <a:pt x="110204" y="4649637"/>
                  </a:lnTo>
                  <a:lnTo>
                    <a:pt x="1983675" y="4649637"/>
                  </a:lnTo>
                  <a:lnTo>
                    <a:pt x="1983675" y="5764276"/>
                  </a:lnTo>
                  <a:lnTo>
                    <a:pt x="2093879" y="5764276"/>
                  </a:lnTo>
                  <a:lnTo>
                    <a:pt x="2093879" y="4649637"/>
                  </a:lnTo>
                  <a:lnTo>
                    <a:pt x="3967350" y="4649637"/>
                  </a:lnTo>
                  <a:lnTo>
                    <a:pt x="3967350" y="5764276"/>
                  </a:lnTo>
                  <a:lnTo>
                    <a:pt x="4077554" y="5764276"/>
                  </a:lnTo>
                  <a:lnTo>
                    <a:pt x="4077554" y="4649637"/>
                  </a:lnTo>
                  <a:lnTo>
                    <a:pt x="5951025" y="4649637"/>
                  </a:lnTo>
                  <a:lnTo>
                    <a:pt x="5951025" y="5764276"/>
                  </a:lnTo>
                  <a:lnTo>
                    <a:pt x="6061229" y="5764276"/>
                  </a:lnTo>
                  <a:lnTo>
                    <a:pt x="6061229" y="4649637"/>
                  </a:lnTo>
                  <a:lnTo>
                    <a:pt x="7934700" y="4649637"/>
                  </a:lnTo>
                  <a:lnTo>
                    <a:pt x="7934700" y="5764276"/>
                  </a:lnTo>
                  <a:lnTo>
                    <a:pt x="8044904" y="5764276"/>
                  </a:lnTo>
                  <a:lnTo>
                    <a:pt x="8044904" y="4649637"/>
                  </a:lnTo>
                  <a:lnTo>
                    <a:pt x="9973477" y="4649637"/>
                  </a:lnTo>
                  <a:lnTo>
                    <a:pt x="9973477" y="4585944"/>
                  </a:lnTo>
                  <a:lnTo>
                    <a:pt x="8044904" y="4585944"/>
                  </a:lnTo>
                  <a:lnTo>
                    <a:pt x="8044904" y="3503151"/>
                  </a:lnTo>
                  <a:lnTo>
                    <a:pt x="9973477" y="3503151"/>
                  </a:lnTo>
                  <a:lnTo>
                    <a:pt x="9973477" y="3439458"/>
                  </a:lnTo>
                  <a:lnTo>
                    <a:pt x="8044904" y="3439458"/>
                  </a:lnTo>
                  <a:lnTo>
                    <a:pt x="8044904" y="2356665"/>
                  </a:lnTo>
                  <a:lnTo>
                    <a:pt x="9973477" y="2356665"/>
                  </a:lnTo>
                  <a:lnTo>
                    <a:pt x="9973477" y="2292972"/>
                  </a:lnTo>
                  <a:lnTo>
                    <a:pt x="8044904" y="2292972"/>
                  </a:lnTo>
                  <a:lnTo>
                    <a:pt x="8044904" y="1210180"/>
                  </a:lnTo>
                  <a:lnTo>
                    <a:pt x="9973477" y="1210180"/>
                  </a:lnTo>
                  <a:lnTo>
                    <a:pt x="9973477" y="1146486"/>
                  </a:lnTo>
                  <a:lnTo>
                    <a:pt x="8044904" y="1146486"/>
                  </a:lnTo>
                  <a:lnTo>
                    <a:pt x="8044904" y="63694"/>
                  </a:lnTo>
                  <a:lnTo>
                    <a:pt x="9973477" y="63694"/>
                  </a:lnTo>
                  <a:close/>
                  <a:moveTo>
                    <a:pt x="2093879" y="1146486"/>
                  </a:moveTo>
                  <a:lnTo>
                    <a:pt x="2093879" y="63694"/>
                  </a:lnTo>
                  <a:lnTo>
                    <a:pt x="3967350" y="63694"/>
                  </a:lnTo>
                  <a:lnTo>
                    <a:pt x="3967350" y="1146486"/>
                  </a:lnTo>
                  <a:lnTo>
                    <a:pt x="2093879" y="1146486"/>
                  </a:lnTo>
                  <a:close/>
                  <a:moveTo>
                    <a:pt x="3967350" y="1210180"/>
                  </a:moveTo>
                  <a:lnTo>
                    <a:pt x="3967350" y="2292972"/>
                  </a:lnTo>
                  <a:lnTo>
                    <a:pt x="2093879" y="2292972"/>
                  </a:lnTo>
                  <a:lnTo>
                    <a:pt x="2093879" y="1210180"/>
                  </a:lnTo>
                  <a:lnTo>
                    <a:pt x="3967350" y="1210180"/>
                  </a:lnTo>
                  <a:close/>
                  <a:moveTo>
                    <a:pt x="1983675" y="1146486"/>
                  </a:moveTo>
                  <a:lnTo>
                    <a:pt x="110204" y="1146486"/>
                  </a:lnTo>
                  <a:lnTo>
                    <a:pt x="110204" y="63694"/>
                  </a:lnTo>
                  <a:lnTo>
                    <a:pt x="1983675" y="63694"/>
                  </a:lnTo>
                  <a:lnTo>
                    <a:pt x="1983675" y="1146486"/>
                  </a:lnTo>
                  <a:close/>
                  <a:moveTo>
                    <a:pt x="1983675" y="1210180"/>
                  </a:moveTo>
                  <a:lnTo>
                    <a:pt x="1983675" y="2292972"/>
                  </a:lnTo>
                  <a:lnTo>
                    <a:pt x="110204" y="2292972"/>
                  </a:lnTo>
                  <a:lnTo>
                    <a:pt x="110204" y="1210180"/>
                  </a:lnTo>
                  <a:lnTo>
                    <a:pt x="1983675" y="1210180"/>
                  </a:lnTo>
                  <a:close/>
                  <a:moveTo>
                    <a:pt x="1983675" y="2356665"/>
                  </a:moveTo>
                  <a:lnTo>
                    <a:pt x="1983675" y="3439458"/>
                  </a:lnTo>
                  <a:lnTo>
                    <a:pt x="110204" y="3439458"/>
                  </a:lnTo>
                  <a:lnTo>
                    <a:pt x="110204" y="2356665"/>
                  </a:lnTo>
                  <a:lnTo>
                    <a:pt x="1983675" y="2356665"/>
                  </a:lnTo>
                  <a:close/>
                  <a:moveTo>
                    <a:pt x="2093879" y="2356665"/>
                  </a:moveTo>
                  <a:lnTo>
                    <a:pt x="3967350" y="2356665"/>
                  </a:lnTo>
                  <a:lnTo>
                    <a:pt x="3967350" y="3439458"/>
                  </a:lnTo>
                  <a:lnTo>
                    <a:pt x="2093879" y="3439458"/>
                  </a:lnTo>
                  <a:lnTo>
                    <a:pt x="2093879" y="2356665"/>
                  </a:lnTo>
                  <a:close/>
                  <a:moveTo>
                    <a:pt x="4077554" y="2356665"/>
                  </a:moveTo>
                  <a:lnTo>
                    <a:pt x="5951025" y="2356665"/>
                  </a:lnTo>
                  <a:lnTo>
                    <a:pt x="5951025" y="3439458"/>
                  </a:lnTo>
                  <a:lnTo>
                    <a:pt x="4077554" y="3439458"/>
                  </a:lnTo>
                  <a:lnTo>
                    <a:pt x="4077554" y="2356665"/>
                  </a:lnTo>
                  <a:close/>
                  <a:moveTo>
                    <a:pt x="4077554" y="2292972"/>
                  </a:moveTo>
                  <a:lnTo>
                    <a:pt x="4077554" y="1210180"/>
                  </a:lnTo>
                  <a:lnTo>
                    <a:pt x="5951025" y="1210180"/>
                  </a:lnTo>
                  <a:lnTo>
                    <a:pt x="5951025" y="2292972"/>
                  </a:lnTo>
                  <a:lnTo>
                    <a:pt x="4077554" y="2292972"/>
                  </a:lnTo>
                  <a:close/>
                  <a:moveTo>
                    <a:pt x="4077554" y="1146486"/>
                  </a:moveTo>
                  <a:lnTo>
                    <a:pt x="4077554" y="63694"/>
                  </a:lnTo>
                  <a:lnTo>
                    <a:pt x="5951025" y="63694"/>
                  </a:lnTo>
                  <a:lnTo>
                    <a:pt x="5951025" y="1146486"/>
                  </a:lnTo>
                  <a:lnTo>
                    <a:pt x="4077554" y="1146486"/>
                  </a:lnTo>
                  <a:close/>
                  <a:moveTo>
                    <a:pt x="110204" y="4585944"/>
                  </a:moveTo>
                  <a:lnTo>
                    <a:pt x="110204" y="3503151"/>
                  </a:lnTo>
                  <a:lnTo>
                    <a:pt x="1983675" y="3503151"/>
                  </a:lnTo>
                  <a:lnTo>
                    <a:pt x="1983675" y="4585944"/>
                  </a:lnTo>
                  <a:lnTo>
                    <a:pt x="110204" y="4585944"/>
                  </a:lnTo>
                  <a:close/>
                  <a:moveTo>
                    <a:pt x="2093879" y="4585944"/>
                  </a:moveTo>
                  <a:lnTo>
                    <a:pt x="2093879" y="3503151"/>
                  </a:lnTo>
                  <a:lnTo>
                    <a:pt x="3967350" y="3503151"/>
                  </a:lnTo>
                  <a:lnTo>
                    <a:pt x="3967350" y="4585944"/>
                  </a:lnTo>
                  <a:lnTo>
                    <a:pt x="2093879" y="4585944"/>
                  </a:lnTo>
                  <a:close/>
                  <a:moveTo>
                    <a:pt x="4077554" y="4585944"/>
                  </a:moveTo>
                  <a:lnTo>
                    <a:pt x="4077554" y="3503151"/>
                  </a:lnTo>
                  <a:lnTo>
                    <a:pt x="5951025" y="3503151"/>
                  </a:lnTo>
                  <a:lnTo>
                    <a:pt x="5951025" y="4585944"/>
                  </a:lnTo>
                  <a:lnTo>
                    <a:pt x="4077554" y="4585944"/>
                  </a:lnTo>
                  <a:close/>
                  <a:moveTo>
                    <a:pt x="7934700" y="4585944"/>
                  </a:moveTo>
                  <a:lnTo>
                    <a:pt x="6061229" y="4585944"/>
                  </a:lnTo>
                  <a:lnTo>
                    <a:pt x="6061229" y="3503151"/>
                  </a:lnTo>
                  <a:lnTo>
                    <a:pt x="7934700" y="3503151"/>
                  </a:lnTo>
                  <a:lnTo>
                    <a:pt x="7934700" y="4585944"/>
                  </a:lnTo>
                  <a:close/>
                  <a:moveTo>
                    <a:pt x="7934700" y="3439458"/>
                  </a:moveTo>
                  <a:lnTo>
                    <a:pt x="6061229" y="3439458"/>
                  </a:lnTo>
                  <a:lnTo>
                    <a:pt x="6061229" y="2356665"/>
                  </a:lnTo>
                  <a:lnTo>
                    <a:pt x="7934700" y="2356665"/>
                  </a:lnTo>
                  <a:lnTo>
                    <a:pt x="7934700" y="3439458"/>
                  </a:lnTo>
                  <a:close/>
                  <a:moveTo>
                    <a:pt x="7934700" y="2292972"/>
                  </a:moveTo>
                  <a:lnTo>
                    <a:pt x="6061229" y="2292972"/>
                  </a:lnTo>
                  <a:lnTo>
                    <a:pt x="6061229" y="1210180"/>
                  </a:lnTo>
                  <a:lnTo>
                    <a:pt x="7934700" y="1210180"/>
                  </a:lnTo>
                  <a:lnTo>
                    <a:pt x="7934700" y="2292972"/>
                  </a:lnTo>
                  <a:close/>
                  <a:moveTo>
                    <a:pt x="7934700" y="1146486"/>
                  </a:moveTo>
                  <a:lnTo>
                    <a:pt x="6061229" y="1146486"/>
                  </a:lnTo>
                  <a:lnTo>
                    <a:pt x="6061229" y="63694"/>
                  </a:lnTo>
                  <a:lnTo>
                    <a:pt x="7934700" y="63694"/>
                  </a:lnTo>
                  <a:lnTo>
                    <a:pt x="7934700" y="1146486"/>
                  </a:lnTo>
                  <a:close/>
                </a:path>
              </a:pathLst>
            </a:custGeom>
            <a:solidFill>
              <a:srgbClr val="C89B89"/>
            </a:solidFill>
          </p:spPr>
        </p:sp>
      </p:grpSp>
      <p:grpSp>
        <p:nvGrpSpPr>
          <p:cNvPr id="4" name="Group 4"/>
          <p:cNvGrpSpPr/>
          <p:nvPr/>
        </p:nvGrpSpPr>
        <p:grpSpPr>
          <a:xfrm>
            <a:off x="2381099" y="3909041"/>
            <a:ext cx="13467037" cy="5001182"/>
            <a:chOff x="0" y="0"/>
            <a:chExt cx="17956049" cy="6668242"/>
          </a:xfrm>
        </p:grpSpPr>
        <p:grpSp>
          <p:nvGrpSpPr>
            <p:cNvPr id="5" name="Group 5"/>
            <p:cNvGrpSpPr/>
            <p:nvPr/>
          </p:nvGrpSpPr>
          <p:grpSpPr>
            <a:xfrm>
              <a:off x="122508" y="114877"/>
              <a:ext cx="17735668" cy="6451765"/>
              <a:chOff x="0" y="0"/>
              <a:chExt cx="6448963" cy="2345962"/>
            </a:xfrm>
          </p:grpSpPr>
          <p:sp>
            <p:nvSpPr>
              <p:cNvPr id="6" name="Freeform 6"/>
              <p:cNvSpPr/>
              <p:nvPr/>
            </p:nvSpPr>
            <p:spPr>
              <a:xfrm>
                <a:off x="6350" y="6350"/>
                <a:ext cx="6436263" cy="2333262"/>
              </a:xfrm>
              <a:custGeom>
                <a:avLst/>
                <a:gdLst/>
                <a:ahLst/>
                <a:cxnLst/>
                <a:rect l="l" t="t" r="r" b="b"/>
                <a:pathLst>
                  <a:path w="6436263" h="2333262">
                    <a:moveTo>
                      <a:pt x="6436263" y="271780"/>
                    </a:moveTo>
                    <a:lnTo>
                      <a:pt x="6436263" y="2333262"/>
                    </a:lnTo>
                    <a:lnTo>
                      <a:pt x="0" y="2333262"/>
                    </a:lnTo>
                    <a:lnTo>
                      <a:pt x="0" y="0"/>
                    </a:lnTo>
                    <a:lnTo>
                      <a:pt x="6164483" y="0"/>
                    </a:lnTo>
                    <a:close/>
                  </a:path>
                </a:pathLst>
              </a:custGeom>
              <a:solidFill>
                <a:srgbClr val="E5F3D7"/>
              </a:solidFill>
            </p:spPr>
          </p:sp>
          <p:sp>
            <p:nvSpPr>
              <p:cNvPr id="7" name="Freeform 7"/>
              <p:cNvSpPr/>
              <p:nvPr/>
            </p:nvSpPr>
            <p:spPr>
              <a:xfrm>
                <a:off x="0" y="0"/>
                <a:ext cx="6448963" cy="2345962"/>
              </a:xfrm>
              <a:custGeom>
                <a:avLst/>
                <a:gdLst/>
                <a:ahLst/>
                <a:cxnLst/>
                <a:rect l="l" t="t" r="r" b="b"/>
                <a:pathLst>
                  <a:path w="6448963" h="2345962">
                    <a:moveTo>
                      <a:pt x="6173374" y="0"/>
                    </a:moveTo>
                    <a:lnTo>
                      <a:pt x="0" y="0"/>
                    </a:lnTo>
                    <a:lnTo>
                      <a:pt x="0" y="2345962"/>
                    </a:lnTo>
                    <a:lnTo>
                      <a:pt x="6448963" y="2345962"/>
                    </a:lnTo>
                    <a:lnTo>
                      <a:pt x="6448963" y="275590"/>
                    </a:lnTo>
                    <a:lnTo>
                      <a:pt x="6173374" y="0"/>
                    </a:lnTo>
                    <a:close/>
                    <a:moveTo>
                      <a:pt x="6436263" y="2333262"/>
                    </a:moveTo>
                    <a:lnTo>
                      <a:pt x="12700" y="2333262"/>
                    </a:lnTo>
                    <a:lnTo>
                      <a:pt x="12700" y="12700"/>
                    </a:lnTo>
                    <a:lnTo>
                      <a:pt x="6168294" y="12700"/>
                    </a:lnTo>
                    <a:lnTo>
                      <a:pt x="6170833" y="15240"/>
                    </a:lnTo>
                    <a:lnTo>
                      <a:pt x="6170833" y="278130"/>
                    </a:lnTo>
                    <a:lnTo>
                      <a:pt x="6433724" y="278130"/>
                    </a:lnTo>
                    <a:lnTo>
                      <a:pt x="6436263" y="280670"/>
                    </a:lnTo>
                    <a:cubicBezTo>
                      <a:pt x="6436263" y="280670"/>
                      <a:pt x="6436263" y="2333262"/>
                      <a:pt x="6436263" y="2333262"/>
                    </a:cubicBezTo>
                    <a:close/>
                  </a:path>
                </a:pathLst>
              </a:custGeom>
              <a:solidFill>
                <a:srgbClr val="000000"/>
              </a:solidFill>
            </p:spPr>
          </p:sp>
        </p:grpSp>
        <p:grpSp>
          <p:nvGrpSpPr>
            <p:cNvPr id="8" name="Group 8"/>
            <p:cNvGrpSpPr/>
            <p:nvPr/>
          </p:nvGrpSpPr>
          <p:grpSpPr>
            <a:xfrm>
              <a:off x="22860" y="0"/>
              <a:ext cx="270416" cy="280554"/>
              <a:chOff x="0" y="0"/>
              <a:chExt cx="2376680" cy="2465786"/>
            </a:xfrm>
          </p:grpSpPr>
          <p:sp>
            <p:nvSpPr>
              <p:cNvPr id="9" name="Freeform 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0" name="Freeform 1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11" name="Group 11"/>
            <p:cNvGrpSpPr/>
            <p:nvPr/>
          </p:nvGrpSpPr>
          <p:grpSpPr>
            <a:xfrm>
              <a:off x="22860" y="3200483"/>
              <a:ext cx="270416" cy="280554"/>
              <a:chOff x="0" y="0"/>
              <a:chExt cx="2376680" cy="2465786"/>
            </a:xfrm>
          </p:grpSpPr>
          <p:sp>
            <p:nvSpPr>
              <p:cNvPr id="12" name="Freeform 1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3" name="Freeform 1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14" name="Group 14"/>
            <p:cNvGrpSpPr/>
            <p:nvPr/>
          </p:nvGrpSpPr>
          <p:grpSpPr>
            <a:xfrm>
              <a:off x="17685633" y="3200483"/>
              <a:ext cx="270416" cy="280554"/>
              <a:chOff x="0" y="0"/>
              <a:chExt cx="2376680" cy="2465786"/>
            </a:xfrm>
          </p:grpSpPr>
          <p:sp>
            <p:nvSpPr>
              <p:cNvPr id="15" name="Freeform 15"/>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6" name="Freeform 16"/>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17" name="Group 17"/>
            <p:cNvGrpSpPr/>
            <p:nvPr/>
          </p:nvGrpSpPr>
          <p:grpSpPr>
            <a:xfrm>
              <a:off x="0" y="6387688"/>
              <a:ext cx="270416" cy="280554"/>
              <a:chOff x="0" y="0"/>
              <a:chExt cx="2376680" cy="2465786"/>
            </a:xfrm>
          </p:grpSpPr>
          <p:sp>
            <p:nvSpPr>
              <p:cNvPr id="18" name="Freeform 18"/>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9" name="Freeform 19"/>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0" name="Group 20"/>
            <p:cNvGrpSpPr/>
            <p:nvPr/>
          </p:nvGrpSpPr>
          <p:grpSpPr>
            <a:xfrm>
              <a:off x="8881993" y="6387688"/>
              <a:ext cx="270416" cy="280554"/>
              <a:chOff x="0" y="0"/>
              <a:chExt cx="2376680" cy="2465786"/>
            </a:xfrm>
          </p:grpSpPr>
          <p:sp>
            <p:nvSpPr>
              <p:cNvPr id="21" name="Freeform 21"/>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2" name="Freeform 22"/>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3" name="Group 23"/>
            <p:cNvGrpSpPr/>
            <p:nvPr/>
          </p:nvGrpSpPr>
          <p:grpSpPr>
            <a:xfrm>
              <a:off x="17685633" y="6387688"/>
              <a:ext cx="270416" cy="280554"/>
              <a:chOff x="0" y="0"/>
              <a:chExt cx="2376680" cy="2465786"/>
            </a:xfrm>
          </p:grpSpPr>
          <p:sp>
            <p:nvSpPr>
              <p:cNvPr id="24" name="Freeform 2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5" name="Freeform 2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sp>
          <p:nvSpPr>
            <p:cNvPr id="26" name="TextBox 26"/>
            <p:cNvSpPr txBox="1"/>
            <p:nvPr/>
          </p:nvSpPr>
          <p:spPr>
            <a:xfrm>
              <a:off x="1178660" y="1796340"/>
              <a:ext cx="15677081" cy="2616101"/>
            </a:xfrm>
            <a:prstGeom prst="rect">
              <a:avLst/>
            </a:prstGeom>
          </p:spPr>
          <p:txBody>
            <a:bodyPr lIns="0" tIns="0" rIns="0" bIns="0" rtlCol="0" anchor="t">
              <a:spAutoFit/>
            </a:bodyPr>
            <a:lstStyle/>
            <a:p>
              <a:pPr algn="ctr">
                <a:lnSpc>
                  <a:spcPts val="5074"/>
                </a:lnSpc>
              </a:pPr>
              <a:r>
                <a:rPr lang="en-US" sz="4400" dirty="0" err="1">
                  <a:solidFill>
                    <a:srgbClr val="000000"/>
                  </a:solidFill>
                  <a:latin typeface="+mj-lt"/>
                </a:rPr>
                <a:t>Hãy</a:t>
              </a:r>
              <a:r>
                <a:rPr lang="en-US" sz="4400" dirty="0">
                  <a:solidFill>
                    <a:srgbClr val="000000"/>
                  </a:solidFill>
                  <a:latin typeface="+mj-lt"/>
                </a:rPr>
                <a:t> </a:t>
              </a:r>
              <a:r>
                <a:rPr lang="en-US" sz="4400" dirty="0" err="1">
                  <a:solidFill>
                    <a:srgbClr val="000000"/>
                  </a:solidFill>
                  <a:latin typeface="+mj-lt"/>
                </a:rPr>
                <a:t>chọn</a:t>
              </a:r>
              <a:r>
                <a:rPr lang="en-US" sz="4400" dirty="0">
                  <a:solidFill>
                    <a:srgbClr val="000000"/>
                  </a:solidFill>
                  <a:latin typeface="+mj-lt"/>
                </a:rPr>
                <a:t> </a:t>
              </a:r>
              <a:r>
                <a:rPr lang="en-US" sz="4400" dirty="0" err="1">
                  <a:solidFill>
                    <a:srgbClr val="000000"/>
                  </a:solidFill>
                  <a:latin typeface="+mj-lt"/>
                </a:rPr>
                <a:t>chữ</a:t>
              </a:r>
              <a:r>
                <a:rPr lang="en-US" sz="4400" dirty="0">
                  <a:solidFill>
                    <a:srgbClr val="000000"/>
                  </a:solidFill>
                  <a:latin typeface="+mj-lt"/>
                </a:rPr>
                <a:t> </a:t>
              </a:r>
              <a:r>
                <a:rPr lang="en-US" sz="4400" dirty="0" err="1">
                  <a:solidFill>
                    <a:srgbClr val="000000"/>
                  </a:solidFill>
                  <a:latin typeface="+mj-lt"/>
                </a:rPr>
                <a:t>cái</a:t>
              </a:r>
              <a:r>
                <a:rPr lang="en-US" sz="4400" dirty="0">
                  <a:solidFill>
                    <a:srgbClr val="000000"/>
                  </a:solidFill>
                  <a:latin typeface="+mj-lt"/>
                </a:rPr>
                <a:t> </a:t>
              </a:r>
              <a:r>
                <a:rPr lang="en-US" sz="4400" dirty="0" err="1">
                  <a:solidFill>
                    <a:srgbClr val="000000"/>
                  </a:solidFill>
                  <a:latin typeface="+mj-lt"/>
                </a:rPr>
                <a:t>ứng</a:t>
              </a:r>
              <a:r>
                <a:rPr lang="en-US" sz="4400" dirty="0">
                  <a:solidFill>
                    <a:srgbClr val="000000"/>
                  </a:solidFill>
                  <a:latin typeface="+mj-lt"/>
                </a:rPr>
                <a:t> </a:t>
              </a:r>
              <a:r>
                <a:rPr lang="en-US" sz="4400" dirty="0" err="1">
                  <a:solidFill>
                    <a:srgbClr val="000000"/>
                  </a:solidFill>
                  <a:latin typeface="+mj-lt"/>
                </a:rPr>
                <a:t>với</a:t>
              </a:r>
              <a:r>
                <a:rPr lang="en-US" sz="4400" dirty="0">
                  <a:solidFill>
                    <a:srgbClr val="000000"/>
                  </a:solidFill>
                  <a:latin typeface="+mj-lt"/>
                </a:rPr>
                <a:t> </a:t>
              </a:r>
              <a:r>
                <a:rPr lang="en-US" sz="4400" dirty="0" err="1">
                  <a:solidFill>
                    <a:srgbClr val="000000"/>
                  </a:solidFill>
                  <a:latin typeface="+mj-lt"/>
                </a:rPr>
                <a:t>câu</a:t>
              </a:r>
              <a:r>
                <a:rPr lang="en-US" sz="4400" dirty="0">
                  <a:solidFill>
                    <a:srgbClr val="000000"/>
                  </a:solidFill>
                  <a:latin typeface="+mj-lt"/>
                </a:rPr>
                <a:t> </a:t>
              </a:r>
              <a:r>
                <a:rPr lang="en-US" sz="4400" dirty="0" err="1">
                  <a:solidFill>
                    <a:srgbClr val="000000"/>
                  </a:solidFill>
                  <a:latin typeface="+mj-lt"/>
                </a:rPr>
                <a:t>trả</a:t>
              </a:r>
              <a:r>
                <a:rPr lang="en-US" sz="4400" dirty="0">
                  <a:solidFill>
                    <a:srgbClr val="000000"/>
                  </a:solidFill>
                  <a:latin typeface="+mj-lt"/>
                </a:rPr>
                <a:t> </a:t>
              </a:r>
              <a:r>
                <a:rPr lang="en-US" sz="4400" dirty="0" err="1">
                  <a:solidFill>
                    <a:srgbClr val="000000"/>
                  </a:solidFill>
                  <a:latin typeface="+mj-lt"/>
                </a:rPr>
                <a:t>lời</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ctr">
                <a:lnSpc>
                  <a:spcPts val="5074"/>
                </a:lnSpc>
              </a:pPr>
              <a:endParaRPr lang="en-US" sz="4400" dirty="0">
                <a:solidFill>
                  <a:srgbClr val="000000"/>
                </a:solidFill>
                <a:latin typeface="+mj-lt"/>
              </a:endParaRPr>
            </a:p>
            <a:p>
              <a:pPr algn="ctr">
                <a:lnSpc>
                  <a:spcPts val="5074"/>
                </a:lnSpc>
              </a:pPr>
              <a:r>
                <a:rPr lang="en-US" sz="4400" dirty="0" err="1">
                  <a:solidFill>
                    <a:srgbClr val="000000"/>
                  </a:solidFill>
                  <a:latin typeface="+mj-lt"/>
                </a:rPr>
                <a:t>Mỗi</a:t>
              </a:r>
              <a:r>
                <a:rPr lang="en-US" sz="4400" dirty="0">
                  <a:solidFill>
                    <a:srgbClr val="000000"/>
                  </a:solidFill>
                  <a:latin typeface="+mj-lt"/>
                </a:rPr>
                <a:t> </a:t>
              </a:r>
              <a:r>
                <a:rPr lang="en-US" sz="4400" dirty="0" err="1">
                  <a:solidFill>
                    <a:srgbClr val="000000"/>
                  </a:solidFill>
                  <a:latin typeface="+mj-lt"/>
                </a:rPr>
                <a:t>câu</a:t>
              </a:r>
              <a:r>
                <a:rPr lang="en-US" sz="4400" dirty="0">
                  <a:solidFill>
                    <a:srgbClr val="000000"/>
                  </a:solidFill>
                  <a:latin typeface="+mj-lt"/>
                </a:rPr>
                <a:t> </a:t>
              </a:r>
              <a:r>
                <a:rPr lang="en-US" sz="4400" dirty="0" err="1">
                  <a:solidFill>
                    <a:srgbClr val="000000"/>
                  </a:solidFill>
                  <a:latin typeface="+mj-lt"/>
                </a:rPr>
                <a:t>hỏi</a:t>
              </a:r>
              <a:r>
                <a:rPr lang="en-US" sz="4400" dirty="0">
                  <a:solidFill>
                    <a:srgbClr val="000000"/>
                  </a:solidFill>
                  <a:latin typeface="+mj-lt"/>
                </a:rPr>
                <a:t> </a:t>
              </a:r>
              <a:r>
                <a:rPr lang="en-US" sz="4400" dirty="0" err="1">
                  <a:solidFill>
                    <a:srgbClr val="000000"/>
                  </a:solidFill>
                  <a:latin typeface="+mj-lt"/>
                </a:rPr>
                <a:t>có</a:t>
              </a:r>
              <a:r>
                <a:rPr lang="en-US" sz="4400" dirty="0">
                  <a:solidFill>
                    <a:srgbClr val="000000"/>
                  </a:solidFill>
                  <a:latin typeface="+mj-lt"/>
                </a:rPr>
                <a:t> 30 </a:t>
              </a:r>
              <a:r>
                <a:rPr lang="en-US" sz="4400" dirty="0" err="1">
                  <a:solidFill>
                    <a:srgbClr val="000000"/>
                  </a:solidFill>
                  <a:latin typeface="+mj-lt"/>
                </a:rPr>
                <a:t>giây</a:t>
              </a:r>
              <a:r>
                <a:rPr lang="en-US" sz="4400" dirty="0">
                  <a:solidFill>
                    <a:srgbClr val="000000"/>
                  </a:solidFill>
                  <a:latin typeface="+mj-lt"/>
                </a:rPr>
                <a:t> </a:t>
              </a:r>
              <a:r>
                <a:rPr lang="en-US" sz="4400" dirty="0" err="1">
                  <a:solidFill>
                    <a:srgbClr val="000000"/>
                  </a:solidFill>
                  <a:latin typeface="+mj-lt"/>
                </a:rPr>
                <a:t>để</a:t>
              </a:r>
              <a:r>
                <a:rPr lang="en-US" sz="4400" dirty="0">
                  <a:solidFill>
                    <a:srgbClr val="000000"/>
                  </a:solidFill>
                  <a:latin typeface="+mj-lt"/>
                </a:rPr>
                <a:t> </a:t>
              </a:r>
              <a:r>
                <a:rPr lang="en-US" sz="4400" dirty="0" err="1">
                  <a:solidFill>
                    <a:srgbClr val="000000"/>
                  </a:solidFill>
                  <a:latin typeface="+mj-lt"/>
                </a:rPr>
                <a:t>suy</a:t>
              </a:r>
              <a:r>
                <a:rPr lang="en-US" sz="4400" dirty="0">
                  <a:solidFill>
                    <a:srgbClr val="000000"/>
                  </a:solidFill>
                  <a:latin typeface="+mj-lt"/>
                </a:rPr>
                <a:t> </a:t>
              </a:r>
              <a:r>
                <a:rPr lang="en-US" sz="4400" dirty="0" err="1">
                  <a:solidFill>
                    <a:srgbClr val="000000"/>
                  </a:solidFill>
                  <a:latin typeface="+mj-lt"/>
                </a:rPr>
                <a:t>nghĩ</a:t>
              </a:r>
              <a:r>
                <a:rPr lang="en-US" sz="4400" dirty="0">
                  <a:solidFill>
                    <a:srgbClr val="000000"/>
                  </a:solidFill>
                  <a:latin typeface="+mj-lt"/>
                </a:rPr>
                <a:t> </a:t>
              </a:r>
              <a:r>
                <a:rPr lang="en-US" sz="4400" dirty="0" err="1">
                  <a:solidFill>
                    <a:srgbClr val="000000"/>
                  </a:solidFill>
                  <a:latin typeface="+mj-lt"/>
                </a:rPr>
                <a:t>và</a:t>
              </a:r>
              <a:r>
                <a:rPr lang="en-US" sz="4400" dirty="0">
                  <a:solidFill>
                    <a:srgbClr val="000000"/>
                  </a:solidFill>
                  <a:latin typeface="+mj-lt"/>
                </a:rPr>
                <a:t> </a:t>
              </a:r>
              <a:r>
                <a:rPr lang="en-US" sz="4400" dirty="0" err="1">
                  <a:solidFill>
                    <a:srgbClr val="000000"/>
                  </a:solidFill>
                  <a:latin typeface="+mj-lt"/>
                </a:rPr>
                <a:t>trả</a:t>
              </a:r>
              <a:r>
                <a:rPr lang="en-US" sz="4400" dirty="0">
                  <a:solidFill>
                    <a:srgbClr val="000000"/>
                  </a:solidFill>
                  <a:latin typeface="+mj-lt"/>
                </a:rPr>
                <a:t> </a:t>
              </a:r>
              <a:r>
                <a:rPr lang="en-US" sz="4400" dirty="0" err="1">
                  <a:solidFill>
                    <a:srgbClr val="000000"/>
                  </a:solidFill>
                  <a:latin typeface="+mj-lt"/>
                </a:rPr>
                <a:t>lời</a:t>
              </a:r>
              <a:r>
                <a:rPr lang="en-US" sz="4400" dirty="0">
                  <a:solidFill>
                    <a:srgbClr val="000000"/>
                  </a:solidFill>
                  <a:latin typeface="+mj-lt"/>
                </a:rPr>
                <a:t>.</a:t>
              </a:r>
            </a:p>
          </p:txBody>
        </p:sp>
      </p:grpSp>
      <p:grpSp>
        <p:nvGrpSpPr>
          <p:cNvPr id="27" name="Group 27"/>
          <p:cNvGrpSpPr/>
          <p:nvPr/>
        </p:nvGrpSpPr>
        <p:grpSpPr>
          <a:xfrm>
            <a:off x="5454137" y="3428099"/>
            <a:ext cx="7326737" cy="1134200"/>
            <a:chOff x="0" y="0"/>
            <a:chExt cx="9768983" cy="1512267"/>
          </a:xfrm>
        </p:grpSpPr>
        <p:grpSp>
          <p:nvGrpSpPr>
            <p:cNvPr id="28" name="Group 28"/>
            <p:cNvGrpSpPr/>
            <p:nvPr/>
          </p:nvGrpSpPr>
          <p:grpSpPr>
            <a:xfrm>
              <a:off x="0" y="0"/>
              <a:ext cx="9768983" cy="1512267"/>
              <a:chOff x="0" y="0"/>
              <a:chExt cx="36566136" cy="5660543"/>
            </a:xfrm>
          </p:grpSpPr>
          <p:sp>
            <p:nvSpPr>
              <p:cNvPr id="29" name="Freeform 29"/>
              <p:cNvSpPr/>
              <p:nvPr/>
            </p:nvSpPr>
            <p:spPr>
              <a:xfrm>
                <a:off x="72390" y="72390"/>
                <a:ext cx="36421358" cy="5515763"/>
              </a:xfrm>
              <a:custGeom>
                <a:avLst/>
                <a:gdLst/>
                <a:ahLst/>
                <a:cxnLst/>
                <a:rect l="l" t="t" r="r" b="b"/>
                <a:pathLst>
                  <a:path w="36421358" h="5515763">
                    <a:moveTo>
                      <a:pt x="0" y="0"/>
                    </a:moveTo>
                    <a:lnTo>
                      <a:pt x="36421358" y="0"/>
                    </a:lnTo>
                    <a:lnTo>
                      <a:pt x="36421358" y="5515763"/>
                    </a:lnTo>
                    <a:lnTo>
                      <a:pt x="0" y="5515763"/>
                    </a:lnTo>
                    <a:lnTo>
                      <a:pt x="0" y="0"/>
                    </a:lnTo>
                    <a:close/>
                  </a:path>
                </a:pathLst>
              </a:custGeom>
              <a:solidFill>
                <a:srgbClr val="FBB90B"/>
              </a:solidFill>
            </p:spPr>
          </p:sp>
          <p:sp>
            <p:nvSpPr>
              <p:cNvPr id="30" name="Freeform 30"/>
              <p:cNvSpPr/>
              <p:nvPr/>
            </p:nvSpPr>
            <p:spPr>
              <a:xfrm>
                <a:off x="0" y="0"/>
                <a:ext cx="36566137" cy="5660543"/>
              </a:xfrm>
              <a:custGeom>
                <a:avLst/>
                <a:gdLst/>
                <a:ahLst/>
                <a:cxnLst/>
                <a:rect l="l" t="t" r="r" b="b"/>
                <a:pathLst>
                  <a:path w="36566137" h="5660543">
                    <a:moveTo>
                      <a:pt x="36421355" y="5515763"/>
                    </a:moveTo>
                    <a:lnTo>
                      <a:pt x="36566137" y="5515763"/>
                    </a:lnTo>
                    <a:lnTo>
                      <a:pt x="36566137" y="5660543"/>
                    </a:lnTo>
                    <a:lnTo>
                      <a:pt x="36421355" y="5660543"/>
                    </a:lnTo>
                    <a:lnTo>
                      <a:pt x="36421355" y="5515763"/>
                    </a:lnTo>
                    <a:close/>
                    <a:moveTo>
                      <a:pt x="0" y="144780"/>
                    </a:moveTo>
                    <a:lnTo>
                      <a:pt x="144780" y="144780"/>
                    </a:lnTo>
                    <a:lnTo>
                      <a:pt x="144780" y="5515763"/>
                    </a:lnTo>
                    <a:lnTo>
                      <a:pt x="0" y="5515763"/>
                    </a:lnTo>
                    <a:lnTo>
                      <a:pt x="0" y="144780"/>
                    </a:lnTo>
                    <a:close/>
                    <a:moveTo>
                      <a:pt x="0" y="5515763"/>
                    </a:moveTo>
                    <a:lnTo>
                      <a:pt x="144780" y="5515763"/>
                    </a:lnTo>
                    <a:lnTo>
                      <a:pt x="144780" y="5660543"/>
                    </a:lnTo>
                    <a:lnTo>
                      <a:pt x="0" y="5660543"/>
                    </a:lnTo>
                    <a:lnTo>
                      <a:pt x="0" y="5515763"/>
                    </a:lnTo>
                    <a:close/>
                    <a:moveTo>
                      <a:pt x="36421355" y="144780"/>
                    </a:moveTo>
                    <a:lnTo>
                      <a:pt x="36566137" y="144780"/>
                    </a:lnTo>
                    <a:lnTo>
                      <a:pt x="36566137" y="5515763"/>
                    </a:lnTo>
                    <a:lnTo>
                      <a:pt x="36421355" y="5515763"/>
                    </a:lnTo>
                    <a:lnTo>
                      <a:pt x="36421355" y="144780"/>
                    </a:lnTo>
                    <a:close/>
                    <a:moveTo>
                      <a:pt x="144780" y="5515763"/>
                    </a:moveTo>
                    <a:lnTo>
                      <a:pt x="36421355" y="5515763"/>
                    </a:lnTo>
                    <a:lnTo>
                      <a:pt x="36421355" y="5660543"/>
                    </a:lnTo>
                    <a:lnTo>
                      <a:pt x="144780" y="5660543"/>
                    </a:lnTo>
                    <a:lnTo>
                      <a:pt x="144780" y="5515763"/>
                    </a:lnTo>
                    <a:close/>
                    <a:moveTo>
                      <a:pt x="36421355" y="0"/>
                    </a:moveTo>
                    <a:lnTo>
                      <a:pt x="36566137" y="0"/>
                    </a:lnTo>
                    <a:lnTo>
                      <a:pt x="36566137" y="144780"/>
                    </a:lnTo>
                    <a:lnTo>
                      <a:pt x="36421355" y="144780"/>
                    </a:lnTo>
                    <a:lnTo>
                      <a:pt x="36421355" y="0"/>
                    </a:lnTo>
                    <a:close/>
                    <a:moveTo>
                      <a:pt x="0" y="0"/>
                    </a:moveTo>
                    <a:lnTo>
                      <a:pt x="144780" y="0"/>
                    </a:lnTo>
                    <a:lnTo>
                      <a:pt x="144780" y="144780"/>
                    </a:lnTo>
                    <a:lnTo>
                      <a:pt x="0" y="144780"/>
                    </a:lnTo>
                    <a:lnTo>
                      <a:pt x="0" y="0"/>
                    </a:lnTo>
                    <a:close/>
                    <a:moveTo>
                      <a:pt x="144780" y="0"/>
                    </a:moveTo>
                    <a:lnTo>
                      <a:pt x="36421355" y="0"/>
                    </a:lnTo>
                    <a:lnTo>
                      <a:pt x="36421355" y="144780"/>
                    </a:lnTo>
                    <a:lnTo>
                      <a:pt x="144780" y="144780"/>
                    </a:lnTo>
                    <a:lnTo>
                      <a:pt x="144780" y="0"/>
                    </a:lnTo>
                    <a:close/>
                  </a:path>
                </a:pathLst>
              </a:custGeom>
              <a:solidFill>
                <a:srgbClr val="000000"/>
              </a:solidFill>
            </p:spPr>
          </p:sp>
        </p:grpSp>
        <p:sp>
          <p:nvSpPr>
            <p:cNvPr id="31" name="TextBox 31"/>
            <p:cNvSpPr txBox="1"/>
            <p:nvPr/>
          </p:nvSpPr>
          <p:spPr>
            <a:xfrm>
              <a:off x="1216614" y="313538"/>
              <a:ext cx="7454802" cy="892175"/>
            </a:xfrm>
            <a:prstGeom prst="rect">
              <a:avLst/>
            </a:prstGeom>
          </p:spPr>
          <p:txBody>
            <a:bodyPr lIns="0" tIns="0" rIns="0" bIns="0" rtlCol="0" anchor="t">
              <a:spAutoFit/>
            </a:bodyPr>
            <a:lstStyle/>
            <a:p>
              <a:pPr algn="ctr">
                <a:lnSpc>
                  <a:spcPts val="5399"/>
                </a:lnSpc>
              </a:pPr>
              <a:r>
                <a:rPr lang="en-US" sz="4499" dirty="0" err="1">
                  <a:solidFill>
                    <a:srgbClr val="000000"/>
                  </a:solidFill>
                  <a:latin typeface="+mj-lt"/>
                </a:rPr>
                <a:t>Trắc</a:t>
              </a:r>
              <a:r>
                <a:rPr lang="en-US" sz="4499" dirty="0">
                  <a:solidFill>
                    <a:srgbClr val="000000"/>
                  </a:solidFill>
                  <a:latin typeface="+mj-lt"/>
                </a:rPr>
                <a:t> </a:t>
              </a:r>
              <a:r>
                <a:rPr lang="en-US" sz="4499" dirty="0" err="1">
                  <a:solidFill>
                    <a:srgbClr val="000000"/>
                  </a:solidFill>
                  <a:latin typeface="+mj-lt"/>
                </a:rPr>
                <a:t>nghiệm</a:t>
              </a:r>
              <a:endParaRPr lang="en-US" sz="4499" dirty="0">
                <a:solidFill>
                  <a:srgbClr val="000000"/>
                </a:solidFill>
                <a:latin typeface="+mj-lt"/>
              </a:endParaRPr>
            </a:p>
          </p:txBody>
        </p:sp>
      </p:grpSp>
      <p:grpSp>
        <p:nvGrpSpPr>
          <p:cNvPr id="32" name="Group 32"/>
          <p:cNvGrpSpPr/>
          <p:nvPr/>
        </p:nvGrpSpPr>
        <p:grpSpPr>
          <a:xfrm>
            <a:off x="6754131" y="1516970"/>
            <a:ext cx="4749616" cy="1306920"/>
            <a:chOff x="0" y="0"/>
            <a:chExt cx="6332821" cy="1742560"/>
          </a:xfrm>
        </p:grpSpPr>
        <p:grpSp>
          <p:nvGrpSpPr>
            <p:cNvPr id="33" name="Group 33"/>
            <p:cNvGrpSpPr/>
            <p:nvPr/>
          </p:nvGrpSpPr>
          <p:grpSpPr>
            <a:xfrm>
              <a:off x="0" y="0"/>
              <a:ext cx="6332821" cy="1742560"/>
              <a:chOff x="0" y="0"/>
              <a:chExt cx="23704290" cy="6522549"/>
            </a:xfrm>
          </p:grpSpPr>
          <p:sp>
            <p:nvSpPr>
              <p:cNvPr id="34" name="Freeform 34"/>
              <p:cNvSpPr/>
              <p:nvPr/>
            </p:nvSpPr>
            <p:spPr>
              <a:xfrm>
                <a:off x="72390" y="72390"/>
                <a:ext cx="23559510" cy="6377769"/>
              </a:xfrm>
              <a:custGeom>
                <a:avLst/>
                <a:gdLst/>
                <a:ahLst/>
                <a:cxnLst/>
                <a:rect l="l" t="t" r="r" b="b"/>
                <a:pathLst>
                  <a:path w="23559510" h="6377769">
                    <a:moveTo>
                      <a:pt x="0" y="0"/>
                    </a:moveTo>
                    <a:lnTo>
                      <a:pt x="23559510" y="0"/>
                    </a:lnTo>
                    <a:lnTo>
                      <a:pt x="23559510" y="6377769"/>
                    </a:lnTo>
                    <a:lnTo>
                      <a:pt x="0" y="6377769"/>
                    </a:lnTo>
                    <a:lnTo>
                      <a:pt x="0" y="0"/>
                    </a:lnTo>
                    <a:close/>
                  </a:path>
                </a:pathLst>
              </a:custGeom>
              <a:solidFill>
                <a:srgbClr val="45836E"/>
              </a:solidFill>
            </p:spPr>
          </p:sp>
          <p:sp>
            <p:nvSpPr>
              <p:cNvPr id="35" name="Freeform 35"/>
              <p:cNvSpPr/>
              <p:nvPr/>
            </p:nvSpPr>
            <p:spPr>
              <a:xfrm>
                <a:off x="0" y="0"/>
                <a:ext cx="23704291" cy="6522549"/>
              </a:xfrm>
              <a:custGeom>
                <a:avLst/>
                <a:gdLst/>
                <a:ahLst/>
                <a:cxnLst/>
                <a:rect l="l" t="t" r="r" b="b"/>
                <a:pathLst>
                  <a:path w="23704291" h="6522549">
                    <a:moveTo>
                      <a:pt x="23559511" y="6377769"/>
                    </a:moveTo>
                    <a:lnTo>
                      <a:pt x="23704291" y="6377769"/>
                    </a:lnTo>
                    <a:lnTo>
                      <a:pt x="23704291" y="6522549"/>
                    </a:lnTo>
                    <a:lnTo>
                      <a:pt x="23559511" y="6522549"/>
                    </a:lnTo>
                    <a:lnTo>
                      <a:pt x="23559511" y="6377769"/>
                    </a:lnTo>
                    <a:close/>
                    <a:moveTo>
                      <a:pt x="0" y="144780"/>
                    </a:moveTo>
                    <a:lnTo>
                      <a:pt x="144780" y="144780"/>
                    </a:lnTo>
                    <a:lnTo>
                      <a:pt x="144780" y="6377769"/>
                    </a:lnTo>
                    <a:lnTo>
                      <a:pt x="0" y="6377769"/>
                    </a:lnTo>
                    <a:lnTo>
                      <a:pt x="0" y="144780"/>
                    </a:lnTo>
                    <a:close/>
                    <a:moveTo>
                      <a:pt x="0" y="6377769"/>
                    </a:moveTo>
                    <a:lnTo>
                      <a:pt x="144780" y="6377769"/>
                    </a:lnTo>
                    <a:lnTo>
                      <a:pt x="144780" y="6522549"/>
                    </a:lnTo>
                    <a:lnTo>
                      <a:pt x="0" y="6522549"/>
                    </a:lnTo>
                    <a:lnTo>
                      <a:pt x="0" y="6377769"/>
                    </a:lnTo>
                    <a:close/>
                    <a:moveTo>
                      <a:pt x="23559511" y="144780"/>
                    </a:moveTo>
                    <a:lnTo>
                      <a:pt x="23704291" y="144780"/>
                    </a:lnTo>
                    <a:lnTo>
                      <a:pt x="23704291" y="6377769"/>
                    </a:lnTo>
                    <a:lnTo>
                      <a:pt x="23559511" y="6377769"/>
                    </a:lnTo>
                    <a:lnTo>
                      <a:pt x="23559511" y="144780"/>
                    </a:lnTo>
                    <a:close/>
                    <a:moveTo>
                      <a:pt x="144780" y="6377769"/>
                    </a:moveTo>
                    <a:lnTo>
                      <a:pt x="23559511" y="6377769"/>
                    </a:lnTo>
                    <a:lnTo>
                      <a:pt x="23559511" y="6522549"/>
                    </a:lnTo>
                    <a:lnTo>
                      <a:pt x="144780" y="6522549"/>
                    </a:lnTo>
                    <a:lnTo>
                      <a:pt x="144780" y="6377769"/>
                    </a:lnTo>
                    <a:close/>
                    <a:moveTo>
                      <a:pt x="23559511" y="0"/>
                    </a:moveTo>
                    <a:lnTo>
                      <a:pt x="23704291" y="0"/>
                    </a:lnTo>
                    <a:lnTo>
                      <a:pt x="23704291" y="144780"/>
                    </a:lnTo>
                    <a:lnTo>
                      <a:pt x="23559511" y="144780"/>
                    </a:lnTo>
                    <a:lnTo>
                      <a:pt x="23559511" y="0"/>
                    </a:lnTo>
                    <a:close/>
                    <a:moveTo>
                      <a:pt x="0" y="0"/>
                    </a:moveTo>
                    <a:lnTo>
                      <a:pt x="144780" y="0"/>
                    </a:lnTo>
                    <a:lnTo>
                      <a:pt x="144780" y="144780"/>
                    </a:lnTo>
                    <a:lnTo>
                      <a:pt x="0" y="144780"/>
                    </a:lnTo>
                    <a:lnTo>
                      <a:pt x="0" y="0"/>
                    </a:lnTo>
                    <a:close/>
                    <a:moveTo>
                      <a:pt x="144780" y="0"/>
                    </a:moveTo>
                    <a:lnTo>
                      <a:pt x="23559511" y="0"/>
                    </a:lnTo>
                    <a:lnTo>
                      <a:pt x="23559511" y="144780"/>
                    </a:lnTo>
                    <a:lnTo>
                      <a:pt x="144780" y="144780"/>
                    </a:lnTo>
                    <a:lnTo>
                      <a:pt x="144780" y="0"/>
                    </a:lnTo>
                    <a:close/>
                  </a:path>
                </a:pathLst>
              </a:custGeom>
              <a:solidFill>
                <a:srgbClr val="000000"/>
              </a:solidFill>
            </p:spPr>
          </p:sp>
        </p:grpSp>
        <p:sp>
          <p:nvSpPr>
            <p:cNvPr id="36" name="TextBox 36"/>
            <p:cNvSpPr txBox="1"/>
            <p:nvPr/>
          </p:nvSpPr>
          <p:spPr>
            <a:xfrm>
              <a:off x="549123" y="329413"/>
              <a:ext cx="5304253" cy="1059180"/>
            </a:xfrm>
            <a:prstGeom prst="rect">
              <a:avLst/>
            </a:prstGeom>
          </p:spPr>
          <p:txBody>
            <a:bodyPr lIns="0" tIns="0" rIns="0" bIns="0" rtlCol="0" anchor="t">
              <a:spAutoFit/>
            </a:bodyPr>
            <a:lstStyle/>
            <a:p>
              <a:pPr algn="ctr">
                <a:lnSpc>
                  <a:spcPts val="6499"/>
                </a:lnSpc>
              </a:pPr>
              <a:r>
                <a:rPr lang="en-US" sz="4999" b="1" dirty="0" err="1">
                  <a:solidFill>
                    <a:srgbClr val="FFFFFF"/>
                  </a:solidFill>
                  <a:latin typeface="+mj-lt"/>
                </a:rPr>
                <a:t>Luyện</a:t>
              </a:r>
              <a:r>
                <a:rPr lang="en-US" sz="4999" b="1" dirty="0">
                  <a:solidFill>
                    <a:srgbClr val="FFFFFF"/>
                  </a:solidFill>
                  <a:latin typeface="+mj-lt"/>
                </a:rPr>
                <a:t> </a:t>
              </a:r>
              <a:r>
                <a:rPr lang="en-US" sz="4999" b="1" dirty="0" err="1">
                  <a:solidFill>
                    <a:srgbClr val="FFFFFF"/>
                  </a:solidFill>
                  <a:latin typeface="+mj-lt"/>
                </a:rPr>
                <a:t>tập</a:t>
              </a:r>
              <a:endParaRPr lang="en-US" sz="4999" b="1" dirty="0">
                <a:solidFill>
                  <a:srgbClr val="FFFFFF"/>
                </a:solidFill>
                <a:latin typeface="+mj-lt"/>
              </a:endParaRPr>
            </a:p>
          </p:txBody>
        </p:sp>
      </p:grpSp>
      <p:grpSp>
        <p:nvGrpSpPr>
          <p:cNvPr id="37" name="Group 37"/>
          <p:cNvGrpSpPr/>
          <p:nvPr/>
        </p:nvGrpSpPr>
        <p:grpSpPr>
          <a:xfrm>
            <a:off x="6652725" y="1411762"/>
            <a:ext cx="202812" cy="210416"/>
            <a:chOff x="0" y="0"/>
            <a:chExt cx="2376680" cy="2465786"/>
          </a:xfrm>
        </p:grpSpPr>
        <p:sp>
          <p:nvSpPr>
            <p:cNvPr id="38" name="Freeform 38"/>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9" name="Freeform 39"/>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40" name="Group 40"/>
          <p:cNvGrpSpPr/>
          <p:nvPr/>
        </p:nvGrpSpPr>
        <p:grpSpPr>
          <a:xfrm>
            <a:off x="6652725" y="2718682"/>
            <a:ext cx="202812" cy="210416"/>
            <a:chOff x="0" y="0"/>
            <a:chExt cx="2376680" cy="2465786"/>
          </a:xfrm>
        </p:grpSpPr>
        <p:sp>
          <p:nvSpPr>
            <p:cNvPr id="41" name="Freeform 41"/>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42" name="Freeform 42"/>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43" name="Group 43"/>
          <p:cNvGrpSpPr/>
          <p:nvPr/>
        </p:nvGrpSpPr>
        <p:grpSpPr>
          <a:xfrm>
            <a:off x="11402341" y="1411762"/>
            <a:ext cx="202812" cy="210416"/>
            <a:chOff x="0" y="0"/>
            <a:chExt cx="2376680" cy="2465786"/>
          </a:xfrm>
        </p:grpSpPr>
        <p:sp>
          <p:nvSpPr>
            <p:cNvPr id="44" name="Freeform 4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45" name="Freeform 4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46" name="Group 46"/>
          <p:cNvGrpSpPr/>
          <p:nvPr/>
        </p:nvGrpSpPr>
        <p:grpSpPr>
          <a:xfrm>
            <a:off x="11402341" y="2718682"/>
            <a:ext cx="202812" cy="210416"/>
            <a:chOff x="0" y="0"/>
            <a:chExt cx="2376680" cy="2465786"/>
          </a:xfrm>
        </p:grpSpPr>
        <p:sp>
          <p:nvSpPr>
            <p:cNvPr id="47" name="Freeform 4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48" name="Freeform 4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spTree>
    <p:extLst>
      <p:ext uri="{BB962C8B-B14F-4D97-AF65-F5344CB8AC3E}">
        <p14:creationId xmlns:p14="http://schemas.microsoft.com/office/powerpoint/2010/main" val="2649038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571500"/>
            <a:ext cx="160257718" cy="53532232"/>
            <a:chOff x="4179" y="19538"/>
            <a:chExt cx="9973477" cy="5764276"/>
          </a:xfrm>
        </p:grpSpPr>
        <p:sp>
          <p:nvSpPr>
            <p:cNvPr id="3" name="Freeform 3"/>
            <p:cNvSpPr/>
            <p:nvPr/>
          </p:nvSpPr>
          <p:spPr>
            <a:xfrm>
              <a:off x="4179" y="19538"/>
              <a:ext cx="9973477" cy="5764276"/>
            </a:xfrm>
            <a:custGeom>
              <a:avLst/>
              <a:gdLst/>
              <a:ahLst/>
              <a:cxnLst/>
              <a:rect l="l" t="t" r="r" b="b"/>
              <a:pathLst>
                <a:path w="9973477" h="5764276">
                  <a:moveTo>
                    <a:pt x="9973477" y="63694"/>
                  </a:moveTo>
                  <a:lnTo>
                    <a:pt x="9973477" y="0"/>
                  </a:lnTo>
                  <a:lnTo>
                    <a:pt x="55102" y="0"/>
                  </a:lnTo>
                  <a:lnTo>
                    <a:pt x="55102" y="31847"/>
                  </a:lnTo>
                  <a:lnTo>
                    <a:pt x="0" y="31847"/>
                  </a:lnTo>
                  <a:lnTo>
                    <a:pt x="0" y="5764276"/>
                  </a:lnTo>
                  <a:lnTo>
                    <a:pt x="110204" y="5764276"/>
                  </a:lnTo>
                  <a:lnTo>
                    <a:pt x="110204" y="4649637"/>
                  </a:lnTo>
                  <a:lnTo>
                    <a:pt x="1983675" y="4649637"/>
                  </a:lnTo>
                  <a:lnTo>
                    <a:pt x="1983675" y="5764276"/>
                  </a:lnTo>
                  <a:lnTo>
                    <a:pt x="2093879" y="5764276"/>
                  </a:lnTo>
                  <a:lnTo>
                    <a:pt x="2093879" y="4649637"/>
                  </a:lnTo>
                  <a:lnTo>
                    <a:pt x="3967350" y="4649637"/>
                  </a:lnTo>
                  <a:lnTo>
                    <a:pt x="3967350" y="5764276"/>
                  </a:lnTo>
                  <a:lnTo>
                    <a:pt x="4077554" y="5764276"/>
                  </a:lnTo>
                  <a:lnTo>
                    <a:pt x="4077554" y="4649637"/>
                  </a:lnTo>
                  <a:lnTo>
                    <a:pt x="5951025" y="4649637"/>
                  </a:lnTo>
                  <a:lnTo>
                    <a:pt x="5951025" y="5764276"/>
                  </a:lnTo>
                  <a:lnTo>
                    <a:pt x="6061229" y="5764276"/>
                  </a:lnTo>
                  <a:lnTo>
                    <a:pt x="6061229" y="4649637"/>
                  </a:lnTo>
                  <a:lnTo>
                    <a:pt x="7934700" y="4649637"/>
                  </a:lnTo>
                  <a:lnTo>
                    <a:pt x="7934700" y="5764276"/>
                  </a:lnTo>
                  <a:lnTo>
                    <a:pt x="8044904" y="5764276"/>
                  </a:lnTo>
                  <a:lnTo>
                    <a:pt x="8044904" y="4649637"/>
                  </a:lnTo>
                  <a:lnTo>
                    <a:pt x="9973477" y="4649637"/>
                  </a:lnTo>
                  <a:lnTo>
                    <a:pt x="9973477" y="4585944"/>
                  </a:lnTo>
                  <a:lnTo>
                    <a:pt x="8044904" y="4585944"/>
                  </a:lnTo>
                  <a:lnTo>
                    <a:pt x="8044904" y="3503151"/>
                  </a:lnTo>
                  <a:lnTo>
                    <a:pt x="9973477" y="3503151"/>
                  </a:lnTo>
                  <a:lnTo>
                    <a:pt x="9973477" y="3439458"/>
                  </a:lnTo>
                  <a:lnTo>
                    <a:pt x="8044904" y="3439458"/>
                  </a:lnTo>
                  <a:lnTo>
                    <a:pt x="8044904" y="2356665"/>
                  </a:lnTo>
                  <a:lnTo>
                    <a:pt x="9973477" y="2356665"/>
                  </a:lnTo>
                  <a:lnTo>
                    <a:pt x="9973477" y="2292972"/>
                  </a:lnTo>
                  <a:lnTo>
                    <a:pt x="8044904" y="2292972"/>
                  </a:lnTo>
                  <a:lnTo>
                    <a:pt x="8044904" y="1210180"/>
                  </a:lnTo>
                  <a:lnTo>
                    <a:pt x="9973477" y="1210180"/>
                  </a:lnTo>
                  <a:lnTo>
                    <a:pt x="9973477" y="1146486"/>
                  </a:lnTo>
                  <a:lnTo>
                    <a:pt x="8044904" y="1146486"/>
                  </a:lnTo>
                  <a:lnTo>
                    <a:pt x="8044904" y="63694"/>
                  </a:lnTo>
                  <a:lnTo>
                    <a:pt x="9973477" y="63694"/>
                  </a:lnTo>
                  <a:close/>
                  <a:moveTo>
                    <a:pt x="2093879" y="1146486"/>
                  </a:moveTo>
                  <a:lnTo>
                    <a:pt x="2093879" y="63694"/>
                  </a:lnTo>
                  <a:lnTo>
                    <a:pt x="3967350" y="63694"/>
                  </a:lnTo>
                  <a:lnTo>
                    <a:pt x="3967350" y="1146486"/>
                  </a:lnTo>
                  <a:lnTo>
                    <a:pt x="2093879" y="1146486"/>
                  </a:lnTo>
                  <a:close/>
                  <a:moveTo>
                    <a:pt x="3967350" y="1210180"/>
                  </a:moveTo>
                  <a:lnTo>
                    <a:pt x="3967350" y="2292972"/>
                  </a:lnTo>
                  <a:lnTo>
                    <a:pt x="2093879" y="2292972"/>
                  </a:lnTo>
                  <a:lnTo>
                    <a:pt x="2093879" y="1210180"/>
                  </a:lnTo>
                  <a:lnTo>
                    <a:pt x="3967350" y="1210180"/>
                  </a:lnTo>
                  <a:close/>
                  <a:moveTo>
                    <a:pt x="1983675" y="1146486"/>
                  </a:moveTo>
                  <a:lnTo>
                    <a:pt x="110204" y="1146486"/>
                  </a:lnTo>
                  <a:lnTo>
                    <a:pt x="110204" y="63694"/>
                  </a:lnTo>
                  <a:lnTo>
                    <a:pt x="1983675" y="63694"/>
                  </a:lnTo>
                  <a:lnTo>
                    <a:pt x="1983675" y="1146486"/>
                  </a:lnTo>
                  <a:close/>
                  <a:moveTo>
                    <a:pt x="1983675" y="1210180"/>
                  </a:moveTo>
                  <a:lnTo>
                    <a:pt x="1983675" y="2292972"/>
                  </a:lnTo>
                  <a:lnTo>
                    <a:pt x="110204" y="2292972"/>
                  </a:lnTo>
                  <a:lnTo>
                    <a:pt x="110204" y="1210180"/>
                  </a:lnTo>
                  <a:lnTo>
                    <a:pt x="1983675" y="1210180"/>
                  </a:lnTo>
                  <a:close/>
                  <a:moveTo>
                    <a:pt x="1983675" y="2356665"/>
                  </a:moveTo>
                  <a:lnTo>
                    <a:pt x="1983675" y="3439458"/>
                  </a:lnTo>
                  <a:lnTo>
                    <a:pt x="110204" y="3439458"/>
                  </a:lnTo>
                  <a:lnTo>
                    <a:pt x="110204" y="2356665"/>
                  </a:lnTo>
                  <a:lnTo>
                    <a:pt x="1983675" y="2356665"/>
                  </a:lnTo>
                  <a:close/>
                  <a:moveTo>
                    <a:pt x="2093879" y="2356665"/>
                  </a:moveTo>
                  <a:lnTo>
                    <a:pt x="3967350" y="2356665"/>
                  </a:lnTo>
                  <a:lnTo>
                    <a:pt x="3967350" y="3439458"/>
                  </a:lnTo>
                  <a:lnTo>
                    <a:pt x="2093879" y="3439458"/>
                  </a:lnTo>
                  <a:lnTo>
                    <a:pt x="2093879" y="2356665"/>
                  </a:lnTo>
                  <a:close/>
                  <a:moveTo>
                    <a:pt x="4077554" y="2356665"/>
                  </a:moveTo>
                  <a:lnTo>
                    <a:pt x="5951025" y="2356665"/>
                  </a:lnTo>
                  <a:lnTo>
                    <a:pt x="5951025" y="3439458"/>
                  </a:lnTo>
                  <a:lnTo>
                    <a:pt x="4077554" y="3439458"/>
                  </a:lnTo>
                  <a:lnTo>
                    <a:pt x="4077554" y="2356665"/>
                  </a:lnTo>
                  <a:close/>
                  <a:moveTo>
                    <a:pt x="4077554" y="2292972"/>
                  </a:moveTo>
                  <a:lnTo>
                    <a:pt x="4077554" y="1210180"/>
                  </a:lnTo>
                  <a:lnTo>
                    <a:pt x="5951025" y="1210180"/>
                  </a:lnTo>
                  <a:lnTo>
                    <a:pt x="5951025" y="2292972"/>
                  </a:lnTo>
                  <a:lnTo>
                    <a:pt x="4077554" y="2292972"/>
                  </a:lnTo>
                  <a:close/>
                  <a:moveTo>
                    <a:pt x="4077554" y="1146486"/>
                  </a:moveTo>
                  <a:lnTo>
                    <a:pt x="4077554" y="63694"/>
                  </a:lnTo>
                  <a:lnTo>
                    <a:pt x="5951025" y="63694"/>
                  </a:lnTo>
                  <a:lnTo>
                    <a:pt x="5951025" y="1146486"/>
                  </a:lnTo>
                  <a:lnTo>
                    <a:pt x="4077554" y="1146486"/>
                  </a:lnTo>
                  <a:close/>
                  <a:moveTo>
                    <a:pt x="110204" y="4585944"/>
                  </a:moveTo>
                  <a:lnTo>
                    <a:pt x="110204" y="3503151"/>
                  </a:lnTo>
                  <a:lnTo>
                    <a:pt x="1983675" y="3503151"/>
                  </a:lnTo>
                  <a:lnTo>
                    <a:pt x="1983675" y="4585944"/>
                  </a:lnTo>
                  <a:lnTo>
                    <a:pt x="110204" y="4585944"/>
                  </a:lnTo>
                  <a:close/>
                  <a:moveTo>
                    <a:pt x="2093879" y="4585944"/>
                  </a:moveTo>
                  <a:lnTo>
                    <a:pt x="2093879" y="3503151"/>
                  </a:lnTo>
                  <a:lnTo>
                    <a:pt x="3967350" y="3503151"/>
                  </a:lnTo>
                  <a:lnTo>
                    <a:pt x="3967350" y="4585944"/>
                  </a:lnTo>
                  <a:lnTo>
                    <a:pt x="2093879" y="4585944"/>
                  </a:lnTo>
                  <a:close/>
                  <a:moveTo>
                    <a:pt x="4077554" y="4585944"/>
                  </a:moveTo>
                  <a:lnTo>
                    <a:pt x="4077554" y="3503151"/>
                  </a:lnTo>
                  <a:lnTo>
                    <a:pt x="5951025" y="3503151"/>
                  </a:lnTo>
                  <a:lnTo>
                    <a:pt x="5951025" y="4585944"/>
                  </a:lnTo>
                  <a:lnTo>
                    <a:pt x="4077554" y="4585944"/>
                  </a:lnTo>
                  <a:close/>
                  <a:moveTo>
                    <a:pt x="7934700" y="4585944"/>
                  </a:moveTo>
                  <a:lnTo>
                    <a:pt x="6061229" y="4585944"/>
                  </a:lnTo>
                  <a:lnTo>
                    <a:pt x="6061229" y="3503151"/>
                  </a:lnTo>
                  <a:lnTo>
                    <a:pt x="7934700" y="3503151"/>
                  </a:lnTo>
                  <a:lnTo>
                    <a:pt x="7934700" y="4585944"/>
                  </a:lnTo>
                  <a:close/>
                  <a:moveTo>
                    <a:pt x="7934700" y="3439458"/>
                  </a:moveTo>
                  <a:lnTo>
                    <a:pt x="6061229" y="3439458"/>
                  </a:lnTo>
                  <a:lnTo>
                    <a:pt x="6061229" y="2356665"/>
                  </a:lnTo>
                  <a:lnTo>
                    <a:pt x="7934700" y="2356665"/>
                  </a:lnTo>
                  <a:lnTo>
                    <a:pt x="7934700" y="3439458"/>
                  </a:lnTo>
                  <a:close/>
                  <a:moveTo>
                    <a:pt x="7934700" y="2292972"/>
                  </a:moveTo>
                  <a:lnTo>
                    <a:pt x="6061229" y="2292972"/>
                  </a:lnTo>
                  <a:lnTo>
                    <a:pt x="6061229" y="1210180"/>
                  </a:lnTo>
                  <a:lnTo>
                    <a:pt x="7934700" y="1210180"/>
                  </a:lnTo>
                  <a:lnTo>
                    <a:pt x="7934700" y="2292972"/>
                  </a:lnTo>
                  <a:close/>
                  <a:moveTo>
                    <a:pt x="7934700" y="1146486"/>
                  </a:moveTo>
                  <a:lnTo>
                    <a:pt x="6061229" y="1146486"/>
                  </a:lnTo>
                  <a:lnTo>
                    <a:pt x="6061229" y="63694"/>
                  </a:lnTo>
                  <a:lnTo>
                    <a:pt x="7934700" y="63694"/>
                  </a:lnTo>
                  <a:lnTo>
                    <a:pt x="7934700" y="1146486"/>
                  </a:lnTo>
                  <a:close/>
                </a:path>
              </a:pathLst>
            </a:custGeom>
            <a:solidFill>
              <a:srgbClr val="C89B89"/>
            </a:solidFill>
          </p:spPr>
        </p:sp>
      </p:grpSp>
      <p:grpSp>
        <p:nvGrpSpPr>
          <p:cNvPr id="4" name="Group 4"/>
          <p:cNvGrpSpPr/>
          <p:nvPr/>
        </p:nvGrpSpPr>
        <p:grpSpPr>
          <a:xfrm>
            <a:off x="764855" y="2370901"/>
            <a:ext cx="15613372" cy="883659"/>
            <a:chOff x="0" y="0"/>
            <a:chExt cx="22304224" cy="1178211"/>
          </a:xfrm>
        </p:grpSpPr>
        <p:grpSp>
          <p:nvGrpSpPr>
            <p:cNvPr id="5" name="Group 5"/>
            <p:cNvGrpSpPr/>
            <p:nvPr/>
          </p:nvGrpSpPr>
          <p:grpSpPr>
            <a:xfrm>
              <a:off x="0" y="0"/>
              <a:ext cx="22304224" cy="1178211"/>
              <a:chOff x="0" y="0"/>
              <a:chExt cx="83486611" cy="4410146"/>
            </a:xfrm>
          </p:grpSpPr>
          <p:sp>
            <p:nvSpPr>
              <p:cNvPr id="6" name="Freeform 6"/>
              <p:cNvSpPr/>
              <p:nvPr/>
            </p:nvSpPr>
            <p:spPr>
              <a:xfrm>
                <a:off x="72390" y="72390"/>
                <a:ext cx="83341830" cy="4265366"/>
              </a:xfrm>
              <a:custGeom>
                <a:avLst/>
                <a:gdLst/>
                <a:ahLst/>
                <a:cxnLst/>
                <a:rect l="l" t="t" r="r" b="b"/>
                <a:pathLst>
                  <a:path w="83341830" h="4265366">
                    <a:moveTo>
                      <a:pt x="0" y="0"/>
                    </a:moveTo>
                    <a:lnTo>
                      <a:pt x="83341830" y="0"/>
                    </a:lnTo>
                    <a:lnTo>
                      <a:pt x="83341830" y="4265366"/>
                    </a:lnTo>
                    <a:lnTo>
                      <a:pt x="0" y="4265366"/>
                    </a:lnTo>
                    <a:lnTo>
                      <a:pt x="0" y="0"/>
                    </a:lnTo>
                    <a:close/>
                  </a:path>
                </a:pathLst>
              </a:custGeom>
              <a:solidFill>
                <a:srgbClr val="E0C893"/>
              </a:solidFill>
            </p:spPr>
          </p:sp>
          <p:sp>
            <p:nvSpPr>
              <p:cNvPr id="7" name="Freeform 7"/>
              <p:cNvSpPr/>
              <p:nvPr/>
            </p:nvSpPr>
            <p:spPr>
              <a:xfrm>
                <a:off x="0" y="0"/>
                <a:ext cx="83486613" cy="4410146"/>
              </a:xfrm>
              <a:custGeom>
                <a:avLst/>
                <a:gdLst/>
                <a:ahLst/>
                <a:cxnLst/>
                <a:rect l="l" t="t" r="r" b="b"/>
                <a:pathLst>
                  <a:path w="83486613" h="4410146">
                    <a:moveTo>
                      <a:pt x="83341834" y="4265366"/>
                    </a:moveTo>
                    <a:lnTo>
                      <a:pt x="83486613" y="4265366"/>
                    </a:lnTo>
                    <a:lnTo>
                      <a:pt x="83486613" y="4410146"/>
                    </a:lnTo>
                    <a:lnTo>
                      <a:pt x="83341834" y="4410146"/>
                    </a:lnTo>
                    <a:lnTo>
                      <a:pt x="83341834" y="4265366"/>
                    </a:lnTo>
                    <a:close/>
                    <a:moveTo>
                      <a:pt x="0" y="144780"/>
                    </a:moveTo>
                    <a:lnTo>
                      <a:pt x="144780" y="144780"/>
                    </a:lnTo>
                    <a:lnTo>
                      <a:pt x="144780" y="4265366"/>
                    </a:lnTo>
                    <a:lnTo>
                      <a:pt x="0" y="4265366"/>
                    </a:lnTo>
                    <a:lnTo>
                      <a:pt x="0" y="144780"/>
                    </a:lnTo>
                    <a:close/>
                    <a:moveTo>
                      <a:pt x="0" y="4265366"/>
                    </a:moveTo>
                    <a:lnTo>
                      <a:pt x="144780" y="4265366"/>
                    </a:lnTo>
                    <a:lnTo>
                      <a:pt x="144780" y="4410146"/>
                    </a:lnTo>
                    <a:lnTo>
                      <a:pt x="0" y="4410146"/>
                    </a:lnTo>
                    <a:lnTo>
                      <a:pt x="0" y="4265366"/>
                    </a:lnTo>
                    <a:close/>
                    <a:moveTo>
                      <a:pt x="83341834" y="144780"/>
                    </a:moveTo>
                    <a:lnTo>
                      <a:pt x="83486613" y="144780"/>
                    </a:lnTo>
                    <a:lnTo>
                      <a:pt x="83486613" y="4265366"/>
                    </a:lnTo>
                    <a:lnTo>
                      <a:pt x="83341834" y="4265366"/>
                    </a:lnTo>
                    <a:lnTo>
                      <a:pt x="83341834" y="144780"/>
                    </a:lnTo>
                    <a:close/>
                    <a:moveTo>
                      <a:pt x="144780" y="4265366"/>
                    </a:moveTo>
                    <a:lnTo>
                      <a:pt x="83341834" y="4265366"/>
                    </a:lnTo>
                    <a:lnTo>
                      <a:pt x="83341834" y="4410146"/>
                    </a:lnTo>
                    <a:lnTo>
                      <a:pt x="144780" y="4410146"/>
                    </a:lnTo>
                    <a:lnTo>
                      <a:pt x="144780" y="4265366"/>
                    </a:lnTo>
                    <a:close/>
                    <a:moveTo>
                      <a:pt x="83341834" y="0"/>
                    </a:moveTo>
                    <a:lnTo>
                      <a:pt x="83486613" y="0"/>
                    </a:lnTo>
                    <a:lnTo>
                      <a:pt x="83486613" y="144780"/>
                    </a:lnTo>
                    <a:lnTo>
                      <a:pt x="83341834" y="144780"/>
                    </a:lnTo>
                    <a:lnTo>
                      <a:pt x="83341834" y="0"/>
                    </a:lnTo>
                    <a:close/>
                    <a:moveTo>
                      <a:pt x="0" y="0"/>
                    </a:moveTo>
                    <a:lnTo>
                      <a:pt x="144780" y="0"/>
                    </a:lnTo>
                    <a:lnTo>
                      <a:pt x="144780" y="144780"/>
                    </a:lnTo>
                    <a:lnTo>
                      <a:pt x="0" y="144780"/>
                    </a:lnTo>
                    <a:lnTo>
                      <a:pt x="0" y="0"/>
                    </a:lnTo>
                    <a:close/>
                    <a:moveTo>
                      <a:pt x="144780" y="0"/>
                    </a:moveTo>
                    <a:lnTo>
                      <a:pt x="83341834" y="0"/>
                    </a:lnTo>
                    <a:lnTo>
                      <a:pt x="83341834" y="144780"/>
                    </a:lnTo>
                    <a:lnTo>
                      <a:pt x="144780" y="144780"/>
                    </a:lnTo>
                    <a:lnTo>
                      <a:pt x="144780" y="0"/>
                    </a:lnTo>
                    <a:close/>
                  </a:path>
                </a:pathLst>
              </a:custGeom>
              <a:solidFill>
                <a:srgbClr val="000000"/>
              </a:solidFill>
            </p:spPr>
          </p:sp>
        </p:grpSp>
        <p:sp>
          <p:nvSpPr>
            <p:cNvPr id="8" name="TextBox 8"/>
            <p:cNvSpPr txBox="1"/>
            <p:nvPr/>
          </p:nvSpPr>
          <p:spPr>
            <a:xfrm>
              <a:off x="670989" y="284306"/>
              <a:ext cx="21002409" cy="642226"/>
            </a:xfrm>
            <a:prstGeom prst="rect">
              <a:avLst/>
            </a:prstGeom>
          </p:spPr>
          <p:txBody>
            <a:bodyPr lIns="0" tIns="0" rIns="0" bIns="0" rtlCol="0" anchor="t">
              <a:spAutoFit/>
            </a:bodyPr>
            <a:lstStyle/>
            <a:p>
              <a:pPr algn="ctr">
                <a:lnSpc>
                  <a:spcPts val="3600"/>
                </a:lnSpc>
              </a:pPr>
              <a:r>
                <a:rPr lang="vi-VN" sz="4000" dirty="0">
                  <a:latin typeface="Calibri" panose="020F0502020204030204" pitchFamily="34" charset="0"/>
                  <a:cs typeface="Calibri" panose="020F0502020204030204" pitchFamily="34" charset="0"/>
                </a:rPr>
                <a:t>Vai trò nào dưới đây không phải của quang hợp?</a:t>
              </a:r>
              <a:endParaRPr lang="en-US" sz="5400" dirty="0">
                <a:solidFill>
                  <a:srgbClr val="000000"/>
                </a:solidFill>
                <a:latin typeface="Calibri" panose="020F0502020204030204" pitchFamily="34" charset="0"/>
                <a:cs typeface="Calibri" panose="020F0502020204030204" pitchFamily="34" charset="0"/>
              </a:endParaRPr>
            </a:p>
          </p:txBody>
        </p:sp>
      </p:grpSp>
      <p:grpSp>
        <p:nvGrpSpPr>
          <p:cNvPr id="9" name="Group 9"/>
          <p:cNvGrpSpPr/>
          <p:nvPr/>
        </p:nvGrpSpPr>
        <p:grpSpPr>
          <a:xfrm>
            <a:off x="646741" y="3667341"/>
            <a:ext cx="15849600" cy="5826247"/>
            <a:chOff x="0" y="0"/>
            <a:chExt cx="22534478" cy="7768330"/>
          </a:xfrm>
        </p:grpSpPr>
        <p:grpSp>
          <p:nvGrpSpPr>
            <p:cNvPr id="10" name="Group 10"/>
            <p:cNvGrpSpPr/>
            <p:nvPr/>
          </p:nvGrpSpPr>
          <p:grpSpPr>
            <a:xfrm>
              <a:off x="97248" y="140277"/>
              <a:ext cx="22322106" cy="7487776"/>
              <a:chOff x="-6501" y="0"/>
              <a:chExt cx="8116663" cy="2722671"/>
            </a:xfrm>
          </p:grpSpPr>
          <p:sp>
            <p:nvSpPr>
              <p:cNvPr id="11" name="Freeform 11"/>
              <p:cNvSpPr/>
              <p:nvPr/>
            </p:nvSpPr>
            <p:spPr>
              <a:xfrm>
                <a:off x="-6501" y="12699"/>
                <a:ext cx="8097462" cy="2709971"/>
              </a:xfrm>
              <a:custGeom>
                <a:avLst/>
                <a:gdLst/>
                <a:ahLst/>
                <a:cxnLst/>
                <a:rect l="l" t="t" r="r" b="b"/>
                <a:pathLst>
                  <a:path w="8097462" h="2709971">
                    <a:moveTo>
                      <a:pt x="8097462" y="271780"/>
                    </a:moveTo>
                    <a:lnTo>
                      <a:pt x="8097462" y="2709971"/>
                    </a:lnTo>
                    <a:lnTo>
                      <a:pt x="0" y="2709971"/>
                    </a:lnTo>
                    <a:lnTo>
                      <a:pt x="0" y="0"/>
                    </a:lnTo>
                    <a:lnTo>
                      <a:pt x="7825681" y="0"/>
                    </a:lnTo>
                    <a:close/>
                  </a:path>
                </a:pathLst>
              </a:custGeom>
              <a:solidFill>
                <a:srgbClr val="E5F3D7"/>
              </a:solidFill>
            </p:spPr>
          </p:sp>
          <p:sp>
            <p:nvSpPr>
              <p:cNvPr id="12" name="Freeform 12"/>
              <p:cNvSpPr/>
              <p:nvPr/>
            </p:nvSpPr>
            <p:spPr>
              <a:xfrm>
                <a:off x="0" y="0"/>
                <a:ext cx="8110162" cy="2722671"/>
              </a:xfrm>
              <a:custGeom>
                <a:avLst/>
                <a:gdLst/>
                <a:ahLst/>
                <a:cxnLst/>
                <a:rect l="l" t="t" r="r" b="b"/>
                <a:pathLst>
                  <a:path w="8110162" h="2722671">
                    <a:moveTo>
                      <a:pt x="7834571" y="0"/>
                    </a:moveTo>
                    <a:lnTo>
                      <a:pt x="0" y="0"/>
                    </a:lnTo>
                    <a:lnTo>
                      <a:pt x="0" y="2722671"/>
                    </a:lnTo>
                    <a:lnTo>
                      <a:pt x="8110162" y="2722671"/>
                    </a:lnTo>
                    <a:lnTo>
                      <a:pt x="8110162" y="275590"/>
                    </a:lnTo>
                    <a:lnTo>
                      <a:pt x="7834571" y="0"/>
                    </a:lnTo>
                    <a:close/>
                    <a:moveTo>
                      <a:pt x="8097462" y="2709971"/>
                    </a:moveTo>
                    <a:lnTo>
                      <a:pt x="12700" y="2709971"/>
                    </a:lnTo>
                    <a:lnTo>
                      <a:pt x="12700" y="12700"/>
                    </a:lnTo>
                    <a:lnTo>
                      <a:pt x="7829491" y="12700"/>
                    </a:lnTo>
                    <a:lnTo>
                      <a:pt x="7832031" y="15240"/>
                    </a:lnTo>
                    <a:lnTo>
                      <a:pt x="7832031" y="278130"/>
                    </a:lnTo>
                    <a:lnTo>
                      <a:pt x="8094921" y="278130"/>
                    </a:lnTo>
                    <a:lnTo>
                      <a:pt x="8097462" y="280670"/>
                    </a:lnTo>
                    <a:cubicBezTo>
                      <a:pt x="8097462" y="280670"/>
                      <a:pt x="8097462" y="2709971"/>
                      <a:pt x="8097462" y="2709971"/>
                    </a:cubicBezTo>
                    <a:close/>
                  </a:path>
                </a:pathLst>
              </a:custGeom>
              <a:solidFill>
                <a:srgbClr val="000000"/>
              </a:solidFill>
            </p:spPr>
          </p:sp>
        </p:grpSp>
        <p:grpSp>
          <p:nvGrpSpPr>
            <p:cNvPr id="13" name="Group 13"/>
            <p:cNvGrpSpPr/>
            <p:nvPr/>
          </p:nvGrpSpPr>
          <p:grpSpPr>
            <a:xfrm>
              <a:off x="0" y="7487776"/>
              <a:ext cx="270416" cy="280554"/>
              <a:chOff x="0" y="0"/>
              <a:chExt cx="2376680" cy="2465786"/>
            </a:xfrm>
          </p:grpSpPr>
          <p:sp>
            <p:nvSpPr>
              <p:cNvPr id="14" name="Freeform 1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5" name="Freeform 1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16" name="Group 16"/>
            <p:cNvGrpSpPr/>
            <p:nvPr/>
          </p:nvGrpSpPr>
          <p:grpSpPr>
            <a:xfrm>
              <a:off x="0" y="3884165"/>
              <a:ext cx="270416" cy="280554"/>
              <a:chOff x="0" y="0"/>
              <a:chExt cx="2376680" cy="2465786"/>
            </a:xfrm>
          </p:grpSpPr>
          <p:sp>
            <p:nvSpPr>
              <p:cNvPr id="17" name="Freeform 1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8" name="Freeform 1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19" name="Group 19"/>
            <p:cNvGrpSpPr/>
            <p:nvPr/>
          </p:nvGrpSpPr>
          <p:grpSpPr>
            <a:xfrm>
              <a:off x="0" y="0"/>
              <a:ext cx="270416" cy="280554"/>
              <a:chOff x="0" y="0"/>
              <a:chExt cx="2376680" cy="2465786"/>
            </a:xfrm>
          </p:grpSpPr>
          <p:sp>
            <p:nvSpPr>
              <p:cNvPr id="20" name="Freeform 2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1" name="Freeform 2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2" name="Group 22"/>
            <p:cNvGrpSpPr/>
            <p:nvPr/>
          </p:nvGrpSpPr>
          <p:grpSpPr>
            <a:xfrm>
              <a:off x="22264062" y="3884165"/>
              <a:ext cx="270416" cy="280554"/>
              <a:chOff x="0" y="0"/>
              <a:chExt cx="2376680" cy="2465786"/>
            </a:xfrm>
          </p:grpSpPr>
          <p:sp>
            <p:nvSpPr>
              <p:cNvPr id="23" name="Freeform 2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4" name="Freeform 2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5" name="Group 25"/>
            <p:cNvGrpSpPr/>
            <p:nvPr/>
          </p:nvGrpSpPr>
          <p:grpSpPr>
            <a:xfrm>
              <a:off x="11132031" y="7487776"/>
              <a:ext cx="270416" cy="280554"/>
              <a:chOff x="0" y="0"/>
              <a:chExt cx="2376680" cy="2465786"/>
            </a:xfrm>
          </p:grpSpPr>
          <p:sp>
            <p:nvSpPr>
              <p:cNvPr id="26" name="Freeform 2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7" name="Freeform 2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8" name="Group 28"/>
            <p:cNvGrpSpPr/>
            <p:nvPr/>
          </p:nvGrpSpPr>
          <p:grpSpPr>
            <a:xfrm>
              <a:off x="11132031" y="0"/>
              <a:ext cx="270416" cy="280554"/>
              <a:chOff x="0" y="0"/>
              <a:chExt cx="2376680" cy="2465786"/>
            </a:xfrm>
          </p:grpSpPr>
          <p:sp>
            <p:nvSpPr>
              <p:cNvPr id="29" name="Freeform 2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0" name="Freeform 3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31" name="Group 31"/>
            <p:cNvGrpSpPr/>
            <p:nvPr/>
          </p:nvGrpSpPr>
          <p:grpSpPr>
            <a:xfrm>
              <a:off x="22264062" y="7487776"/>
              <a:ext cx="270416" cy="280554"/>
              <a:chOff x="0" y="0"/>
              <a:chExt cx="2376680" cy="2465786"/>
            </a:xfrm>
          </p:grpSpPr>
          <p:sp>
            <p:nvSpPr>
              <p:cNvPr id="32" name="Freeform 3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3" name="Freeform 3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grpSp>
        <p:nvGrpSpPr>
          <p:cNvPr id="54" name="Group 54"/>
          <p:cNvGrpSpPr/>
          <p:nvPr/>
        </p:nvGrpSpPr>
        <p:grpSpPr>
          <a:xfrm>
            <a:off x="5908819" y="658783"/>
            <a:ext cx="6450146" cy="1306920"/>
            <a:chOff x="0" y="0"/>
            <a:chExt cx="8600195" cy="1742560"/>
          </a:xfrm>
        </p:grpSpPr>
        <p:grpSp>
          <p:nvGrpSpPr>
            <p:cNvPr id="55" name="Group 55"/>
            <p:cNvGrpSpPr/>
            <p:nvPr/>
          </p:nvGrpSpPr>
          <p:grpSpPr>
            <a:xfrm>
              <a:off x="0" y="0"/>
              <a:ext cx="8600195" cy="1742560"/>
              <a:chOff x="0" y="0"/>
              <a:chExt cx="32191263" cy="6522549"/>
            </a:xfrm>
          </p:grpSpPr>
          <p:sp>
            <p:nvSpPr>
              <p:cNvPr id="56" name="Freeform 56"/>
              <p:cNvSpPr/>
              <p:nvPr/>
            </p:nvSpPr>
            <p:spPr>
              <a:xfrm>
                <a:off x="72391" y="72391"/>
                <a:ext cx="32046484" cy="6377772"/>
              </a:xfrm>
              <a:custGeom>
                <a:avLst/>
                <a:gdLst/>
                <a:ahLst/>
                <a:cxnLst/>
                <a:rect l="l" t="t" r="r" b="b"/>
                <a:pathLst>
                  <a:path w="32046484" h="6377769">
                    <a:moveTo>
                      <a:pt x="0" y="0"/>
                    </a:moveTo>
                    <a:lnTo>
                      <a:pt x="32046484" y="0"/>
                    </a:lnTo>
                    <a:lnTo>
                      <a:pt x="32046484" y="6377769"/>
                    </a:lnTo>
                    <a:lnTo>
                      <a:pt x="0" y="6377769"/>
                    </a:lnTo>
                    <a:lnTo>
                      <a:pt x="0" y="0"/>
                    </a:lnTo>
                    <a:close/>
                  </a:path>
                </a:pathLst>
              </a:custGeom>
              <a:solidFill>
                <a:srgbClr val="E5F3D7"/>
              </a:solidFill>
            </p:spPr>
          </p:sp>
          <p:sp>
            <p:nvSpPr>
              <p:cNvPr id="57" name="Freeform 57"/>
              <p:cNvSpPr/>
              <p:nvPr/>
            </p:nvSpPr>
            <p:spPr>
              <a:xfrm>
                <a:off x="0" y="0"/>
                <a:ext cx="32191263" cy="6522549"/>
              </a:xfrm>
              <a:custGeom>
                <a:avLst/>
                <a:gdLst/>
                <a:ahLst/>
                <a:cxnLst/>
                <a:rect l="l" t="t" r="r" b="b"/>
                <a:pathLst>
                  <a:path w="32191263" h="6522549">
                    <a:moveTo>
                      <a:pt x="32046481" y="6377769"/>
                    </a:moveTo>
                    <a:lnTo>
                      <a:pt x="32191263" y="6377769"/>
                    </a:lnTo>
                    <a:lnTo>
                      <a:pt x="32191263" y="6522549"/>
                    </a:lnTo>
                    <a:lnTo>
                      <a:pt x="32046481" y="6522549"/>
                    </a:lnTo>
                    <a:lnTo>
                      <a:pt x="32046481" y="6377769"/>
                    </a:lnTo>
                    <a:close/>
                    <a:moveTo>
                      <a:pt x="0" y="144780"/>
                    </a:moveTo>
                    <a:lnTo>
                      <a:pt x="144780" y="144780"/>
                    </a:lnTo>
                    <a:lnTo>
                      <a:pt x="144780" y="6377769"/>
                    </a:lnTo>
                    <a:lnTo>
                      <a:pt x="0" y="6377769"/>
                    </a:lnTo>
                    <a:lnTo>
                      <a:pt x="0" y="144780"/>
                    </a:lnTo>
                    <a:close/>
                    <a:moveTo>
                      <a:pt x="0" y="6377769"/>
                    </a:moveTo>
                    <a:lnTo>
                      <a:pt x="144780" y="6377769"/>
                    </a:lnTo>
                    <a:lnTo>
                      <a:pt x="144780" y="6522549"/>
                    </a:lnTo>
                    <a:lnTo>
                      <a:pt x="0" y="6522549"/>
                    </a:lnTo>
                    <a:lnTo>
                      <a:pt x="0" y="6377769"/>
                    </a:lnTo>
                    <a:close/>
                    <a:moveTo>
                      <a:pt x="32046481" y="144780"/>
                    </a:moveTo>
                    <a:lnTo>
                      <a:pt x="32191263" y="144780"/>
                    </a:lnTo>
                    <a:lnTo>
                      <a:pt x="32191263" y="6377769"/>
                    </a:lnTo>
                    <a:lnTo>
                      <a:pt x="32046481" y="6377769"/>
                    </a:lnTo>
                    <a:lnTo>
                      <a:pt x="32046481" y="144780"/>
                    </a:lnTo>
                    <a:close/>
                    <a:moveTo>
                      <a:pt x="144780" y="6377769"/>
                    </a:moveTo>
                    <a:lnTo>
                      <a:pt x="32046481" y="6377769"/>
                    </a:lnTo>
                    <a:lnTo>
                      <a:pt x="32046481" y="6522549"/>
                    </a:lnTo>
                    <a:lnTo>
                      <a:pt x="144780" y="6522549"/>
                    </a:lnTo>
                    <a:lnTo>
                      <a:pt x="144780" y="6377769"/>
                    </a:lnTo>
                    <a:close/>
                    <a:moveTo>
                      <a:pt x="32046481" y="0"/>
                    </a:moveTo>
                    <a:lnTo>
                      <a:pt x="32191263" y="0"/>
                    </a:lnTo>
                    <a:lnTo>
                      <a:pt x="32191263" y="144780"/>
                    </a:lnTo>
                    <a:lnTo>
                      <a:pt x="32046481" y="144780"/>
                    </a:lnTo>
                    <a:lnTo>
                      <a:pt x="32046481" y="0"/>
                    </a:lnTo>
                    <a:close/>
                    <a:moveTo>
                      <a:pt x="0" y="0"/>
                    </a:moveTo>
                    <a:lnTo>
                      <a:pt x="144780" y="0"/>
                    </a:lnTo>
                    <a:lnTo>
                      <a:pt x="144780" y="144780"/>
                    </a:lnTo>
                    <a:lnTo>
                      <a:pt x="0" y="144780"/>
                    </a:lnTo>
                    <a:lnTo>
                      <a:pt x="0" y="0"/>
                    </a:lnTo>
                    <a:close/>
                    <a:moveTo>
                      <a:pt x="144780" y="0"/>
                    </a:moveTo>
                    <a:lnTo>
                      <a:pt x="32046481" y="0"/>
                    </a:lnTo>
                    <a:lnTo>
                      <a:pt x="32046481" y="144780"/>
                    </a:lnTo>
                    <a:lnTo>
                      <a:pt x="144780" y="144780"/>
                    </a:lnTo>
                    <a:lnTo>
                      <a:pt x="144780" y="0"/>
                    </a:lnTo>
                    <a:close/>
                  </a:path>
                </a:pathLst>
              </a:custGeom>
              <a:solidFill>
                <a:srgbClr val="000000"/>
              </a:solidFill>
            </p:spPr>
          </p:sp>
        </p:grpSp>
        <p:sp>
          <p:nvSpPr>
            <p:cNvPr id="58" name="TextBox 58"/>
            <p:cNvSpPr txBox="1"/>
            <p:nvPr/>
          </p:nvSpPr>
          <p:spPr>
            <a:xfrm>
              <a:off x="745729" y="329413"/>
              <a:ext cx="7203363" cy="1059180"/>
            </a:xfrm>
            <a:prstGeom prst="rect">
              <a:avLst/>
            </a:prstGeom>
          </p:spPr>
          <p:txBody>
            <a:bodyPr lIns="0" tIns="0" rIns="0" bIns="0" rtlCol="0" anchor="t">
              <a:spAutoFit/>
            </a:bodyPr>
            <a:lstStyle/>
            <a:p>
              <a:pPr algn="ctr">
                <a:lnSpc>
                  <a:spcPts val="6499"/>
                </a:lnSpc>
              </a:pPr>
              <a:r>
                <a:rPr lang="en-US" sz="4999" dirty="0">
                  <a:solidFill>
                    <a:srgbClr val="000000"/>
                  </a:solidFill>
                  <a:latin typeface="+mj-lt"/>
                </a:rPr>
                <a:t>CÂU HỎI 1</a:t>
              </a:r>
            </a:p>
          </p:txBody>
        </p:sp>
      </p:grpSp>
      <p:grpSp>
        <p:nvGrpSpPr>
          <p:cNvPr id="59" name="Group 59"/>
          <p:cNvGrpSpPr/>
          <p:nvPr/>
        </p:nvGrpSpPr>
        <p:grpSpPr>
          <a:xfrm>
            <a:off x="5805194" y="567212"/>
            <a:ext cx="202812" cy="210416"/>
            <a:chOff x="0" y="0"/>
            <a:chExt cx="2376680" cy="2465786"/>
          </a:xfrm>
        </p:grpSpPr>
        <p:sp>
          <p:nvSpPr>
            <p:cNvPr id="60" name="Freeform 6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61" name="Freeform 6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62" name="Group 62"/>
          <p:cNvGrpSpPr/>
          <p:nvPr/>
        </p:nvGrpSpPr>
        <p:grpSpPr>
          <a:xfrm>
            <a:off x="5805194" y="1874132"/>
            <a:ext cx="202812" cy="210416"/>
            <a:chOff x="0" y="0"/>
            <a:chExt cx="2376680" cy="2465786"/>
          </a:xfrm>
        </p:grpSpPr>
        <p:sp>
          <p:nvSpPr>
            <p:cNvPr id="63" name="Freeform 6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64" name="Freeform 6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65" name="Group 65"/>
          <p:cNvGrpSpPr/>
          <p:nvPr/>
        </p:nvGrpSpPr>
        <p:grpSpPr>
          <a:xfrm>
            <a:off x="12221312" y="567212"/>
            <a:ext cx="202812" cy="210416"/>
            <a:chOff x="0" y="0"/>
            <a:chExt cx="2376680" cy="2465786"/>
          </a:xfrm>
        </p:grpSpPr>
        <p:sp>
          <p:nvSpPr>
            <p:cNvPr id="66" name="Freeform 6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67" name="Freeform 6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68" name="Group 68"/>
          <p:cNvGrpSpPr/>
          <p:nvPr/>
        </p:nvGrpSpPr>
        <p:grpSpPr>
          <a:xfrm>
            <a:off x="12221312" y="1874132"/>
            <a:ext cx="202812" cy="210416"/>
            <a:chOff x="0" y="0"/>
            <a:chExt cx="2376680" cy="2465786"/>
          </a:xfrm>
        </p:grpSpPr>
        <p:sp>
          <p:nvSpPr>
            <p:cNvPr id="69" name="Freeform 6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70" name="Freeform 7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sp>
        <p:nvSpPr>
          <p:cNvPr id="71" name="Đáp án A"/>
          <p:cNvSpPr txBox="1"/>
          <p:nvPr/>
        </p:nvSpPr>
        <p:spPr>
          <a:xfrm>
            <a:off x="2270743" y="4325859"/>
            <a:ext cx="8588762" cy="478401"/>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pPr>
              <a:lnSpc>
                <a:spcPts val="3600"/>
              </a:lnSpc>
            </a:pPr>
            <a:r>
              <a:rPr lang="en-US" sz="4400" dirty="0">
                <a:latin typeface="+mj-lt"/>
              </a:rPr>
              <a:t>A. </a:t>
            </a:r>
            <a:r>
              <a:rPr lang="vi-VN" sz="4400" dirty="0">
                <a:latin typeface="Calibri" panose="020F0502020204030204" pitchFamily="34" charset="0"/>
                <a:cs typeface="Calibri" panose="020F0502020204030204" pitchFamily="34" charset="0"/>
              </a:rPr>
              <a:t>Tích lũy năng</a:t>
            </a:r>
            <a:r>
              <a:rPr lang="vi-VN" sz="4400" dirty="0">
                <a:latin typeface="+mj-lt"/>
              </a:rPr>
              <a:t> </a:t>
            </a:r>
            <a:r>
              <a:rPr lang="vi-VN" sz="4400" dirty="0">
                <a:latin typeface="Calibri" panose="020F0502020204030204" pitchFamily="34" charset="0"/>
                <a:cs typeface="Calibri" panose="020F0502020204030204" pitchFamily="34" charset="0"/>
              </a:rPr>
              <a:t>lượng.</a:t>
            </a:r>
            <a:endParaRPr lang="en-US" sz="4400" dirty="0">
              <a:solidFill>
                <a:srgbClr val="000000"/>
              </a:solidFill>
              <a:latin typeface="Calibri" panose="020F0502020204030204" pitchFamily="34" charset="0"/>
              <a:cs typeface="Calibri" panose="020F0502020204030204" pitchFamily="34" charset="0"/>
            </a:endParaRPr>
          </a:p>
        </p:txBody>
      </p:sp>
      <p:grpSp>
        <p:nvGrpSpPr>
          <p:cNvPr id="76" name="Group 75"/>
          <p:cNvGrpSpPr/>
          <p:nvPr/>
        </p:nvGrpSpPr>
        <p:grpSpPr>
          <a:xfrm>
            <a:off x="12801600" y="5524500"/>
            <a:ext cx="3112289" cy="2971800"/>
            <a:chOff x="4495800" y="1562100"/>
            <a:chExt cx="7772400" cy="7772400"/>
          </a:xfrm>
        </p:grpSpPr>
        <p:pic>
          <p:nvPicPr>
            <p:cNvPr id="77" name="Picture 76"/>
            <p:cNvPicPr>
              <a:picLocks noChangeAspect="1"/>
            </p:cNvPicPr>
            <p:nvPr/>
          </p:nvPicPr>
          <p:blipFill>
            <a:blip r:embed="rId7" cstate="print">
              <a:extLst>
                <a:ext uri="{BEBA8EAE-BF5A-486C-A8C5-ECC9F3942E4B}">
                  <a14:imgProps xmlns:a14="http://schemas.microsoft.com/office/drawing/2010/main">
                    <a14:imgLayer r:embed="rId8">
                      <a14:imgEffect>
                        <a14:backgroundRemoval t="1417" b="90000" l="10000" r="90000"/>
                      </a14:imgEffect>
                    </a14:imgLayer>
                  </a14:imgProps>
                </a:ext>
                <a:ext uri="{28A0092B-C50C-407E-A947-70E740481C1C}">
                  <a14:useLocalDpi xmlns:a14="http://schemas.microsoft.com/office/drawing/2010/main" val="0"/>
                </a:ext>
              </a:extLst>
            </a:blip>
            <a:stretch>
              <a:fillRect/>
            </a:stretch>
          </p:blipFill>
          <p:spPr>
            <a:xfrm>
              <a:off x="4495800" y="1562100"/>
              <a:ext cx="7772400" cy="7772400"/>
            </a:xfrm>
            <a:prstGeom prst="rect">
              <a:avLst/>
            </a:prstGeom>
          </p:spPr>
        </p:pic>
        <p:sp>
          <p:nvSpPr>
            <p:cNvPr id="79" name="Flowchart: Connector 78"/>
            <p:cNvSpPr/>
            <p:nvPr/>
          </p:nvSpPr>
          <p:spPr>
            <a:xfrm>
              <a:off x="6366144" y="4064987"/>
              <a:ext cx="3852026" cy="3830179"/>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30</a:t>
              </a:r>
            </a:p>
          </p:txBody>
        </p:sp>
      </p:grpSp>
      <p:sp>
        <p:nvSpPr>
          <p:cNvPr id="80" name="Flowchart: Connector 79"/>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30</a:t>
            </a:r>
          </a:p>
        </p:txBody>
      </p:sp>
      <p:sp>
        <p:nvSpPr>
          <p:cNvPr id="81" name="Flowchart: Connector 80"/>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29</a:t>
            </a:r>
          </a:p>
        </p:txBody>
      </p:sp>
      <p:sp>
        <p:nvSpPr>
          <p:cNvPr id="82" name="Flowchart: Connector 81"/>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28</a:t>
            </a:r>
          </a:p>
        </p:txBody>
      </p:sp>
      <p:sp>
        <p:nvSpPr>
          <p:cNvPr id="83" name="Flowchart: Connector 82"/>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27</a:t>
            </a:r>
          </a:p>
        </p:txBody>
      </p:sp>
      <p:sp>
        <p:nvSpPr>
          <p:cNvPr id="84" name="Flowchart: Connector 83"/>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26</a:t>
            </a:r>
          </a:p>
        </p:txBody>
      </p:sp>
      <p:sp>
        <p:nvSpPr>
          <p:cNvPr id="85" name="Flowchart: Connector 84"/>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25</a:t>
            </a:r>
          </a:p>
        </p:txBody>
      </p:sp>
      <p:sp>
        <p:nvSpPr>
          <p:cNvPr id="86" name="Flowchart: Connector 85"/>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24</a:t>
            </a:r>
          </a:p>
        </p:txBody>
      </p:sp>
      <p:sp>
        <p:nvSpPr>
          <p:cNvPr id="87" name="Flowchart: Connector 86"/>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23</a:t>
            </a:r>
          </a:p>
        </p:txBody>
      </p:sp>
      <p:sp>
        <p:nvSpPr>
          <p:cNvPr id="88" name="Flowchart: Connector 87"/>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22</a:t>
            </a:r>
          </a:p>
        </p:txBody>
      </p:sp>
      <p:sp>
        <p:nvSpPr>
          <p:cNvPr id="89" name="Flowchart: Connector 88"/>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21</a:t>
            </a:r>
          </a:p>
        </p:txBody>
      </p:sp>
      <p:sp>
        <p:nvSpPr>
          <p:cNvPr id="90" name="Flowchart: Connector 89"/>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20</a:t>
            </a:r>
          </a:p>
        </p:txBody>
      </p:sp>
      <p:sp>
        <p:nvSpPr>
          <p:cNvPr id="91" name="Flowchart: Connector 90"/>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19</a:t>
            </a:r>
          </a:p>
        </p:txBody>
      </p:sp>
      <p:sp>
        <p:nvSpPr>
          <p:cNvPr id="92" name="Flowchart: Connector 91"/>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18</a:t>
            </a:r>
          </a:p>
        </p:txBody>
      </p:sp>
      <p:sp>
        <p:nvSpPr>
          <p:cNvPr id="93" name="Flowchart: Connector 92"/>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17</a:t>
            </a:r>
          </a:p>
        </p:txBody>
      </p:sp>
      <p:sp>
        <p:nvSpPr>
          <p:cNvPr id="94" name="Flowchart: Connector 93"/>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16</a:t>
            </a:r>
          </a:p>
        </p:txBody>
      </p:sp>
      <p:sp>
        <p:nvSpPr>
          <p:cNvPr id="95" name="Flowchart: Connector 94"/>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15</a:t>
            </a:r>
          </a:p>
        </p:txBody>
      </p:sp>
      <p:sp>
        <p:nvSpPr>
          <p:cNvPr id="96" name="Flowchart: Connector 95"/>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14</a:t>
            </a:r>
          </a:p>
        </p:txBody>
      </p:sp>
      <p:sp>
        <p:nvSpPr>
          <p:cNvPr id="97" name="Flowchart: Connector 96"/>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13</a:t>
            </a:r>
          </a:p>
        </p:txBody>
      </p:sp>
      <p:sp>
        <p:nvSpPr>
          <p:cNvPr id="98" name="Flowchart: Connector 97"/>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12</a:t>
            </a:r>
          </a:p>
        </p:txBody>
      </p:sp>
      <p:sp>
        <p:nvSpPr>
          <p:cNvPr id="99" name="Flowchart: Connector 98"/>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11</a:t>
            </a:r>
          </a:p>
        </p:txBody>
      </p:sp>
      <p:sp>
        <p:nvSpPr>
          <p:cNvPr id="100" name="Flowchart: Connector 99"/>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10</a:t>
            </a:r>
          </a:p>
        </p:txBody>
      </p:sp>
      <p:sp>
        <p:nvSpPr>
          <p:cNvPr id="101" name="Flowchart: Connector 100"/>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9</a:t>
            </a:r>
          </a:p>
        </p:txBody>
      </p:sp>
      <p:sp>
        <p:nvSpPr>
          <p:cNvPr id="102" name="Flowchart: Connector 101"/>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8</a:t>
            </a:r>
          </a:p>
        </p:txBody>
      </p:sp>
      <p:sp>
        <p:nvSpPr>
          <p:cNvPr id="103" name="Flowchart: Connector 102"/>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7</a:t>
            </a:r>
          </a:p>
        </p:txBody>
      </p:sp>
      <p:sp>
        <p:nvSpPr>
          <p:cNvPr id="104" name="Flowchart: Connector 103"/>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6</a:t>
            </a:r>
          </a:p>
        </p:txBody>
      </p:sp>
      <p:sp>
        <p:nvSpPr>
          <p:cNvPr id="105" name="Flowchart: Connector 104"/>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5</a:t>
            </a:r>
          </a:p>
        </p:txBody>
      </p:sp>
      <p:sp>
        <p:nvSpPr>
          <p:cNvPr id="106" name="Flowchart: Connector 105"/>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4</a:t>
            </a:r>
          </a:p>
        </p:txBody>
      </p:sp>
      <p:sp>
        <p:nvSpPr>
          <p:cNvPr id="107" name="Flowchart: Connector 106"/>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3</a:t>
            </a:r>
          </a:p>
        </p:txBody>
      </p:sp>
      <p:sp>
        <p:nvSpPr>
          <p:cNvPr id="108" name="Flowchart: Connector 107"/>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a:t>
            </a:r>
          </a:p>
        </p:txBody>
      </p:sp>
      <p:sp>
        <p:nvSpPr>
          <p:cNvPr id="109" name="Flowchart: Connector 108"/>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a:t>
            </a:r>
          </a:p>
        </p:txBody>
      </p:sp>
      <p:sp>
        <p:nvSpPr>
          <p:cNvPr id="140" name="Flowchart: Connector 139"/>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4CABD5"/>
                </a:solidFill>
              </a:rPr>
              <a:t>Kết</a:t>
            </a:r>
            <a:r>
              <a:rPr lang="en-US" sz="3600" b="1" dirty="0">
                <a:solidFill>
                  <a:srgbClr val="4CABD5"/>
                </a:solidFill>
              </a:rPr>
              <a:t> </a:t>
            </a:r>
            <a:r>
              <a:rPr lang="en-US" sz="3600" b="1" dirty="0" err="1">
                <a:solidFill>
                  <a:srgbClr val="4CABD5"/>
                </a:solidFill>
              </a:rPr>
              <a:t>thúc</a:t>
            </a:r>
            <a:endParaRPr lang="en-US" sz="3600" b="1" dirty="0">
              <a:solidFill>
                <a:srgbClr val="4CABD5"/>
              </a:solidFill>
            </a:endParaRPr>
          </a:p>
        </p:txBody>
      </p: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9494" y="4202259"/>
            <a:ext cx="688515" cy="688515"/>
          </a:xfrm>
          <a:prstGeom prst="rect">
            <a:avLst/>
          </a:prstGeom>
        </p:spPr>
      </p:pic>
      <p:pic>
        <p:nvPicPr>
          <p:cNvPr id="35"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053.8333"/>
                </p14:media>
              </p:ext>
            </p:extLst>
          </p:nvPr>
        </p:nvPicPr>
        <p:blipFill>
          <a:blip r:embed="rId10"/>
          <a:stretch>
            <a:fillRect/>
          </a:stretch>
        </p:blipFill>
        <p:spPr>
          <a:xfrm rot="21187817">
            <a:off x="17112415" y="9283174"/>
            <a:ext cx="487363" cy="493618"/>
          </a:xfrm>
          <a:prstGeom prst="rect">
            <a:avLst/>
          </a:prstGeom>
        </p:spPr>
      </p:pic>
      <p:sp>
        <p:nvSpPr>
          <p:cNvPr id="110" name="Đáp án A"/>
          <p:cNvSpPr txBox="1"/>
          <p:nvPr/>
        </p:nvSpPr>
        <p:spPr>
          <a:xfrm>
            <a:off x="2278471" y="5274843"/>
            <a:ext cx="8581034" cy="677108"/>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r>
              <a:rPr lang="vi-VN" sz="4400" dirty="0">
                <a:latin typeface="Calibri" panose="020F0502020204030204" pitchFamily="34" charset="0"/>
                <a:cs typeface="Calibri" panose="020F0502020204030204" pitchFamily="34" charset="0"/>
              </a:rPr>
              <a:t>B. Tạo chất hữu cơ.</a:t>
            </a:r>
            <a:endParaRPr lang="en-US" sz="4400" dirty="0">
              <a:latin typeface="Calibri" panose="020F0502020204030204" pitchFamily="34" charset="0"/>
              <a:cs typeface="Calibri" panose="020F0502020204030204" pitchFamily="34" charset="0"/>
            </a:endParaRPr>
          </a:p>
        </p:txBody>
      </p:sp>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0326" y="5320586"/>
            <a:ext cx="688515" cy="688515"/>
          </a:xfrm>
          <a:prstGeom prst="rect">
            <a:avLst/>
          </a:prstGeom>
        </p:spPr>
      </p:pic>
      <p:pic>
        <p:nvPicPr>
          <p:cNvPr id="37" name="Tieng-bao-sai-www_tiengdong_com">
            <a:hlinkClick r:id="" action="ppaction://media"/>
          </p:cNvPr>
          <p:cNvPicPr>
            <a:picLocks noChangeAspect="1"/>
          </p:cNvPicPr>
          <p:nvPr>
            <a:audioFile r:link="rId1"/>
            <p:extLst>
              <p:ext uri="{DAA4B4D4-6D71-4841-9C94-3DE7FCFB9230}">
                <p14:media xmlns:p14="http://schemas.microsoft.com/office/powerpoint/2010/main" r:embed="rId3">
                  <p14:trim end="7227.8333"/>
                </p14:media>
              </p:ext>
            </p:extLst>
          </p:nvPr>
        </p:nvPicPr>
        <p:blipFill>
          <a:blip r:embed="rId10"/>
          <a:stretch>
            <a:fillRect/>
          </a:stretch>
        </p:blipFill>
        <p:spPr>
          <a:xfrm>
            <a:off x="14576066" y="9822952"/>
            <a:ext cx="487363" cy="487363"/>
          </a:xfrm>
          <a:prstGeom prst="rect">
            <a:avLst/>
          </a:prstGeom>
        </p:spPr>
      </p:pic>
      <p:sp>
        <p:nvSpPr>
          <p:cNvPr id="116" name="Đáp án A"/>
          <p:cNvSpPr txBox="1"/>
          <p:nvPr/>
        </p:nvSpPr>
        <p:spPr>
          <a:xfrm>
            <a:off x="2278471" y="6417790"/>
            <a:ext cx="8581034" cy="677108"/>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r>
              <a:rPr lang="vi-VN" sz="4400" dirty="0">
                <a:latin typeface="Calibri" panose="020F0502020204030204" pitchFamily="34" charset="0"/>
                <a:cs typeface="Calibri" panose="020F0502020204030204" pitchFamily="34" charset="0"/>
              </a:rPr>
              <a:t>C. Cân bằng nhiệt độ của môi trường.</a:t>
            </a:r>
            <a:endParaRPr lang="en-US" sz="4400" dirty="0">
              <a:latin typeface="Calibri" panose="020F0502020204030204" pitchFamily="34" charset="0"/>
              <a:cs typeface="Calibri" panose="020F0502020204030204" pitchFamily="34" charset="0"/>
            </a:endParaRPr>
          </a:p>
        </p:txBody>
      </p:sp>
      <p:pic>
        <p:nvPicPr>
          <p:cNvPr id="117" name="Picture 1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99494" y="6417790"/>
            <a:ext cx="688515" cy="688515"/>
          </a:xfrm>
          <a:prstGeom prst="rect">
            <a:avLst/>
          </a:prstGeom>
        </p:spPr>
      </p:pic>
      <p:sp>
        <p:nvSpPr>
          <p:cNvPr id="118" name="Đáp án A"/>
          <p:cNvSpPr txBox="1"/>
          <p:nvPr/>
        </p:nvSpPr>
        <p:spPr>
          <a:xfrm>
            <a:off x="2270742" y="7564530"/>
            <a:ext cx="8588763" cy="677108"/>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r>
              <a:rPr lang="vi-VN" sz="4400" dirty="0">
                <a:latin typeface="Calibri" panose="020F0502020204030204" pitchFamily="34" charset="0"/>
                <a:cs typeface="Calibri" panose="020F0502020204030204" pitchFamily="34" charset="0"/>
              </a:rPr>
              <a:t>D. Điều </a:t>
            </a:r>
            <a:r>
              <a:rPr lang="en-US" sz="4400" dirty="0" err="1">
                <a:latin typeface="Calibri" panose="020F0502020204030204" pitchFamily="34" charset="0"/>
                <a:cs typeface="Calibri" panose="020F0502020204030204" pitchFamily="34" charset="0"/>
              </a:rPr>
              <a:t>hòa</a:t>
            </a:r>
            <a:r>
              <a:rPr lang="vi-VN" sz="4400" dirty="0">
                <a:latin typeface="Calibri" panose="020F0502020204030204" pitchFamily="34" charset="0"/>
                <a:cs typeface="Calibri" panose="020F0502020204030204" pitchFamily="34" charset="0"/>
              </a:rPr>
              <a:t> không </a:t>
            </a:r>
            <a:r>
              <a:rPr lang="en-US" sz="4400" dirty="0" err="1">
                <a:latin typeface="Calibri" panose="020F0502020204030204" pitchFamily="34" charset="0"/>
                <a:cs typeface="Calibri" panose="020F0502020204030204" pitchFamily="34" charset="0"/>
              </a:rPr>
              <a:t>khí</a:t>
            </a:r>
            <a:r>
              <a:rPr lang="vi-VN" sz="4400" dirty="0">
                <a:latin typeface="Calibri" panose="020F0502020204030204" pitchFamily="34" charset="0"/>
                <a:cs typeface="Calibri" panose="020F0502020204030204" pitchFamily="34" charset="0"/>
              </a:rPr>
              <a:t>.</a:t>
            </a:r>
            <a:endParaRPr lang="en-US" sz="4400" dirty="0">
              <a:latin typeface="Calibri" panose="020F0502020204030204" pitchFamily="34" charset="0"/>
              <a:cs typeface="Calibri" panose="020F0502020204030204" pitchFamily="34" charset="0"/>
            </a:endParaRPr>
          </a:p>
        </p:txBody>
      </p:sp>
      <p:pic>
        <p:nvPicPr>
          <p:cNvPr id="119" name="Picture 1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16464" y="7537603"/>
            <a:ext cx="688515" cy="688515"/>
          </a:xfrm>
          <a:prstGeom prst="rect">
            <a:avLst/>
          </a:prstGeom>
        </p:spPr>
      </p:pic>
    </p:spTree>
    <p:extLst>
      <p:ext uri="{BB962C8B-B14F-4D97-AF65-F5344CB8AC3E}">
        <p14:creationId xmlns:p14="http://schemas.microsoft.com/office/powerpoint/2010/main" val="306416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par>
                                <p:cTn id="7" presetID="1" presetClass="entr" presetSubtype="0" fill="hold" grpId="0" nodeType="withEffect">
                                  <p:stCondLst>
                                    <p:cond delay="1010"/>
                                  </p:stCondLst>
                                  <p:childTnLst>
                                    <p:set>
                                      <p:cBhvr>
                                        <p:cTn id="8" dur="1" fill="hold">
                                          <p:stCondLst>
                                            <p:cond delay="9"/>
                                          </p:stCondLst>
                                        </p:cTn>
                                        <p:tgtEl>
                                          <p:spTgt spid="81"/>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5" name="click.wav"/>
                                        </p:tgtEl>
                                      </p:cMediaNode>
                                    </p:audio>
                                  </p:subTnLst>
                                </p:cTn>
                              </p:par>
                              <p:par>
                                <p:cTn id="9" presetID="1" presetClass="entr" presetSubtype="0" fill="hold" grpId="0" nodeType="withEffect">
                                  <p:stCondLst>
                                    <p:cond delay="2010"/>
                                  </p:stCondLst>
                                  <p:childTnLst>
                                    <p:set>
                                      <p:cBhvr>
                                        <p:cTn id="10" dur="1" fill="hold">
                                          <p:stCondLst>
                                            <p:cond delay="9"/>
                                          </p:stCondLst>
                                        </p:cTn>
                                        <p:tgtEl>
                                          <p:spTgt spid="8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par>
                                <p:cTn id="11" presetID="1" presetClass="entr" presetSubtype="0" fill="hold" grpId="0" nodeType="withEffect">
                                  <p:stCondLst>
                                    <p:cond delay="3010"/>
                                  </p:stCondLst>
                                  <p:childTnLst>
                                    <p:set>
                                      <p:cBhvr>
                                        <p:cTn id="12" dur="1" fill="hold">
                                          <p:stCondLst>
                                            <p:cond delay="9"/>
                                          </p:stCondLst>
                                        </p:cTn>
                                        <p:tgtEl>
                                          <p:spTgt spid="8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par>
                                <p:cTn id="13" presetID="1" presetClass="entr" presetSubtype="0" fill="hold" grpId="0" nodeType="withEffect">
                                  <p:stCondLst>
                                    <p:cond delay="4010"/>
                                  </p:stCondLst>
                                  <p:childTnLst>
                                    <p:set>
                                      <p:cBhvr>
                                        <p:cTn id="14" dur="1" fill="hold">
                                          <p:stCondLst>
                                            <p:cond delay="9"/>
                                          </p:stCondLst>
                                        </p:cTn>
                                        <p:tgtEl>
                                          <p:spTgt spid="8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click.wav"/>
                                        </p:tgtEl>
                                      </p:cMediaNode>
                                    </p:audio>
                                  </p:subTnLst>
                                </p:cTn>
                              </p:par>
                              <p:par>
                                <p:cTn id="15" presetID="1" presetClass="entr" presetSubtype="0" fill="hold" grpId="0" nodeType="withEffect">
                                  <p:stCondLst>
                                    <p:cond delay="5010"/>
                                  </p:stCondLst>
                                  <p:childTnLst>
                                    <p:set>
                                      <p:cBhvr>
                                        <p:cTn id="16" dur="1" fill="hold">
                                          <p:stCondLst>
                                            <p:cond delay="9"/>
                                          </p:stCondLst>
                                        </p:cTn>
                                        <p:tgtEl>
                                          <p:spTgt spid="8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click.wav"/>
                                        </p:tgtEl>
                                      </p:cMediaNode>
                                    </p:audio>
                                  </p:subTnLst>
                                </p:cTn>
                              </p:par>
                              <p:par>
                                <p:cTn id="17" presetID="1" presetClass="entr" presetSubtype="0" fill="hold" grpId="0" nodeType="withEffect">
                                  <p:stCondLst>
                                    <p:cond delay="6010"/>
                                  </p:stCondLst>
                                  <p:childTnLst>
                                    <p:set>
                                      <p:cBhvr>
                                        <p:cTn id="18" dur="1" fill="hold">
                                          <p:stCondLst>
                                            <p:cond delay="9"/>
                                          </p:stCondLst>
                                        </p:cTn>
                                        <p:tgtEl>
                                          <p:spTgt spid="8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par>
                                <p:cTn id="19" presetID="1" presetClass="entr" presetSubtype="0" fill="hold" grpId="0" nodeType="withEffect">
                                  <p:stCondLst>
                                    <p:cond delay="7010"/>
                                  </p:stCondLst>
                                  <p:childTnLst>
                                    <p:set>
                                      <p:cBhvr>
                                        <p:cTn id="20" dur="1" fill="hold">
                                          <p:stCondLst>
                                            <p:cond delay="9"/>
                                          </p:stCondLst>
                                        </p:cTn>
                                        <p:tgtEl>
                                          <p:spTgt spid="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par>
                                <p:cTn id="21" presetID="1" presetClass="entr" presetSubtype="0" fill="hold" grpId="0" nodeType="withEffect">
                                  <p:stCondLst>
                                    <p:cond delay="8010"/>
                                  </p:stCondLst>
                                  <p:childTnLst>
                                    <p:set>
                                      <p:cBhvr>
                                        <p:cTn id="22" dur="1" fill="hold">
                                          <p:stCondLst>
                                            <p:cond delay="9"/>
                                          </p:stCondLst>
                                        </p:cTn>
                                        <p:tgtEl>
                                          <p:spTgt spid="8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par>
                                <p:cTn id="23" presetID="1" presetClass="entr" presetSubtype="0" fill="hold" grpId="0" nodeType="withEffect">
                                  <p:stCondLst>
                                    <p:cond delay="9010"/>
                                  </p:stCondLst>
                                  <p:childTnLst>
                                    <p:set>
                                      <p:cBhvr>
                                        <p:cTn id="24" dur="1" fill="hold">
                                          <p:stCondLst>
                                            <p:cond delay="9"/>
                                          </p:stCondLst>
                                        </p:cTn>
                                        <p:tgtEl>
                                          <p:spTgt spid="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par>
                                <p:cTn id="25" presetID="1" presetClass="entr" presetSubtype="0" fill="hold" grpId="0" nodeType="withEffect">
                                  <p:stCondLst>
                                    <p:cond delay="10010"/>
                                  </p:stCondLst>
                                  <p:childTnLst>
                                    <p:set>
                                      <p:cBhvr>
                                        <p:cTn id="26" dur="1" fill="hold">
                                          <p:stCondLst>
                                            <p:cond delay="9"/>
                                          </p:stCondLst>
                                        </p:cTn>
                                        <p:tgtEl>
                                          <p:spTgt spid="9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par>
                                <p:cTn id="27" presetID="1" presetClass="entr" presetSubtype="0" fill="hold" grpId="0" nodeType="withEffect">
                                  <p:stCondLst>
                                    <p:cond delay="11010"/>
                                  </p:stCondLst>
                                  <p:childTnLst>
                                    <p:set>
                                      <p:cBhvr>
                                        <p:cTn id="28" dur="1" fill="hold">
                                          <p:stCondLst>
                                            <p:cond delay="9"/>
                                          </p:stCondLst>
                                        </p:cTn>
                                        <p:tgtEl>
                                          <p:spTgt spid="9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click.wav"/>
                                        </p:tgtEl>
                                      </p:cMediaNode>
                                    </p:audio>
                                  </p:subTnLst>
                                </p:cTn>
                              </p:par>
                              <p:par>
                                <p:cTn id="29" presetID="1" presetClass="entr" presetSubtype="0" fill="hold" grpId="0" nodeType="withEffect">
                                  <p:stCondLst>
                                    <p:cond delay="12010"/>
                                  </p:stCondLst>
                                  <p:childTnLst>
                                    <p:set>
                                      <p:cBhvr>
                                        <p:cTn id="30" dur="1" fill="hold">
                                          <p:stCondLst>
                                            <p:cond delay="9"/>
                                          </p:stCondLst>
                                        </p:cTn>
                                        <p:tgtEl>
                                          <p:spTgt spid="9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1" presetID="1" presetClass="entr" presetSubtype="0" fill="hold" grpId="0" nodeType="withEffect">
                                  <p:stCondLst>
                                    <p:cond delay="13010"/>
                                  </p:stCondLst>
                                  <p:childTnLst>
                                    <p:set>
                                      <p:cBhvr>
                                        <p:cTn id="32" dur="1" fill="hold">
                                          <p:stCondLst>
                                            <p:cond delay="9"/>
                                          </p:stCondLst>
                                        </p:cTn>
                                        <p:tgtEl>
                                          <p:spTgt spid="9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par>
                                <p:cTn id="33" presetID="1" presetClass="entr" presetSubtype="0" fill="hold" grpId="0" nodeType="withEffect">
                                  <p:stCondLst>
                                    <p:cond delay="14010"/>
                                  </p:stCondLst>
                                  <p:childTnLst>
                                    <p:set>
                                      <p:cBhvr>
                                        <p:cTn id="34" dur="1" fill="hold">
                                          <p:stCondLst>
                                            <p:cond delay="9"/>
                                          </p:stCondLst>
                                        </p:cTn>
                                        <p:tgtEl>
                                          <p:spTgt spid="9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par>
                                <p:cTn id="35" presetID="1" presetClass="entr" presetSubtype="0" fill="hold" grpId="0" nodeType="withEffect">
                                  <p:stCondLst>
                                    <p:cond delay="15010"/>
                                  </p:stCondLst>
                                  <p:childTnLst>
                                    <p:set>
                                      <p:cBhvr>
                                        <p:cTn id="36" dur="1" fill="hold">
                                          <p:stCondLst>
                                            <p:cond delay="9"/>
                                          </p:stCondLst>
                                        </p:cTn>
                                        <p:tgtEl>
                                          <p:spTgt spid="9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7" presetID="1" presetClass="entr" presetSubtype="0" fill="hold" grpId="0" nodeType="withEffect">
                                  <p:stCondLst>
                                    <p:cond delay="16010"/>
                                  </p:stCondLst>
                                  <p:childTnLst>
                                    <p:set>
                                      <p:cBhvr>
                                        <p:cTn id="38" dur="1" fill="hold">
                                          <p:stCondLst>
                                            <p:cond delay="9"/>
                                          </p:stCondLst>
                                        </p:cTn>
                                        <p:tgtEl>
                                          <p:spTgt spid="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39" presetID="1" presetClass="entr" presetSubtype="0" fill="hold" grpId="0" nodeType="withEffect">
                                  <p:stCondLst>
                                    <p:cond delay="17010"/>
                                  </p:stCondLst>
                                  <p:childTnLst>
                                    <p:set>
                                      <p:cBhvr>
                                        <p:cTn id="40" dur="1" fill="hold">
                                          <p:stCondLst>
                                            <p:cond delay="9"/>
                                          </p:stCondLst>
                                        </p:cTn>
                                        <p:tgtEl>
                                          <p:spTgt spid="9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click.wav"/>
                                        </p:tgtEl>
                                      </p:cMediaNode>
                                    </p:audio>
                                  </p:subTnLst>
                                </p:cTn>
                              </p:par>
                              <p:par>
                                <p:cTn id="41" presetID="1" presetClass="entr" presetSubtype="0" fill="hold" grpId="0" nodeType="withEffect">
                                  <p:stCondLst>
                                    <p:cond delay="18010"/>
                                  </p:stCondLst>
                                  <p:childTnLst>
                                    <p:set>
                                      <p:cBhvr>
                                        <p:cTn id="42" dur="1" fill="hold">
                                          <p:stCondLst>
                                            <p:cond delay="9"/>
                                          </p:stCondLst>
                                        </p:cTn>
                                        <p:tgtEl>
                                          <p:spTgt spid="9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par>
                                <p:cTn id="43" presetID="1" presetClass="entr" presetSubtype="0" fill="hold" grpId="0" nodeType="withEffect">
                                  <p:stCondLst>
                                    <p:cond delay="19010"/>
                                  </p:stCondLst>
                                  <p:childTnLst>
                                    <p:set>
                                      <p:cBhvr>
                                        <p:cTn id="44" dur="1" fill="hold">
                                          <p:stCondLst>
                                            <p:cond delay="9"/>
                                          </p:stCondLst>
                                        </p:cTn>
                                        <p:tgtEl>
                                          <p:spTgt spid="9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5" presetID="1" presetClass="entr" presetSubtype="0" fill="hold" grpId="0" nodeType="withEffect">
                                  <p:stCondLst>
                                    <p:cond delay="20010"/>
                                  </p:stCondLst>
                                  <p:childTnLst>
                                    <p:set>
                                      <p:cBhvr>
                                        <p:cTn id="46" dur="1" fill="hold">
                                          <p:stCondLst>
                                            <p:cond delay="9"/>
                                          </p:stCondLst>
                                        </p:cTn>
                                        <p:tgtEl>
                                          <p:spTgt spid="10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click.wav"/>
                                        </p:tgtEl>
                                      </p:cMediaNode>
                                    </p:audio>
                                  </p:subTnLst>
                                </p:cTn>
                              </p:par>
                              <p:par>
                                <p:cTn id="47" presetID="1" presetClass="entr" presetSubtype="0" fill="hold" grpId="0" nodeType="withEffect">
                                  <p:stCondLst>
                                    <p:cond delay="21010"/>
                                  </p:stCondLst>
                                  <p:childTnLst>
                                    <p:set>
                                      <p:cBhvr>
                                        <p:cTn id="48" dur="1" fill="hold">
                                          <p:stCondLst>
                                            <p:cond delay="9"/>
                                          </p:stCondLst>
                                        </p:cTn>
                                        <p:tgtEl>
                                          <p:spTgt spid="10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49" presetID="1" presetClass="entr" presetSubtype="0" fill="hold" grpId="0" nodeType="withEffect">
                                  <p:stCondLst>
                                    <p:cond delay="22010"/>
                                  </p:stCondLst>
                                  <p:childTnLst>
                                    <p:set>
                                      <p:cBhvr>
                                        <p:cTn id="50" dur="1" fill="hold">
                                          <p:stCondLst>
                                            <p:cond delay="9"/>
                                          </p:stCondLst>
                                        </p:cTn>
                                        <p:tgtEl>
                                          <p:spTgt spid="10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1" presetID="1" presetClass="entr" presetSubtype="0" fill="hold" grpId="0" nodeType="withEffect">
                                  <p:stCondLst>
                                    <p:cond delay="23010"/>
                                  </p:stCondLst>
                                  <p:childTnLst>
                                    <p:set>
                                      <p:cBhvr>
                                        <p:cTn id="52" dur="1" fill="hold">
                                          <p:stCondLst>
                                            <p:cond delay="9"/>
                                          </p:stCondLst>
                                        </p:cTn>
                                        <p:tgtEl>
                                          <p:spTgt spid="10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3" presetID="1" presetClass="entr" presetSubtype="0" fill="hold" grpId="0" nodeType="withEffect">
                                  <p:stCondLst>
                                    <p:cond delay="24010"/>
                                  </p:stCondLst>
                                  <p:childTnLst>
                                    <p:set>
                                      <p:cBhvr>
                                        <p:cTn id="54" dur="1" fill="hold">
                                          <p:stCondLst>
                                            <p:cond delay="9"/>
                                          </p:stCondLst>
                                        </p:cTn>
                                        <p:tgtEl>
                                          <p:spTgt spid="10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par>
                                <p:cTn id="55" presetID="1" presetClass="entr" presetSubtype="0" fill="hold" grpId="0" nodeType="withEffect">
                                  <p:stCondLst>
                                    <p:cond delay="25010"/>
                                  </p:stCondLst>
                                  <p:childTnLst>
                                    <p:set>
                                      <p:cBhvr>
                                        <p:cTn id="56" dur="1" fill="hold">
                                          <p:stCondLst>
                                            <p:cond delay="9"/>
                                          </p:stCondLst>
                                        </p:cTn>
                                        <p:tgtEl>
                                          <p:spTgt spid="10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click.wav"/>
                                        </p:tgtEl>
                                      </p:cMediaNode>
                                    </p:audio>
                                  </p:subTnLst>
                                </p:cTn>
                              </p:par>
                              <p:par>
                                <p:cTn id="57" presetID="1" presetClass="entr" presetSubtype="0" fill="hold" grpId="0" nodeType="withEffect">
                                  <p:stCondLst>
                                    <p:cond delay="26010"/>
                                  </p:stCondLst>
                                  <p:childTnLst>
                                    <p:set>
                                      <p:cBhvr>
                                        <p:cTn id="58" dur="1" fill="hold">
                                          <p:stCondLst>
                                            <p:cond delay="9"/>
                                          </p:stCondLst>
                                        </p:cTn>
                                        <p:tgtEl>
                                          <p:spTgt spid="10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par>
                                <p:cTn id="59" presetID="1" presetClass="entr" presetSubtype="0" fill="hold" grpId="0" nodeType="withEffect">
                                  <p:stCondLst>
                                    <p:cond delay="27010"/>
                                  </p:stCondLst>
                                  <p:childTnLst>
                                    <p:set>
                                      <p:cBhvr>
                                        <p:cTn id="60" dur="1" fill="hold">
                                          <p:stCondLst>
                                            <p:cond delay="9"/>
                                          </p:stCondLst>
                                        </p:cTn>
                                        <p:tgtEl>
                                          <p:spTgt spid="10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par>
                                <p:cTn id="61" presetID="1" presetClass="entr" presetSubtype="0" fill="hold" grpId="0" nodeType="withEffect">
                                  <p:stCondLst>
                                    <p:cond delay="28010"/>
                                  </p:stCondLst>
                                  <p:childTnLst>
                                    <p:set>
                                      <p:cBhvr>
                                        <p:cTn id="62" dur="1" fill="hold">
                                          <p:stCondLst>
                                            <p:cond delay="9"/>
                                          </p:stCondLst>
                                        </p:cTn>
                                        <p:tgtEl>
                                          <p:spTgt spid="10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par>
                                <p:cTn id="63" presetID="1" presetClass="entr" presetSubtype="0" fill="hold" grpId="0" nodeType="withEffect">
                                  <p:stCondLst>
                                    <p:cond delay="29010"/>
                                  </p:stCondLst>
                                  <p:childTnLst>
                                    <p:set>
                                      <p:cBhvr>
                                        <p:cTn id="64" dur="1" fill="hold">
                                          <p:stCondLst>
                                            <p:cond delay="9"/>
                                          </p:stCondLst>
                                        </p:cTn>
                                        <p:tgtEl>
                                          <p:spTgt spid="109"/>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5" presetID="1" presetClass="entr" presetSubtype="0" fill="hold" grpId="0" nodeType="withEffect">
                                  <p:stCondLst>
                                    <p:cond delay="30010"/>
                                  </p:stCondLst>
                                  <p:childTnLst>
                                    <p:set>
                                      <p:cBhvr>
                                        <p:cTn id="66" dur="1" fill="hold">
                                          <p:stCondLst>
                                            <p:cond delay="9"/>
                                          </p:stCondLst>
                                        </p:cTn>
                                        <p:tgtEl>
                                          <p:spTgt spid="140"/>
                                        </p:tgtEl>
                                        <p:attrNameLst>
                                          <p:attrName>style.visibility</p:attrName>
                                        </p:attrNameLst>
                                      </p:cBhvr>
                                      <p:to>
                                        <p:strVal val="visible"/>
                                      </p:to>
                                    </p:set>
                                  </p:childTnLst>
                                  <p:subTnLst>
                                    <p:audio>
                                      <p:cMediaNode vol="100000">
                                        <p:cTn display="0" masterRel="sameClick">
                                          <p:stCondLst>
                                            <p:cond evt="begin" delay="0">
                                              <p:tn val="65"/>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71"/>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71"/>
                                        </p:tgtEl>
                                        <p:attrNameLst>
                                          <p:attrName>fillcolor</p:attrName>
                                        </p:attrNameLst>
                                      </p:cBhvr>
                                      <p:to>
                                        <a:srgbClr val="00B050"/>
                                      </p:to>
                                    </p:animClr>
                                    <p:set>
                                      <p:cBhvr>
                                        <p:cTn id="72" dur="500" fill="hold"/>
                                        <p:tgtEl>
                                          <p:spTgt spid="71"/>
                                        </p:tgtEl>
                                        <p:attrNameLst>
                                          <p:attrName>fill.type</p:attrName>
                                        </p:attrNameLst>
                                      </p:cBhvr>
                                      <p:to>
                                        <p:strVal val="solid"/>
                                      </p:to>
                                    </p:set>
                                    <p:set>
                                      <p:cBhvr>
                                        <p:cTn id="73" dur="500" fill="hold"/>
                                        <p:tgtEl>
                                          <p:spTgt spid="71"/>
                                        </p:tgtEl>
                                        <p:attrNameLst>
                                          <p:attrName>fill.on</p:attrName>
                                        </p:attrNameLst>
                                      </p:cBhvr>
                                      <p:to>
                                        <p:strVal val="true"/>
                                      </p:to>
                                    </p:set>
                                  </p:childTnLst>
                                </p:cTn>
                              </p:par>
                              <p:par>
                                <p:cTn id="74" presetID="23" presetClass="entr" presetSubtype="16" fill="hold" nodeType="with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p:cTn id="76" dur="500" fill="hold"/>
                                        <p:tgtEl>
                                          <p:spTgt spid="34"/>
                                        </p:tgtEl>
                                        <p:attrNameLst>
                                          <p:attrName>ppt_w</p:attrName>
                                        </p:attrNameLst>
                                      </p:cBhvr>
                                      <p:tavLst>
                                        <p:tav tm="0">
                                          <p:val>
                                            <p:fltVal val="0"/>
                                          </p:val>
                                        </p:tav>
                                        <p:tav tm="100000">
                                          <p:val>
                                            <p:strVal val="#ppt_w"/>
                                          </p:val>
                                        </p:tav>
                                      </p:tavLst>
                                    </p:anim>
                                    <p:anim calcmode="lin" valueType="num">
                                      <p:cBhvr>
                                        <p:cTn id="77" dur="500" fill="hold"/>
                                        <p:tgtEl>
                                          <p:spTgt spid="34"/>
                                        </p:tgtEl>
                                        <p:attrNameLst>
                                          <p:attrName>ppt_h</p:attrName>
                                        </p:attrNameLst>
                                      </p:cBhvr>
                                      <p:tavLst>
                                        <p:tav tm="0">
                                          <p:val>
                                            <p:fltVal val="0"/>
                                          </p:val>
                                        </p:tav>
                                        <p:tav tm="100000">
                                          <p:val>
                                            <p:strVal val="#ppt_h"/>
                                          </p:val>
                                        </p:tav>
                                      </p:tavLst>
                                    </p:anim>
                                  </p:childTnLst>
                                </p:cTn>
                              </p:par>
                              <p:par>
                                <p:cTn id="78" presetID="1" presetClass="mediacall" presetSubtype="0" fill="hold" nodeType="withEffect">
                                  <p:stCondLst>
                                    <p:cond delay="0"/>
                                  </p:stCondLst>
                                  <p:childTnLst>
                                    <p:cmd type="call" cmd="playFrom(0.0)">
                                      <p:cBhvr>
                                        <p:cTn id="79" dur="2468" fill="hold"/>
                                        <p:tgtEl>
                                          <p:spTgt spid="35"/>
                                        </p:tgtEl>
                                      </p:cBhvr>
                                    </p:cmd>
                                  </p:childTnLst>
                                </p:cTn>
                              </p:par>
                              <p:par>
                                <p:cTn id="80" presetID="1" presetClass="emph" presetSubtype="2" fill="hold" nodeType="withEffect">
                                  <p:stCondLst>
                                    <p:cond delay="1000"/>
                                  </p:stCondLst>
                                  <p:childTnLst>
                                    <p:animClr clrSpc="rgb" dir="cw">
                                      <p:cBhvr>
                                        <p:cTn id="81" dur="250" fill="hold"/>
                                        <p:tgtEl>
                                          <p:spTgt spid="71"/>
                                        </p:tgtEl>
                                        <p:attrNameLst>
                                          <p:attrName>fillcolor</p:attrName>
                                        </p:attrNameLst>
                                      </p:cBhvr>
                                      <p:to>
                                        <a:srgbClr val="F2F2F2"/>
                                      </p:to>
                                    </p:animClr>
                                    <p:set>
                                      <p:cBhvr>
                                        <p:cTn id="82" dur="250" fill="hold"/>
                                        <p:tgtEl>
                                          <p:spTgt spid="71"/>
                                        </p:tgtEl>
                                        <p:attrNameLst>
                                          <p:attrName>fill.type</p:attrName>
                                        </p:attrNameLst>
                                      </p:cBhvr>
                                      <p:to>
                                        <p:strVal val="solid"/>
                                      </p:to>
                                    </p:set>
                                    <p:set>
                                      <p:cBhvr>
                                        <p:cTn id="83" dur="250" fill="hold"/>
                                        <p:tgtEl>
                                          <p:spTgt spid="71"/>
                                        </p:tgtEl>
                                        <p:attrNameLst>
                                          <p:attrName>fill.on</p:attrName>
                                        </p:attrNameLst>
                                      </p:cBhvr>
                                      <p:to>
                                        <p:strVal val="true"/>
                                      </p:to>
                                    </p:set>
                                  </p:childTnLst>
                                </p:cTn>
                              </p:par>
                              <p:par>
                                <p:cTn id="84" presetID="1" presetClass="exit" presetSubtype="0" fill="hold" nodeType="withEffect">
                                  <p:stCondLst>
                                    <p:cond delay="1000"/>
                                  </p:stCondLst>
                                  <p:childTnLst>
                                    <p:set>
                                      <p:cBhvr>
                                        <p:cTn id="85" dur="1" fill="hold">
                                          <p:stCondLst>
                                            <p:cond delay="2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71"/>
                  </p:tgtEl>
                </p:cond>
              </p:nextCondLst>
            </p:seq>
            <p:audio>
              <p:cMediaNode vol="80000" showWhenStopped="0">
                <p:cTn id="86" fill="hold" display="0">
                  <p:stCondLst>
                    <p:cond delay="indefinite"/>
                  </p:stCondLst>
                  <p:endCondLst>
                    <p:cond evt="onStopAudio" delay="0">
                      <p:tgtEl>
                        <p:sldTgt/>
                      </p:tgtEl>
                    </p:cond>
                  </p:endCondLst>
                </p:cTn>
                <p:tgtEl>
                  <p:spTgt spid="35"/>
                </p:tgtEl>
              </p:cMediaNode>
            </p:audio>
            <p:seq concurrent="1" nextAc="seek">
              <p:cTn id="87" restart="whenNotActive" fill="hold" evtFilter="cancelBubble" nodeType="interactiveSeq">
                <p:stCondLst>
                  <p:cond evt="onClick" delay="0">
                    <p:tgtEl>
                      <p:spTgt spid="1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500" fill="hold"/>
                                        <p:tgtEl>
                                          <p:spTgt spid="110"/>
                                        </p:tgtEl>
                                        <p:attrNameLst>
                                          <p:attrName>fillcolor</p:attrName>
                                        </p:attrNameLst>
                                      </p:cBhvr>
                                      <p:to>
                                        <a:srgbClr val="FF0000"/>
                                      </p:to>
                                    </p:animClr>
                                    <p:set>
                                      <p:cBhvr>
                                        <p:cTn id="92" dur="500" fill="hold"/>
                                        <p:tgtEl>
                                          <p:spTgt spid="110"/>
                                        </p:tgtEl>
                                        <p:attrNameLst>
                                          <p:attrName>fill.type</p:attrName>
                                        </p:attrNameLst>
                                      </p:cBhvr>
                                      <p:to>
                                        <p:strVal val="solid"/>
                                      </p:to>
                                    </p:set>
                                    <p:set>
                                      <p:cBhvr>
                                        <p:cTn id="93" dur="500" fill="hold"/>
                                        <p:tgtEl>
                                          <p:spTgt spid="110"/>
                                        </p:tgtEl>
                                        <p:attrNameLst>
                                          <p:attrName>fill.on</p:attrName>
                                        </p:attrNameLst>
                                      </p:cBhvr>
                                      <p:to>
                                        <p:strVal val="true"/>
                                      </p:to>
                                    </p:set>
                                  </p:childTnLst>
                                </p:cTn>
                              </p:par>
                              <p:par>
                                <p:cTn id="94" presetID="1" presetClass="entr" presetSubtype="0"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par>
                                <p:cTn id="96" presetID="1" presetClass="mediacall" presetSubtype="0" fill="hold" nodeType="withEffect">
                                  <p:stCondLst>
                                    <p:cond delay="0"/>
                                  </p:stCondLst>
                                  <p:childTnLst>
                                    <p:cmd type="call" cmd="playFrom(0.0)">
                                      <p:cBhvr>
                                        <p:cTn id="97" dur="2297" fill="hold"/>
                                        <p:tgtEl>
                                          <p:spTgt spid="37"/>
                                        </p:tgtEl>
                                      </p:cBhvr>
                                    </p:cmd>
                                  </p:childTnLst>
                                </p:cTn>
                              </p:par>
                              <p:par>
                                <p:cTn id="98" presetID="1" presetClass="emph" presetSubtype="2" fill="hold" nodeType="withEffect">
                                  <p:stCondLst>
                                    <p:cond delay="1000"/>
                                  </p:stCondLst>
                                  <p:childTnLst>
                                    <p:animClr clrSpc="rgb" dir="cw">
                                      <p:cBhvr>
                                        <p:cTn id="99" dur="250" fill="hold"/>
                                        <p:tgtEl>
                                          <p:spTgt spid="110"/>
                                        </p:tgtEl>
                                        <p:attrNameLst>
                                          <p:attrName>fillcolor</p:attrName>
                                        </p:attrNameLst>
                                      </p:cBhvr>
                                      <p:to>
                                        <a:srgbClr val="F2F2F2"/>
                                      </p:to>
                                    </p:animClr>
                                    <p:set>
                                      <p:cBhvr>
                                        <p:cTn id="100" dur="250" fill="hold"/>
                                        <p:tgtEl>
                                          <p:spTgt spid="110"/>
                                        </p:tgtEl>
                                        <p:attrNameLst>
                                          <p:attrName>fill.type</p:attrName>
                                        </p:attrNameLst>
                                      </p:cBhvr>
                                      <p:to>
                                        <p:strVal val="solid"/>
                                      </p:to>
                                    </p:set>
                                    <p:set>
                                      <p:cBhvr>
                                        <p:cTn id="101" dur="250" fill="hold"/>
                                        <p:tgtEl>
                                          <p:spTgt spid="110"/>
                                        </p:tgtEl>
                                        <p:attrNameLst>
                                          <p:attrName>fill.on</p:attrName>
                                        </p:attrNameLst>
                                      </p:cBhvr>
                                      <p:to>
                                        <p:strVal val="true"/>
                                      </p:to>
                                    </p:set>
                                  </p:childTnLst>
                                </p:cTn>
                              </p:par>
                              <p:par>
                                <p:cTn id="102" presetID="1" presetClass="exit" presetSubtype="0" fill="hold" nodeType="withEffect">
                                  <p:stCondLst>
                                    <p:cond delay="1000"/>
                                  </p:stCondLst>
                                  <p:childTnLst>
                                    <p:set>
                                      <p:cBhvr>
                                        <p:cTn id="103" dur="1" fill="hold">
                                          <p:stCondLst>
                                            <p:cond delay="24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audio>
              <p:cMediaNode vol="80000" showWhenStopped="0">
                <p:cTn id="104" fill="hold" display="0">
                  <p:stCondLst>
                    <p:cond delay="indefinite"/>
                  </p:stCondLst>
                  <p:endCondLst>
                    <p:cond evt="onStopAudio" delay="0">
                      <p:tgtEl>
                        <p:sldTgt/>
                      </p:tgtEl>
                    </p:cond>
                  </p:endCondLst>
                </p:cTn>
                <p:tgtEl>
                  <p:spTgt spid="37"/>
                </p:tgtEl>
              </p:cMediaNode>
            </p:audio>
            <p:seq concurrent="1" nextAc="seek">
              <p:cTn id="105" restart="whenNotActive" fill="hold" evtFilter="cancelBubble" nodeType="interactiveSeq">
                <p:stCondLst>
                  <p:cond evt="onClick" delay="0">
                    <p:tgtEl>
                      <p:spTgt spid="116"/>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500" fill="hold"/>
                                        <p:tgtEl>
                                          <p:spTgt spid="116"/>
                                        </p:tgtEl>
                                        <p:attrNameLst>
                                          <p:attrName>fillcolor</p:attrName>
                                        </p:attrNameLst>
                                      </p:cBhvr>
                                      <p:to>
                                        <a:srgbClr val="FF0000"/>
                                      </p:to>
                                    </p:animClr>
                                    <p:set>
                                      <p:cBhvr>
                                        <p:cTn id="110" dur="500" fill="hold"/>
                                        <p:tgtEl>
                                          <p:spTgt spid="116"/>
                                        </p:tgtEl>
                                        <p:attrNameLst>
                                          <p:attrName>fill.type</p:attrName>
                                        </p:attrNameLst>
                                      </p:cBhvr>
                                      <p:to>
                                        <p:strVal val="solid"/>
                                      </p:to>
                                    </p:set>
                                    <p:set>
                                      <p:cBhvr>
                                        <p:cTn id="111" dur="500" fill="hold"/>
                                        <p:tgtEl>
                                          <p:spTgt spid="116"/>
                                        </p:tgtEl>
                                        <p:attrNameLst>
                                          <p:attrName>fill.on</p:attrName>
                                        </p:attrNameLst>
                                      </p:cBhvr>
                                      <p:to>
                                        <p:strVal val="true"/>
                                      </p:to>
                                    </p:set>
                                  </p:childTnLst>
                                </p:cTn>
                              </p:par>
                              <p:par>
                                <p:cTn id="112" presetID="1" presetClass="entr" presetSubtype="0" fill="hold" nodeType="withEffect">
                                  <p:stCondLst>
                                    <p:cond delay="0"/>
                                  </p:stCondLst>
                                  <p:childTnLst>
                                    <p:set>
                                      <p:cBhvr>
                                        <p:cTn id="113" dur="1" fill="hold">
                                          <p:stCondLst>
                                            <p:cond delay="0"/>
                                          </p:stCondLst>
                                        </p:cTn>
                                        <p:tgtEl>
                                          <p:spTgt spid="117"/>
                                        </p:tgtEl>
                                        <p:attrNameLst>
                                          <p:attrName>style.visibility</p:attrName>
                                        </p:attrNameLst>
                                      </p:cBhvr>
                                      <p:to>
                                        <p:strVal val="visible"/>
                                      </p:to>
                                    </p:set>
                                  </p:childTnLst>
                                </p:cTn>
                              </p:par>
                              <p:par>
                                <p:cTn id="114" presetID="1" presetClass="mediacall" presetSubtype="0" fill="hold" nodeType="withEffect">
                                  <p:stCondLst>
                                    <p:cond delay="0"/>
                                  </p:stCondLst>
                                  <p:childTnLst>
                                    <p:cmd type="call" cmd="playFrom(0.0)">
                                      <p:cBhvr>
                                        <p:cTn id="115" dur="2297" fill="hold"/>
                                        <p:tgtEl>
                                          <p:spTgt spid="37"/>
                                        </p:tgtEl>
                                      </p:cBhvr>
                                    </p:cmd>
                                  </p:childTnLst>
                                </p:cTn>
                              </p:par>
                              <p:par>
                                <p:cTn id="116" presetID="1" presetClass="emph" presetSubtype="2" fill="hold" nodeType="withEffect">
                                  <p:stCondLst>
                                    <p:cond delay="1000"/>
                                  </p:stCondLst>
                                  <p:childTnLst>
                                    <p:animClr clrSpc="rgb" dir="cw">
                                      <p:cBhvr>
                                        <p:cTn id="117" dur="250" fill="hold"/>
                                        <p:tgtEl>
                                          <p:spTgt spid="116"/>
                                        </p:tgtEl>
                                        <p:attrNameLst>
                                          <p:attrName>fillcolor</p:attrName>
                                        </p:attrNameLst>
                                      </p:cBhvr>
                                      <p:to>
                                        <a:srgbClr val="F2F2F2"/>
                                      </p:to>
                                    </p:animClr>
                                    <p:set>
                                      <p:cBhvr>
                                        <p:cTn id="118" dur="250" fill="hold"/>
                                        <p:tgtEl>
                                          <p:spTgt spid="116"/>
                                        </p:tgtEl>
                                        <p:attrNameLst>
                                          <p:attrName>fill.type</p:attrName>
                                        </p:attrNameLst>
                                      </p:cBhvr>
                                      <p:to>
                                        <p:strVal val="solid"/>
                                      </p:to>
                                    </p:set>
                                    <p:set>
                                      <p:cBhvr>
                                        <p:cTn id="119" dur="250" fill="hold"/>
                                        <p:tgtEl>
                                          <p:spTgt spid="116"/>
                                        </p:tgtEl>
                                        <p:attrNameLst>
                                          <p:attrName>fill.on</p:attrName>
                                        </p:attrNameLst>
                                      </p:cBhvr>
                                      <p:to>
                                        <p:strVal val="true"/>
                                      </p:to>
                                    </p:set>
                                  </p:childTnLst>
                                </p:cTn>
                              </p:par>
                              <p:par>
                                <p:cTn id="120" presetID="1" presetClass="exit" presetSubtype="0" fill="hold" nodeType="withEffect">
                                  <p:stCondLst>
                                    <p:cond delay="1000"/>
                                  </p:stCondLst>
                                  <p:childTnLst>
                                    <p:set>
                                      <p:cBhvr>
                                        <p:cTn id="121" dur="1" fill="hold">
                                          <p:stCondLst>
                                            <p:cond delay="24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122" restart="whenNotActive" fill="hold" evtFilter="cancelBubble" nodeType="interactiveSeq">
                <p:stCondLst>
                  <p:cond evt="onClick" delay="0">
                    <p:tgtEl>
                      <p:spTgt spid="118"/>
                    </p:tgtEl>
                  </p:cond>
                </p:stCondLst>
                <p:endSync evt="end" delay="0">
                  <p:rtn val="all"/>
                </p:endSync>
                <p:childTnLst>
                  <p:par>
                    <p:cTn id="123" fill="hold">
                      <p:stCondLst>
                        <p:cond delay="0"/>
                      </p:stCondLst>
                      <p:childTnLst>
                        <p:par>
                          <p:cTn id="124" fill="hold">
                            <p:stCondLst>
                              <p:cond delay="0"/>
                            </p:stCondLst>
                            <p:childTnLst>
                              <p:par>
                                <p:cTn id="125" presetID="1" presetClass="emph" presetSubtype="2" fill="hold" nodeType="clickEffect">
                                  <p:stCondLst>
                                    <p:cond delay="0"/>
                                  </p:stCondLst>
                                  <p:childTnLst>
                                    <p:animClr clrSpc="rgb" dir="cw">
                                      <p:cBhvr>
                                        <p:cTn id="126" dur="500" fill="hold"/>
                                        <p:tgtEl>
                                          <p:spTgt spid="118"/>
                                        </p:tgtEl>
                                        <p:attrNameLst>
                                          <p:attrName>fillcolor</p:attrName>
                                        </p:attrNameLst>
                                      </p:cBhvr>
                                      <p:to>
                                        <a:srgbClr val="FF0000"/>
                                      </p:to>
                                    </p:animClr>
                                    <p:set>
                                      <p:cBhvr>
                                        <p:cTn id="127" dur="500" fill="hold"/>
                                        <p:tgtEl>
                                          <p:spTgt spid="118"/>
                                        </p:tgtEl>
                                        <p:attrNameLst>
                                          <p:attrName>fill.type</p:attrName>
                                        </p:attrNameLst>
                                      </p:cBhvr>
                                      <p:to>
                                        <p:strVal val="solid"/>
                                      </p:to>
                                    </p:set>
                                    <p:set>
                                      <p:cBhvr>
                                        <p:cTn id="128" dur="500" fill="hold"/>
                                        <p:tgtEl>
                                          <p:spTgt spid="118"/>
                                        </p:tgtEl>
                                        <p:attrNameLst>
                                          <p:attrName>fill.on</p:attrName>
                                        </p:attrNameLst>
                                      </p:cBhvr>
                                      <p:to>
                                        <p:strVal val="true"/>
                                      </p:to>
                                    </p:set>
                                  </p:childTnLst>
                                </p:cTn>
                              </p:par>
                              <p:par>
                                <p:cTn id="129" presetID="1" presetClass="entr" presetSubtype="0" fill="hold" nodeType="withEffect">
                                  <p:stCondLst>
                                    <p:cond delay="0"/>
                                  </p:stCondLst>
                                  <p:childTnLst>
                                    <p:set>
                                      <p:cBhvr>
                                        <p:cTn id="130" dur="1" fill="hold">
                                          <p:stCondLst>
                                            <p:cond delay="0"/>
                                          </p:stCondLst>
                                        </p:cTn>
                                        <p:tgtEl>
                                          <p:spTgt spid="119"/>
                                        </p:tgtEl>
                                        <p:attrNameLst>
                                          <p:attrName>style.visibility</p:attrName>
                                        </p:attrNameLst>
                                      </p:cBhvr>
                                      <p:to>
                                        <p:strVal val="visible"/>
                                      </p:to>
                                    </p:set>
                                  </p:childTnLst>
                                </p:cTn>
                              </p:par>
                              <p:par>
                                <p:cTn id="131" presetID="1" presetClass="mediacall" presetSubtype="0" fill="hold" nodeType="withEffect">
                                  <p:stCondLst>
                                    <p:cond delay="0"/>
                                  </p:stCondLst>
                                  <p:childTnLst>
                                    <p:cmd type="call" cmd="playFrom(0.0)">
                                      <p:cBhvr>
                                        <p:cTn id="132" dur="2297" fill="hold"/>
                                        <p:tgtEl>
                                          <p:spTgt spid="37"/>
                                        </p:tgtEl>
                                      </p:cBhvr>
                                    </p:cmd>
                                  </p:childTnLst>
                                </p:cTn>
                              </p:par>
                              <p:par>
                                <p:cTn id="133" presetID="1" presetClass="emph" presetSubtype="2" fill="hold" nodeType="withEffect">
                                  <p:stCondLst>
                                    <p:cond delay="1000"/>
                                  </p:stCondLst>
                                  <p:childTnLst>
                                    <p:animClr clrSpc="rgb" dir="cw">
                                      <p:cBhvr>
                                        <p:cTn id="134" dur="250" fill="hold"/>
                                        <p:tgtEl>
                                          <p:spTgt spid="118"/>
                                        </p:tgtEl>
                                        <p:attrNameLst>
                                          <p:attrName>fillcolor</p:attrName>
                                        </p:attrNameLst>
                                      </p:cBhvr>
                                      <p:to>
                                        <a:srgbClr val="F2F2F2"/>
                                      </p:to>
                                    </p:animClr>
                                    <p:set>
                                      <p:cBhvr>
                                        <p:cTn id="135" dur="250" fill="hold"/>
                                        <p:tgtEl>
                                          <p:spTgt spid="118"/>
                                        </p:tgtEl>
                                        <p:attrNameLst>
                                          <p:attrName>fill.type</p:attrName>
                                        </p:attrNameLst>
                                      </p:cBhvr>
                                      <p:to>
                                        <p:strVal val="solid"/>
                                      </p:to>
                                    </p:set>
                                    <p:set>
                                      <p:cBhvr>
                                        <p:cTn id="136" dur="250" fill="hold"/>
                                        <p:tgtEl>
                                          <p:spTgt spid="118"/>
                                        </p:tgtEl>
                                        <p:attrNameLst>
                                          <p:attrName>fill.on</p:attrName>
                                        </p:attrNameLst>
                                      </p:cBhvr>
                                      <p:to>
                                        <p:strVal val="true"/>
                                      </p:to>
                                    </p:set>
                                  </p:childTnLst>
                                </p:cTn>
                              </p:par>
                              <p:par>
                                <p:cTn id="137" presetID="1" presetClass="exit" presetSubtype="0" fill="hold" nodeType="withEffect">
                                  <p:stCondLst>
                                    <p:cond delay="1000"/>
                                  </p:stCondLst>
                                  <p:childTnLst>
                                    <p:set>
                                      <p:cBhvr>
                                        <p:cTn id="138" dur="1" fill="hold">
                                          <p:stCondLst>
                                            <p:cond delay="24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childTnLst>
        </p:cTn>
      </p:par>
    </p:tnLst>
    <p:bldLst>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73" y="-647700"/>
            <a:ext cx="160257718" cy="53532232"/>
            <a:chOff x="4179" y="19538"/>
            <a:chExt cx="9973477" cy="5764276"/>
          </a:xfrm>
        </p:grpSpPr>
        <p:sp>
          <p:nvSpPr>
            <p:cNvPr id="3" name="Freeform 3"/>
            <p:cNvSpPr/>
            <p:nvPr/>
          </p:nvSpPr>
          <p:spPr>
            <a:xfrm>
              <a:off x="4179" y="19538"/>
              <a:ext cx="9973477" cy="5764276"/>
            </a:xfrm>
            <a:custGeom>
              <a:avLst/>
              <a:gdLst/>
              <a:ahLst/>
              <a:cxnLst/>
              <a:rect l="l" t="t" r="r" b="b"/>
              <a:pathLst>
                <a:path w="9973477" h="5764276">
                  <a:moveTo>
                    <a:pt x="9973477" y="63694"/>
                  </a:moveTo>
                  <a:lnTo>
                    <a:pt x="9973477" y="0"/>
                  </a:lnTo>
                  <a:lnTo>
                    <a:pt x="55102" y="0"/>
                  </a:lnTo>
                  <a:lnTo>
                    <a:pt x="55102" y="31847"/>
                  </a:lnTo>
                  <a:lnTo>
                    <a:pt x="0" y="31847"/>
                  </a:lnTo>
                  <a:lnTo>
                    <a:pt x="0" y="5764276"/>
                  </a:lnTo>
                  <a:lnTo>
                    <a:pt x="110204" y="5764276"/>
                  </a:lnTo>
                  <a:lnTo>
                    <a:pt x="110204" y="4649637"/>
                  </a:lnTo>
                  <a:lnTo>
                    <a:pt x="1983675" y="4649637"/>
                  </a:lnTo>
                  <a:lnTo>
                    <a:pt x="1983675" y="5764276"/>
                  </a:lnTo>
                  <a:lnTo>
                    <a:pt x="2093879" y="5764276"/>
                  </a:lnTo>
                  <a:lnTo>
                    <a:pt x="2093879" y="4649637"/>
                  </a:lnTo>
                  <a:lnTo>
                    <a:pt x="3967350" y="4649637"/>
                  </a:lnTo>
                  <a:lnTo>
                    <a:pt x="3967350" y="5764276"/>
                  </a:lnTo>
                  <a:lnTo>
                    <a:pt x="4077554" y="5764276"/>
                  </a:lnTo>
                  <a:lnTo>
                    <a:pt x="4077554" y="4649637"/>
                  </a:lnTo>
                  <a:lnTo>
                    <a:pt x="5951025" y="4649637"/>
                  </a:lnTo>
                  <a:lnTo>
                    <a:pt x="5951025" y="5764276"/>
                  </a:lnTo>
                  <a:lnTo>
                    <a:pt x="6061229" y="5764276"/>
                  </a:lnTo>
                  <a:lnTo>
                    <a:pt x="6061229" y="4649637"/>
                  </a:lnTo>
                  <a:lnTo>
                    <a:pt x="7934700" y="4649637"/>
                  </a:lnTo>
                  <a:lnTo>
                    <a:pt x="7934700" y="5764276"/>
                  </a:lnTo>
                  <a:lnTo>
                    <a:pt x="8044904" y="5764276"/>
                  </a:lnTo>
                  <a:lnTo>
                    <a:pt x="8044904" y="4649637"/>
                  </a:lnTo>
                  <a:lnTo>
                    <a:pt x="9973477" y="4649637"/>
                  </a:lnTo>
                  <a:lnTo>
                    <a:pt x="9973477" y="4585944"/>
                  </a:lnTo>
                  <a:lnTo>
                    <a:pt x="8044904" y="4585944"/>
                  </a:lnTo>
                  <a:lnTo>
                    <a:pt x="8044904" y="3503151"/>
                  </a:lnTo>
                  <a:lnTo>
                    <a:pt x="9973477" y="3503151"/>
                  </a:lnTo>
                  <a:lnTo>
                    <a:pt x="9973477" y="3439458"/>
                  </a:lnTo>
                  <a:lnTo>
                    <a:pt x="8044904" y="3439458"/>
                  </a:lnTo>
                  <a:lnTo>
                    <a:pt x="8044904" y="2356665"/>
                  </a:lnTo>
                  <a:lnTo>
                    <a:pt x="9973477" y="2356665"/>
                  </a:lnTo>
                  <a:lnTo>
                    <a:pt x="9973477" y="2292972"/>
                  </a:lnTo>
                  <a:lnTo>
                    <a:pt x="8044904" y="2292972"/>
                  </a:lnTo>
                  <a:lnTo>
                    <a:pt x="8044904" y="1210180"/>
                  </a:lnTo>
                  <a:lnTo>
                    <a:pt x="9973477" y="1210180"/>
                  </a:lnTo>
                  <a:lnTo>
                    <a:pt x="9973477" y="1146486"/>
                  </a:lnTo>
                  <a:lnTo>
                    <a:pt x="8044904" y="1146486"/>
                  </a:lnTo>
                  <a:lnTo>
                    <a:pt x="8044904" y="63694"/>
                  </a:lnTo>
                  <a:lnTo>
                    <a:pt x="9973477" y="63694"/>
                  </a:lnTo>
                  <a:close/>
                  <a:moveTo>
                    <a:pt x="2093879" y="1146486"/>
                  </a:moveTo>
                  <a:lnTo>
                    <a:pt x="2093879" y="63694"/>
                  </a:lnTo>
                  <a:lnTo>
                    <a:pt x="3967350" y="63694"/>
                  </a:lnTo>
                  <a:lnTo>
                    <a:pt x="3967350" y="1146486"/>
                  </a:lnTo>
                  <a:lnTo>
                    <a:pt x="2093879" y="1146486"/>
                  </a:lnTo>
                  <a:close/>
                  <a:moveTo>
                    <a:pt x="3967350" y="1210180"/>
                  </a:moveTo>
                  <a:lnTo>
                    <a:pt x="3967350" y="2292972"/>
                  </a:lnTo>
                  <a:lnTo>
                    <a:pt x="2093879" y="2292972"/>
                  </a:lnTo>
                  <a:lnTo>
                    <a:pt x="2093879" y="1210180"/>
                  </a:lnTo>
                  <a:lnTo>
                    <a:pt x="3967350" y="1210180"/>
                  </a:lnTo>
                  <a:close/>
                  <a:moveTo>
                    <a:pt x="1983675" y="1146486"/>
                  </a:moveTo>
                  <a:lnTo>
                    <a:pt x="110204" y="1146486"/>
                  </a:lnTo>
                  <a:lnTo>
                    <a:pt x="110204" y="63694"/>
                  </a:lnTo>
                  <a:lnTo>
                    <a:pt x="1983675" y="63694"/>
                  </a:lnTo>
                  <a:lnTo>
                    <a:pt x="1983675" y="1146486"/>
                  </a:lnTo>
                  <a:close/>
                  <a:moveTo>
                    <a:pt x="1983675" y="1210180"/>
                  </a:moveTo>
                  <a:lnTo>
                    <a:pt x="1983675" y="2292972"/>
                  </a:lnTo>
                  <a:lnTo>
                    <a:pt x="110204" y="2292972"/>
                  </a:lnTo>
                  <a:lnTo>
                    <a:pt x="110204" y="1210180"/>
                  </a:lnTo>
                  <a:lnTo>
                    <a:pt x="1983675" y="1210180"/>
                  </a:lnTo>
                  <a:close/>
                  <a:moveTo>
                    <a:pt x="1983675" y="2356665"/>
                  </a:moveTo>
                  <a:lnTo>
                    <a:pt x="1983675" y="3439458"/>
                  </a:lnTo>
                  <a:lnTo>
                    <a:pt x="110204" y="3439458"/>
                  </a:lnTo>
                  <a:lnTo>
                    <a:pt x="110204" y="2356665"/>
                  </a:lnTo>
                  <a:lnTo>
                    <a:pt x="1983675" y="2356665"/>
                  </a:lnTo>
                  <a:close/>
                  <a:moveTo>
                    <a:pt x="2093879" y="2356665"/>
                  </a:moveTo>
                  <a:lnTo>
                    <a:pt x="3967350" y="2356665"/>
                  </a:lnTo>
                  <a:lnTo>
                    <a:pt x="3967350" y="3439458"/>
                  </a:lnTo>
                  <a:lnTo>
                    <a:pt x="2093879" y="3439458"/>
                  </a:lnTo>
                  <a:lnTo>
                    <a:pt x="2093879" y="2356665"/>
                  </a:lnTo>
                  <a:close/>
                  <a:moveTo>
                    <a:pt x="4077554" y="2356665"/>
                  </a:moveTo>
                  <a:lnTo>
                    <a:pt x="5951025" y="2356665"/>
                  </a:lnTo>
                  <a:lnTo>
                    <a:pt x="5951025" y="3439458"/>
                  </a:lnTo>
                  <a:lnTo>
                    <a:pt x="4077554" y="3439458"/>
                  </a:lnTo>
                  <a:lnTo>
                    <a:pt x="4077554" y="2356665"/>
                  </a:lnTo>
                  <a:close/>
                  <a:moveTo>
                    <a:pt x="4077554" y="2292972"/>
                  </a:moveTo>
                  <a:lnTo>
                    <a:pt x="4077554" y="1210180"/>
                  </a:lnTo>
                  <a:lnTo>
                    <a:pt x="5951025" y="1210180"/>
                  </a:lnTo>
                  <a:lnTo>
                    <a:pt x="5951025" y="2292972"/>
                  </a:lnTo>
                  <a:lnTo>
                    <a:pt x="4077554" y="2292972"/>
                  </a:lnTo>
                  <a:close/>
                  <a:moveTo>
                    <a:pt x="4077554" y="1146486"/>
                  </a:moveTo>
                  <a:lnTo>
                    <a:pt x="4077554" y="63694"/>
                  </a:lnTo>
                  <a:lnTo>
                    <a:pt x="5951025" y="63694"/>
                  </a:lnTo>
                  <a:lnTo>
                    <a:pt x="5951025" y="1146486"/>
                  </a:lnTo>
                  <a:lnTo>
                    <a:pt x="4077554" y="1146486"/>
                  </a:lnTo>
                  <a:close/>
                  <a:moveTo>
                    <a:pt x="110204" y="4585944"/>
                  </a:moveTo>
                  <a:lnTo>
                    <a:pt x="110204" y="3503151"/>
                  </a:lnTo>
                  <a:lnTo>
                    <a:pt x="1983675" y="3503151"/>
                  </a:lnTo>
                  <a:lnTo>
                    <a:pt x="1983675" y="4585944"/>
                  </a:lnTo>
                  <a:lnTo>
                    <a:pt x="110204" y="4585944"/>
                  </a:lnTo>
                  <a:close/>
                  <a:moveTo>
                    <a:pt x="2093879" y="4585944"/>
                  </a:moveTo>
                  <a:lnTo>
                    <a:pt x="2093879" y="3503151"/>
                  </a:lnTo>
                  <a:lnTo>
                    <a:pt x="3967350" y="3503151"/>
                  </a:lnTo>
                  <a:lnTo>
                    <a:pt x="3967350" y="4585944"/>
                  </a:lnTo>
                  <a:lnTo>
                    <a:pt x="2093879" y="4585944"/>
                  </a:lnTo>
                  <a:close/>
                  <a:moveTo>
                    <a:pt x="4077554" y="4585944"/>
                  </a:moveTo>
                  <a:lnTo>
                    <a:pt x="4077554" y="3503151"/>
                  </a:lnTo>
                  <a:lnTo>
                    <a:pt x="5951025" y="3503151"/>
                  </a:lnTo>
                  <a:lnTo>
                    <a:pt x="5951025" y="4585944"/>
                  </a:lnTo>
                  <a:lnTo>
                    <a:pt x="4077554" y="4585944"/>
                  </a:lnTo>
                  <a:close/>
                  <a:moveTo>
                    <a:pt x="7934700" y="4585944"/>
                  </a:moveTo>
                  <a:lnTo>
                    <a:pt x="6061229" y="4585944"/>
                  </a:lnTo>
                  <a:lnTo>
                    <a:pt x="6061229" y="3503151"/>
                  </a:lnTo>
                  <a:lnTo>
                    <a:pt x="7934700" y="3503151"/>
                  </a:lnTo>
                  <a:lnTo>
                    <a:pt x="7934700" y="4585944"/>
                  </a:lnTo>
                  <a:close/>
                  <a:moveTo>
                    <a:pt x="7934700" y="3439458"/>
                  </a:moveTo>
                  <a:lnTo>
                    <a:pt x="6061229" y="3439458"/>
                  </a:lnTo>
                  <a:lnTo>
                    <a:pt x="6061229" y="2356665"/>
                  </a:lnTo>
                  <a:lnTo>
                    <a:pt x="7934700" y="2356665"/>
                  </a:lnTo>
                  <a:lnTo>
                    <a:pt x="7934700" y="3439458"/>
                  </a:lnTo>
                  <a:close/>
                  <a:moveTo>
                    <a:pt x="7934700" y="2292972"/>
                  </a:moveTo>
                  <a:lnTo>
                    <a:pt x="6061229" y="2292972"/>
                  </a:lnTo>
                  <a:lnTo>
                    <a:pt x="6061229" y="1210180"/>
                  </a:lnTo>
                  <a:lnTo>
                    <a:pt x="7934700" y="1210180"/>
                  </a:lnTo>
                  <a:lnTo>
                    <a:pt x="7934700" y="2292972"/>
                  </a:lnTo>
                  <a:close/>
                  <a:moveTo>
                    <a:pt x="7934700" y="1146486"/>
                  </a:moveTo>
                  <a:lnTo>
                    <a:pt x="6061229" y="1146486"/>
                  </a:lnTo>
                  <a:lnTo>
                    <a:pt x="6061229" y="63694"/>
                  </a:lnTo>
                  <a:lnTo>
                    <a:pt x="7934700" y="63694"/>
                  </a:lnTo>
                  <a:lnTo>
                    <a:pt x="7934700" y="1146486"/>
                  </a:lnTo>
                  <a:close/>
                </a:path>
              </a:pathLst>
            </a:custGeom>
            <a:solidFill>
              <a:srgbClr val="C89B89"/>
            </a:solidFill>
          </p:spPr>
        </p:sp>
      </p:grpSp>
      <p:grpSp>
        <p:nvGrpSpPr>
          <p:cNvPr id="4" name="Group 4"/>
          <p:cNvGrpSpPr/>
          <p:nvPr/>
        </p:nvGrpSpPr>
        <p:grpSpPr>
          <a:xfrm>
            <a:off x="911689" y="2039030"/>
            <a:ext cx="16152568" cy="883659"/>
            <a:chOff x="19338" y="-2241"/>
            <a:chExt cx="23074484" cy="1178211"/>
          </a:xfrm>
        </p:grpSpPr>
        <p:grpSp>
          <p:nvGrpSpPr>
            <p:cNvPr id="5" name="Group 5"/>
            <p:cNvGrpSpPr/>
            <p:nvPr/>
          </p:nvGrpSpPr>
          <p:grpSpPr>
            <a:xfrm>
              <a:off x="19338" y="-2241"/>
              <a:ext cx="23074484" cy="1178211"/>
              <a:chOff x="72384" y="-8389"/>
              <a:chExt cx="86369758" cy="4410146"/>
            </a:xfrm>
          </p:grpSpPr>
          <p:sp>
            <p:nvSpPr>
              <p:cNvPr id="6" name="Freeform 6"/>
              <p:cNvSpPr/>
              <p:nvPr/>
            </p:nvSpPr>
            <p:spPr>
              <a:xfrm>
                <a:off x="72384" y="72391"/>
                <a:ext cx="86291899" cy="4265364"/>
              </a:xfrm>
              <a:custGeom>
                <a:avLst/>
                <a:gdLst/>
                <a:ahLst/>
                <a:cxnLst/>
                <a:rect l="l" t="t" r="r" b="b"/>
                <a:pathLst>
                  <a:path w="83341830" h="4265366">
                    <a:moveTo>
                      <a:pt x="0" y="0"/>
                    </a:moveTo>
                    <a:lnTo>
                      <a:pt x="83341830" y="0"/>
                    </a:lnTo>
                    <a:lnTo>
                      <a:pt x="83341830" y="4265366"/>
                    </a:lnTo>
                    <a:lnTo>
                      <a:pt x="0" y="4265366"/>
                    </a:lnTo>
                    <a:lnTo>
                      <a:pt x="0" y="0"/>
                    </a:lnTo>
                    <a:close/>
                  </a:path>
                </a:pathLst>
              </a:custGeom>
              <a:solidFill>
                <a:srgbClr val="E0C893"/>
              </a:solidFill>
            </p:spPr>
          </p:sp>
          <p:sp>
            <p:nvSpPr>
              <p:cNvPr id="7" name="Freeform 7"/>
              <p:cNvSpPr/>
              <p:nvPr/>
            </p:nvSpPr>
            <p:spPr>
              <a:xfrm>
                <a:off x="72384" y="-8389"/>
                <a:ext cx="86369758" cy="4410146"/>
              </a:xfrm>
              <a:custGeom>
                <a:avLst/>
                <a:gdLst/>
                <a:ahLst/>
                <a:cxnLst/>
                <a:rect l="l" t="t" r="r" b="b"/>
                <a:pathLst>
                  <a:path w="83486613" h="4410146">
                    <a:moveTo>
                      <a:pt x="83341834" y="4265366"/>
                    </a:moveTo>
                    <a:lnTo>
                      <a:pt x="83486613" y="4265366"/>
                    </a:lnTo>
                    <a:lnTo>
                      <a:pt x="83486613" y="4410146"/>
                    </a:lnTo>
                    <a:lnTo>
                      <a:pt x="83341834" y="4410146"/>
                    </a:lnTo>
                    <a:lnTo>
                      <a:pt x="83341834" y="4265366"/>
                    </a:lnTo>
                    <a:close/>
                    <a:moveTo>
                      <a:pt x="0" y="144780"/>
                    </a:moveTo>
                    <a:lnTo>
                      <a:pt x="144780" y="144780"/>
                    </a:lnTo>
                    <a:lnTo>
                      <a:pt x="144780" y="4265366"/>
                    </a:lnTo>
                    <a:lnTo>
                      <a:pt x="0" y="4265366"/>
                    </a:lnTo>
                    <a:lnTo>
                      <a:pt x="0" y="144780"/>
                    </a:lnTo>
                    <a:close/>
                    <a:moveTo>
                      <a:pt x="0" y="4265366"/>
                    </a:moveTo>
                    <a:lnTo>
                      <a:pt x="144780" y="4265366"/>
                    </a:lnTo>
                    <a:lnTo>
                      <a:pt x="144780" y="4410146"/>
                    </a:lnTo>
                    <a:lnTo>
                      <a:pt x="0" y="4410146"/>
                    </a:lnTo>
                    <a:lnTo>
                      <a:pt x="0" y="4265366"/>
                    </a:lnTo>
                    <a:close/>
                    <a:moveTo>
                      <a:pt x="83341834" y="144780"/>
                    </a:moveTo>
                    <a:lnTo>
                      <a:pt x="83486613" y="144780"/>
                    </a:lnTo>
                    <a:lnTo>
                      <a:pt x="83486613" y="4265366"/>
                    </a:lnTo>
                    <a:lnTo>
                      <a:pt x="83341834" y="4265366"/>
                    </a:lnTo>
                    <a:lnTo>
                      <a:pt x="83341834" y="144780"/>
                    </a:lnTo>
                    <a:close/>
                    <a:moveTo>
                      <a:pt x="144780" y="4265366"/>
                    </a:moveTo>
                    <a:lnTo>
                      <a:pt x="83341834" y="4265366"/>
                    </a:lnTo>
                    <a:lnTo>
                      <a:pt x="83341834" y="4410146"/>
                    </a:lnTo>
                    <a:lnTo>
                      <a:pt x="144780" y="4410146"/>
                    </a:lnTo>
                    <a:lnTo>
                      <a:pt x="144780" y="4265366"/>
                    </a:lnTo>
                    <a:close/>
                    <a:moveTo>
                      <a:pt x="83341834" y="0"/>
                    </a:moveTo>
                    <a:lnTo>
                      <a:pt x="83486613" y="0"/>
                    </a:lnTo>
                    <a:lnTo>
                      <a:pt x="83486613" y="144780"/>
                    </a:lnTo>
                    <a:lnTo>
                      <a:pt x="83341834" y="144780"/>
                    </a:lnTo>
                    <a:lnTo>
                      <a:pt x="83341834" y="0"/>
                    </a:lnTo>
                    <a:close/>
                    <a:moveTo>
                      <a:pt x="0" y="0"/>
                    </a:moveTo>
                    <a:lnTo>
                      <a:pt x="144780" y="0"/>
                    </a:lnTo>
                    <a:lnTo>
                      <a:pt x="144780" y="144780"/>
                    </a:lnTo>
                    <a:lnTo>
                      <a:pt x="0" y="144780"/>
                    </a:lnTo>
                    <a:lnTo>
                      <a:pt x="0" y="0"/>
                    </a:lnTo>
                    <a:close/>
                    <a:moveTo>
                      <a:pt x="144780" y="0"/>
                    </a:moveTo>
                    <a:lnTo>
                      <a:pt x="83341834" y="0"/>
                    </a:lnTo>
                    <a:lnTo>
                      <a:pt x="83341834" y="144780"/>
                    </a:lnTo>
                    <a:lnTo>
                      <a:pt x="144780" y="144780"/>
                    </a:lnTo>
                    <a:lnTo>
                      <a:pt x="144780" y="0"/>
                    </a:lnTo>
                    <a:close/>
                  </a:path>
                </a:pathLst>
              </a:custGeom>
              <a:solidFill>
                <a:srgbClr val="000000"/>
              </a:solidFill>
            </p:spPr>
          </p:sp>
        </p:grpSp>
        <p:sp>
          <p:nvSpPr>
            <p:cNvPr id="8" name="TextBox 8"/>
            <p:cNvSpPr txBox="1"/>
            <p:nvPr/>
          </p:nvSpPr>
          <p:spPr>
            <a:xfrm>
              <a:off x="670989" y="284306"/>
              <a:ext cx="22075470" cy="738663"/>
            </a:xfrm>
            <a:prstGeom prst="rect">
              <a:avLst/>
            </a:prstGeom>
          </p:spPr>
          <p:txBody>
            <a:bodyPr wrap="square" lIns="0" tIns="0" rIns="0" bIns="0" rtlCol="0" anchor="t">
              <a:spAutoFit/>
            </a:bodyPr>
            <a:lstStyle/>
            <a:p>
              <a:pPr algn="ctr"/>
              <a:r>
                <a:rPr lang="vi-VN" sz="3600" dirty="0">
                  <a:latin typeface="Calibri" panose="020F0502020204030204" pitchFamily="34" charset="0"/>
                  <a:cs typeface="Calibri" panose="020F0502020204030204" pitchFamily="34" charset="0"/>
                </a:rPr>
                <a:t>Cấu tạo ngoài nào của lá thích nghi với chức năng hấp thụ được nhiều ánh sáng?</a:t>
              </a:r>
              <a:endParaRPr lang="en-US" sz="3600" dirty="0">
                <a:latin typeface="Calibri" panose="020F0502020204030204" pitchFamily="34" charset="0"/>
                <a:cs typeface="Calibri" panose="020F0502020204030204" pitchFamily="34" charset="0"/>
              </a:endParaRPr>
            </a:p>
          </p:txBody>
        </p:sp>
      </p:grpSp>
      <p:grpSp>
        <p:nvGrpSpPr>
          <p:cNvPr id="9" name="Group 9"/>
          <p:cNvGrpSpPr/>
          <p:nvPr/>
        </p:nvGrpSpPr>
        <p:grpSpPr>
          <a:xfrm>
            <a:off x="800669" y="3438670"/>
            <a:ext cx="16263588" cy="5826247"/>
            <a:chOff x="0" y="0"/>
            <a:chExt cx="22534478" cy="7768330"/>
          </a:xfrm>
        </p:grpSpPr>
        <p:grpSp>
          <p:nvGrpSpPr>
            <p:cNvPr id="10" name="Group 10"/>
            <p:cNvGrpSpPr/>
            <p:nvPr/>
          </p:nvGrpSpPr>
          <p:grpSpPr>
            <a:xfrm>
              <a:off x="97248" y="140277"/>
              <a:ext cx="22322106" cy="7487776"/>
              <a:chOff x="-6501" y="0"/>
              <a:chExt cx="8116663" cy="2722671"/>
            </a:xfrm>
          </p:grpSpPr>
          <p:sp>
            <p:nvSpPr>
              <p:cNvPr id="11" name="Freeform 11"/>
              <p:cNvSpPr/>
              <p:nvPr/>
            </p:nvSpPr>
            <p:spPr>
              <a:xfrm>
                <a:off x="-6501" y="12699"/>
                <a:ext cx="8097462" cy="2709971"/>
              </a:xfrm>
              <a:custGeom>
                <a:avLst/>
                <a:gdLst/>
                <a:ahLst/>
                <a:cxnLst/>
                <a:rect l="l" t="t" r="r" b="b"/>
                <a:pathLst>
                  <a:path w="8097462" h="2709971">
                    <a:moveTo>
                      <a:pt x="8097462" y="271780"/>
                    </a:moveTo>
                    <a:lnTo>
                      <a:pt x="8097462" y="2709971"/>
                    </a:lnTo>
                    <a:lnTo>
                      <a:pt x="0" y="2709971"/>
                    </a:lnTo>
                    <a:lnTo>
                      <a:pt x="0" y="0"/>
                    </a:lnTo>
                    <a:lnTo>
                      <a:pt x="7825681" y="0"/>
                    </a:lnTo>
                    <a:close/>
                  </a:path>
                </a:pathLst>
              </a:custGeom>
              <a:solidFill>
                <a:srgbClr val="E5F3D7"/>
              </a:solidFill>
            </p:spPr>
          </p:sp>
          <p:sp>
            <p:nvSpPr>
              <p:cNvPr id="12" name="Freeform 12"/>
              <p:cNvSpPr/>
              <p:nvPr/>
            </p:nvSpPr>
            <p:spPr>
              <a:xfrm>
                <a:off x="0" y="0"/>
                <a:ext cx="8110162" cy="2722671"/>
              </a:xfrm>
              <a:custGeom>
                <a:avLst/>
                <a:gdLst/>
                <a:ahLst/>
                <a:cxnLst/>
                <a:rect l="l" t="t" r="r" b="b"/>
                <a:pathLst>
                  <a:path w="8110162" h="2722671">
                    <a:moveTo>
                      <a:pt x="7834571" y="0"/>
                    </a:moveTo>
                    <a:lnTo>
                      <a:pt x="0" y="0"/>
                    </a:lnTo>
                    <a:lnTo>
                      <a:pt x="0" y="2722671"/>
                    </a:lnTo>
                    <a:lnTo>
                      <a:pt x="8110162" y="2722671"/>
                    </a:lnTo>
                    <a:lnTo>
                      <a:pt x="8110162" y="275590"/>
                    </a:lnTo>
                    <a:lnTo>
                      <a:pt x="7834571" y="0"/>
                    </a:lnTo>
                    <a:close/>
                    <a:moveTo>
                      <a:pt x="8097462" y="2709971"/>
                    </a:moveTo>
                    <a:lnTo>
                      <a:pt x="12700" y="2709971"/>
                    </a:lnTo>
                    <a:lnTo>
                      <a:pt x="12700" y="12700"/>
                    </a:lnTo>
                    <a:lnTo>
                      <a:pt x="7829491" y="12700"/>
                    </a:lnTo>
                    <a:lnTo>
                      <a:pt x="7832031" y="15240"/>
                    </a:lnTo>
                    <a:lnTo>
                      <a:pt x="7832031" y="278130"/>
                    </a:lnTo>
                    <a:lnTo>
                      <a:pt x="8094921" y="278130"/>
                    </a:lnTo>
                    <a:lnTo>
                      <a:pt x="8097462" y="280670"/>
                    </a:lnTo>
                    <a:cubicBezTo>
                      <a:pt x="8097462" y="280670"/>
                      <a:pt x="8097462" y="2709971"/>
                      <a:pt x="8097462" y="2709971"/>
                    </a:cubicBezTo>
                    <a:close/>
                  </a:path>
                </a:pathLst>
              </a:custGeom>
              <a:solidFill>
                <a:srgbClr val="000000"/>
              </a:solidFill>
            </p:spPr>
          </p:sp>
        </p:grpSp>
        <p:grpSp>
          <p:nvGrpSpPr>
            <p:cNvPr id="13" name="Group 13"/>
            <p:cNvGrpSpPr/>
            <p:nvPr/>
          </p:nvGrpSpPr>
          <p:grpSpPr>
            <a:xfrm>
              <a:off x="0" y="7487776"/>
              <a:ext cx="270416" cy="280554"/>
              <a:chOff x="0" y="0"/>
              <a:chExt cx="2376680" cy="2465786"/>
            </a:xfrm>
          </p:grpSpPr>
          <p:sp>
            <p:nvSpPr>
              <p:cNvPr id="14" name="Freeform 1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5" name="Freeform 1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16" name="Group 16"/>
            <p:cNvGrpSpPr/>
            <p:nvPr/>
          </p:nvGrpSpPr>
          <p:grpSpPr>
            <a:xfrm>
              <a:off x="0" y="3884165"/>
              <a:ext cx="270416" cy="280554"/>
              <a:chOff x="0" y="0"/>
              <a:chExt cx="2376680" cy="2465786"/>
            </a:xfrm>
          </p:grpSpPr>
          <p:sp>
            <p:nvSpPr>
              <p:cNvPr id="17" name="Freeform 1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8" name="Freeform 1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19" name="Group 19"/>
            <p:cNvGrpSpPr/>
            <p:nvPr/>
          </p:nvGrpSpPr>
          <p:grpSpPr>
            <a:xfrm>
              <a:off x="0" y="0"/>
              <a:ext cx="270416" cy="280554"/>
              <a:chOff x="0" y="0"/>
              <a:chExt cx="2376680" cy="2465786"/>
            </a:xfrm>
          </p:grpSpPr>
          <p:sp>
            <p:nvSpPr>
              <p:cNvPr id="20" name="Freeform 2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1" name="Freeform 2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2" name="Group 22"/>
            <p:cNvGrpSpPr/>
            <p:nvPr/>
          </p:nvGrpSpPr>
          <p:grpSpPr>
            <a:xfrm>
              <a:off x="22264062" y="3884165"/>
              <a:ext cx="270416" cy="280554"/>
              <a:chOff x="0" y="0"/>
              <a:chExt cx="2376680" cy="2465786"/>
            </a:xfrm>
          </p:grpSpPr>
          <p:sp>
            <p:nvSpPr>
              <p:cNvPr id="23" name="Freeform 2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4" name="Freeform 2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5" name="Group 25"/>
            <p:cNvGrpSpPr/>
            <p:nvPr/>
          </p:nvGrpSpPr>
          <p:grpSpPr>
            <a:xfrm>
              <a:off x="11132031" y="7487776"/>
              <a:ext cx="270416" cy="280554"/>
              <a:chOff x="0" y="0"/>
              <a:chExt cx="2376680" cy="2465786"/>
            </a:xfrm>
          </p:grpSpPr>
          <p:sp>
            <p:nvSpPr>
              <p:cNvPr id="26" name="Freeform 2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7" name="Freeform 2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8" name="Group 28"/>
            <p:cNvGrpSpPr/>
            <p:nvPr/>
          </p:nvGrpSpPr>
          <p:grpSpPr>
            <a:xfrm>
              <a:off x="11132031" y="0"/>
              <a:ext cx="270416" cy="280554"/>
              <a:chOff x="0" y="0"/>
              <a:chExt cx="2376680" cy="2465786"/>
            </a:xfrm>
          </p:grpSpPr>
          <p:sp>
            <p:nvSpPr>
              <p:cNvPr id="29" name="Freeform 2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0" name="Freeform 3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31" name="Group 31"/>
            <p:cNvGrpSpPr/>
            <p:nvPr/>
          </p:nvGrpSpPr>
          <p:grpSpPr>
            <a:xfrm>
              <a:off x="22264062" y="7487776"/>
              <a:ext cx="270416" cy="280554"/>
              <a:chOff x="0" y="0"/>
              <a:chExt cx="2376680" cy="2465786"/>
            </a:xfrm>
          </p:grpSpPr>
          <p:sp>
            <p:nvSpPr>
              <p:cNvPr id="32" name="Freeform 3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3" name="Freeform 3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grpSp>
        <p:nvGrpSpPr>
          <p:cNvPr id="54" name="Group 54"/>
          <p:cNvGrpSpPr/>
          <p:nvPr/>
        </p:nvGrpSpPr>
        <p:grpSpPr>
          <a:xfrm>
            <a:off x="5918019" y="415586"/>
            <a:ext cx="6450146" cy="1306920"/>
            <a:chOff x="0" y="0"/>
            <a:chExt cx="8600195" cy="1742560"/>
          </a:xfrm>
        </p:grpSpPr>
        <p:grpSp>
          <p:nvGrpSpPr>
            <p:cNvPr id="55" name="Group 55"/>
            <p:cNvGrpSpPr/>
            <p:nvPr/>
          </p:nvGrpSpPr>
          <p:grpSpPr>
            <a:xfrm>
              <a:off x="0" y="0"/>
              <a:ext cx="8600195" cy="1742560"/>
              <a:chOff x="0" y="0"/>
              <a:chExt cx="32191262" cy="6522549"/>
            </a:xfrm>
          </p:grpSpPr>
          <p:sp>
            <p:nvSpPr>
              <p:cNvPr id="56" name="Freeform 56"/>
              <p:cNvSpPr/>
              <p:nvPr/>
            </p:nvSpPr>
            <p:spPr>
              <a:xfrm>
                <a:off x="72390" y="72390"/>
                <a:ext cx="32046484" cy="6377769"/>
              </a:xfrm>
              <a:custGeom>
                <a:avLst/>
                <a:gdLst/>
                <a:ahLst/>
                <a:cxnLst/>
                <a:rect l="l" t="t" r="r" b="b"/>
                <a:pathLst>
                  <a:path w="32046484" h="6377769">
                    <a:moveTo>
                      <a:pt x="0" y="0"/>
                    </a:moveTo>
                    <a:lnTo>
                      <a:pt x="32046484" y="0"/>
                    </a:lnTo>
                    <a:lnTo>
                      <a:pt x="32046484" y="6377769"/>
                    </a:lnTo>
                    <a:lnTo>
                      <a:pt x="0" y="6377769"/>
                    </a:lnTo>
                    <a:lnTo>
                      <a:pt x="0" y="0"/>
                    </a:lnTo>
                    <a:close/>
                  </a:path>
                </a:pathLst>
              </a:custGeom>
              <a:solidFill>
                <a:srgbClr val="E5F3D7"/>
              </a:solidFill>
            </p:spPr>
          </p:sp>
          <p:sp>
            <p:nvSpPr>
              <p:cNvPr id="57" name="Freeform 57"/>
              <p:cNvSpPr/>
              <p:nvPr/>
            </p:nvSpPr>
            <p:spPr>
              <a:xfrm>
                <a:off x="0" y="0"/>
                <a:ext cx="32191263" cy="6522549"/>
              </a:xfrm>
              <a:custGeom>
                <a:avLst/>
                <a:gdLst/>
                <a:ahLst/>
                <a:cxnLst/>
                <a:rect l="l" t="t" r="r" b="b"/>
                <a:pathLst>
                  <a:path w="32191263" h="6522549">
                    <a:moveTo>
                      <a:pt x="32046481" y="6377769"/>
                    </a:moveTo>
                    <a:lnTo>
                      <a:pt x="32191263" y="6377769"/>
                    </a:lnTo>
                    <a:lnTo>
                      <a:pt x="32191263" y="6522549"/>
                    </a:lnTo>
                    <a:lnTo>
                      <a:pt x="32046481" y="6522549"/>
                    </a:lnTo>
                    <a:lnTo>
                      <a:pt x="32046481" y="6377769"/>
                    </a:lnTo>
                    <a:close/>
                    <a:moveTo>
                      <a:pt x="0" y="144780"/>
                    </a:moveTo>
                    <a:lnTo>
                      <a:pt x="144780" y="144780"/>
                    </a:lnTo>
                    <a:lnTo>
                      <a:pt x="144780" y="6377769"/>
                    </a:lnTo>
                    <a:lnTo>
                      <a:pt x="0" y="6377769"/>
                    </a:lnTo>
                    <a:lnTo>
                      <a:pt x="0" y="144780"/>
                    </a:lnTo>
                    <a:close/>
                    <a:moveTo>
                      <a:pt x="0" y="6377769"/>
                    </a:moveTo>
                    <a:lnTo>
                      <a:pt x="144780" y="6377769"/>
                    </a:lnTo>
                    <a:lnTo>
                      <a:pt x="144780" y="6522549"/>
                    </a:lnTo>
                    <a:lnTo>
                      <a:pt x="0" y="6522549"/>
                    </a:lnTo>
                    <a:lnTo>
                      <a:pt x="0" y="6377769"/>
                    </a:lnTo>
                    <a:close/>
                    <a:moveTo>
                      <a:pt x="32046481" y="144780"/>
                    </a:moveTo>
                    <a:lnTo>
                      <a:pt x="32191263" y="144780"/>
                    </a:lnTo>
                    <a:lnTo>
                      <a:pt x="32191263" y="6377769"/>
                    </a:lnTo>
                    <a:lnTo>
                      <a:pt x="32046481" y="6377769"/>
                    </a:lnTo>
                    <a:lnTo>
                      <a:pt x="32046481" y="144780"/>
                    </a:lnTo>
                    <a:close/>
                    <a:moveTo>
                      <a:pt x="144780" y="6377769"/>
                    </a:moveTo>
                    <a:lnTo>
                      <a:pt x="32046481" y="6377769"/>
                    </a:lnTo>
                    <a:lnTo>
                      <a:pt x="32046481" y="6522549"/>
                    </a:lnTo>
                    <a:lnTo>
                      <a:pt x="144780" y="6522549"/>
                    </a:lnTo>
                    <a:lnTo>
                      <a:pt x="144780" y="6377769"/>
                    </a:lnTo>
                    <a:close/>
                    <a:moveTo>
                      <a:pt x="32046481" y="0"/>
                    </a:moveTo>
                    <a:lnTo>
                      <a:pt x="32191263" y="0"/>
                    </a:lnTo>
                    <a:lnTo>
                      <a:pt x="32191263" y="144780"/>
                    </a:lnTo>
                    <a:lnTo>
                      <a:pt x="32046481" y="144780"/>
                    </a:lnTo>
                    <a:lnTo>
                      <a:pt x="32046481" y="0"/>
                    </a:lnTo>
                    <a:close/>
                    <a:moveTo>
                      <a:pt x="0" y="0"/>
                    </a:moveTo>
                    <a:lnTo>
                      <a:pt x="144780" y="0"/>
                    </a:lnTo>
                    <a:lnTo>
                      <a:pt x="144780" y="144780"/>
                    </a:lnTo>
                    <a:lnTo>
                      <a:pt x="0" y="144780"/>
                    </a:lnTo>
                    <a:lnTo>
                      <a:pt x="0" y="0"/>
                    </a:lnTo>
                    <a:close/>
                    <a:moveTo>
                      <a:pt x="144780" y="0"/>
                    </a:moveTo>
                    <a:lnTo>
                      <a:pt x="32046481" y="0"/>
                    </a:lnTo>
                    <a:lnTo>
                      <a:pt x="32046481" y="144780"/>
                    </a:lnTo>
                    <a:lnTo>
                      <a:pt x="144780" y="144780"/>
                    </a:lnTo>
                    <a:lnTo>
                      <a:pt x="144780" y="0"/>
                    </a:lnTo>
                    <a:close/>
                  </a:path>
                </a:pathLst>
              </a:custGeom>
              <a:solidFill>
                <a:srgbClr val="000000"/>
              </a:solidFill>
            </p:spPr>
          </p:sp>
        </p:grpSp>
        <p:sp>
          <p:nvSpPr>
            <p:cNvPr id="58" name="TextBox 58"/>
            <p:cNvSpPr txBox="1"/>
            <p:nvPr/>
          </p:nvSpPr>
          <p:spPr>
            <a:xfrm>
              <a:off x="745729" y="329413"/>
              <a:ext cx="7203363" cy="1059180"/>
            </a:xfrm>
            <a:prstGeom prst="rect">
              <a:avLst/>
            </a:prstGeom>
          </p:spPr>
          <p:txBody>
            <a:bodyPr lIns="0" tIns="0" rIns="0" bIns="0" rtlCol="0" anchor="t">
              <a:spAutoFit/>
            </a:bodyPr>
            <a:lstStyle/>
            <a:p>
              <a:pPr algn="ctr">
                <a:lnSpc>
                  <a:spcPts val="6499"/>
                </a:lnSpc>
              </a:pPr>
              <a:r>
                <a:rPr lang="en-US" sz="4999" dirty="0">
                  <a:solidFill>
                    <a:srgbClr val="000000"/>
                  </a:solidFill>
                  <a:latin typeface="+mj-lt"/>
                </a:rPr>
                <a:t>CÂU HỎI 2</a:t>
              </a:r>
            </a:p>
          </p:txBody>
        </p:sp>
      </p:grpSp>
      <p:grpSp>
        <p:nvGrpSpPr>
          <p:cNvPr id="59" name="Group 59"/>
          <p:cNvGrpSpPr/>
          <p:nvPr/>
        </p:nvGrpSpPr>
        <p:grpSpPr>
          <a:xfrm>
            <a:off x="5805194" y="567212"/>
            <a:ext cx="202812" cy="210416"/>
            <a:chOff x="0" y="0"/>
            <a:chExt cx="2376680" cy="2465786"/>
          </a:xfrm>
        </p:grpSpPr>
        <p:sp>
          <p:nvSpPr>
            <p:cNvPr id="60" name="Freeform 6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61" name="Freeform 6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62" name="Group 62"/>
          <p:cNvGrpSpPr/>
          <p:nvPr/>
        </p:nvGrpSpPr>
        <p:grpSpPr>
          <a:xfrm>
            <a:off x="5805194" y="1874132"/>
            <a:ext cx="202812" cy="210416"/>
            <a:chOff x="0" y="0"/>
            <a:chExt cx="2376680" cy="2465786"/>
          </a:xfrm>
        </p:grpSpPr>
        <p:sp>
          <p:nvSpPr>
            <p:cNvPr id="63" name="Freeform 6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64" name="Freeform 6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65" name="Group 65"/>
          <p:cNvGrpSpPr/>
          <p:nvPr/>
        </p:nvGrpSpPr>
        <p:grpSpPr>
          <a:xfrm>
            <a:off x="12221312" y="567212"/>
            <a:ext cx="202812" cy="210416"/>
            <a:chOff x="0" y="0"/>
            <a:chExt cx="2376680" cy="2465786"/>
          </a:xfrm>
        </p:grpSpPr>
        <p:sp>
          <p:nvSpPr>
            <p:cNvPr id="66" name="Freeform 6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67" name="Freeform 6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68" name="Group 68"/>
          <p:cNvGrpSpPr/>
          <p:nvPr/>
        </p:nvGrpSpPr>
        <p:grpSpPr>
          <a:xfrm>
            <a:off x="12221312" y="1874132"/>
            <a:ext cx="202812" cy="210416"/>
            <a:chOff x="0" y="0"/>
            <a:chExt cx="2376680" cy="2465786"/>
          </a:xfrm>
        </p:grpSpPr>
        <p:sp>
          <p:nvSpPr>
            <p:cNvPr id="69" name="Freeform 6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70" name="Freeform 7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sp>
        <p:nvSpPr>
          <p:cNvPr id="71" name="Đáp án A"/>
          <p:cNvSpPr txBox="1"/>
          <p:nvPr/>
        </p:nvSpPr>
        <p:spPr>
          <a:xfrm>
            <a:off x="2286000" y="5567500"/>
            <a:ext cx="8717969" cy="461665"/>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pPr>
              <a:lnSpc>
                <a:spcPts val="3600"/>
              </a:lnSpc>
            </a:pPr>
            <a:r>
              <a:rPr lang="vi-VN" sz="4400" dirty="0">
                <a:latin typeface="Calibri" panose="020F0502020204030204" pitchFamily="34" charset="0"/>
                <a:cs typeface="Calibri" panose="020F0502020204030204" pitchFamily="34" charset="0"/>
              </a:rPr>
              <a:t>B. Có diện tích bề mặt lớn</a:t>
            </a:r>
            <a:endParaRPr lang="en-US" sz="7200" dirty="0">
              <a:solidFill>
                <a:srgbClr val="000000"/>
              </a:solidFill>
              <a:latin typeface="Calibri" panose="020F0502020204030204" pitchFamily="34" charset="0"/>
              <a:cs typeface="Calibri" panose="020F0502020204030204" pitchFamily="34" charset="0"/>
            </a:endParaRPr>
          </a:p>
        </p:txBody>
      </p:sp>
      <p:grpSp>
        <p:nvGrpSpPr>
          <p:cNvPr id="76" name="Group 75"/>
          <p:cNvGrpSpPr/>
          <p:nvPr/>
        </p:nvGrpSpPr>
        <p:grpSpPr>
          <a:xfrm>
            <a:off x="12801600" y="5524500"/>
            <a:ext cx="3112289" cy="2971800"/>
            <a:chOff x="4495800" y="1562100"/>
            <a:chExt cx="7772400" cy="7772400"/>
          </a:xfrm>
        </p:grpSpPr>
        <p:pic>
          <p:nvPicPr>
            <p:cNvPr id="77" name="Picture 76"/>
            <p:cNvPicPr>
              <a:picLocks noChangeAspect="1"/>
            </p:cNvPicPr>
            <p:nvPr/>
          </p:nvPicPr>
          <p:blipFill>
            <a:blip r:embed="rId7" cstate="print">
              <a:extLst>
                <a:ext uri="{BEBA8EAE-BF5A-486C-A8C5-ECC9F3942E4B}">
                  <a14:imgProps xmlns:a14="http://schemas.microsoft.com/office/drawing/2010/main">
                    <a14:imgLayer r:embed="rId8">
                      <a14:imgEffect>
                        <a14:backgroundRemoval t="1417" b="90000" l="10000" r="90000"/>
                      </a14:imgEffect>
                    </a14:imgLayer>
                  </a14:imgProps>
                </a:ext>
                <a:ext uri="{28A0092B-C50C-407E-A947-70E740481C1C}">
                  <a14:useLocalDpi xmlns:a14="http://schemas.microsoft.com/office/drawing/2010/main" val="0"/>
                </a:ext>
              </a:extLst>
            </a:blip>
            <a:stretch>
              <a:fillRect/>
            </a:stretch>
          </p:blipFill>
          <p:spPr>
            <a:xfrm>
              <a:off x="4495800" y="1562100"/>
              <a:ext cx="7772400" cy="7772400"/>
            </a:xfrm>
            <a:prstGeom prst="rect">
              <a:avLst/>
            </a:prstGeom>
          </p:spPr>
        </p:pic>
        <p:sp>
          <p:nvSpPr>
            <p:cNvPr id="79" name="Flowchart: Connector 78"/>
            <p:cNvSpPr/>
            <p:nvPr/>
          </p:nvSpPr>
          <p:spPr>
            <a:xfrm>
              <a:off x="6366144" y="4064987"/>
              <a:ext cx="3852026" cy="3830179"/>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30</a:t>
              </a:r>
            </a:p>
          </p:txBody>
        </p:sp>
      </p:grpSp>
      <p:sp>
        <p:nvSpPr>
          <p:cNvPr id="80" name="Flowchart: Connector 79"/>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30</a:t>
            </a:r>
          </a:p>
        </p:txBody>
      </p:sp>
      <p:sp>
        <p:nvSpPr>
          <p:cNvPr id="81" name="Flowchart: Connector 80"/>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29</a:t>
            </a:r>
          </a:p>
        </p:txBody>
      </p:sp>
      <p:sp>
        <p:nvSpPr>
          <p:cNvPr id="82" name="Flowchart: Connector 81"/>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28</a:t>
            </a:r>
          </a:p>
        </p:txBody>
      </p:sp>
      <p:sp>
        <p:nvSpPr>
          <p:cNvPr id="83" name="Flowchart: Connector 82"/>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27</a:t>
            </a:r>
          </a:p>
        </p:txBody>
      </p:sp>
      <p:sp>
        <p:nvSpPr>
          <p:cNvPr id="84" name="Flowchart: Connector 83"/>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26</a:t>
            </a:r>
          </a:p>
        </p:txBody>
      </p:sp>
      <p:sp>
        <p:nvSpPr>
          <p:cNvPr id="85" name="Flowchart: Connector 84"/>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25</a:t>
            </a:r>
          </a:p>
        </p:txBody>
      </p:sp>
      <p:sp>
        <p:nvSpPr>
          <p:cNvPr id="86" name="Flowchart: Connector 85"/>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24</a:t>
            </a:r>
          </a:p>
        </p:txBody>
      </p:sp>
      <p:sp>
        <p:nvSpPr>
          <p:cNvPr id="87" name="Flowchart: Connector 86"/>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23</a:t>
            </a:r>
          </a:p>
        </p:txBody>
      </p:sp>
      <p:sp>
        <p:nvSpPr>
          <p:cNvPr id="88" name="Flowchart: Connector 87"/>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22</a:t>
            </a:r>
          </a:p>
        </p:txBody>
      </p:sp>
      <p:sp>
        <p:nvSpPr>
          <p:cNvPr id="89" name="Flowchart: Connector 88"/>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21</a:t>
            </a:r>
          </a:p>
        </p:txBody>
      </p:sp>
      <p:sp>
        <p:nvSpPr>
          <p:cNvPr id="90" name="Flowchart: Connector 89"/>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20</a:t>
            </a:r>
          </a:p>
        </p:txBody>
      </p:sp>
      <p:sp>
        <p:nvSpPr>
          <p:cNvPr id="91" name="Flowchart: Connector 90"/>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19</a:t>
            </a:r>
          </a:p>
        </p:txBody>
      </p:sp>
      <p:sp>
        <p:nvSpPr>
          <p:cNvPr id="92" name="Flowchart: Connector 91"/>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18</a:t>
            </a:r>
          </a:p>
        </p:txBody>
      </p:sp>
      <p:sp>
        <p:nvSpPr>
          <p:cNvPr id="93" name="Flowchart: Connector 92"/>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17</a:t>
            </a:r>
          </a:p>
        </p:txBody>
      </p:sp>
      <p:sp>
        <p:nvSpPr>
          <p:cNvPr id="94" name="Flowchart: Connector 93"/>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16</a:t>
            </a:r>
          </a:p>
        </p:txBody>
      </p:sp>
      <p:sp>
        <p:nvSpPr>
          <p:cNvPr id="95" name="Flowchart: Connector 94"/>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15</a:t>
            </a:r>
          </a:p>
        </p:txBody>
      </p:sp>
      <p:sp>
        <p:nvSpPr>
          <p:cNvPr id="96" name="Flowchart: Connector 95"/>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14</a:t>
            </a:r>
          </a:p>
        </p:txBody>
      </p:sp>
      <p:sp>
        <p:nvSpPr>
          <p:cNvPr id="97" name="Flowchart: Connector 96"/>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13</a:t>
            </a:r>
          </a:p>
        </p:txBody>
      </p:sp>
      <p:sp>
        <p:nvSpPr>
          <p:cNvPr id="98" name="Flowchart: Connector 97"/>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12</a:t>
            </a:r>
          </a:p>
        </p:txBody>
      </p:sp>
      <p:sp>
        <p:nvSpPr>
          <p:cNvPr id="99" name="Flowchart: Connector 98"/>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11</a:t>
            </a:r>
          </a:p>
        </p:txBody>
      </p:sp>
      <p:sp>
        <p:nvSpPr>
          <p:cNvPr id="100" name="Flowchart: Connector 99"/>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10</a:t>
            </a:r>
          </a:p>
        </p:txBody>
      </p:sp>
      <p:sp>
        <p:nvSpPr>
          <p:cNvPr id="101" name="Flowchart: Connector 100"/>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9</a:t>
            </a:r>
          </a:p>
        </p:txBody>
      </p:sp>
      <p:sp>
        <p:nvSpPr>
          <p:cNvPr id="102" name="Flowchart: Connector 101"/>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8</a:t>
            </a:r>
          </a:p>
        </p:txBody>
      </p:sp>
      <p:sp>
        <p:nvSpPr>
          <p:cNvPr id="103" name="Flowchart: Connector 102"/>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7</a:t>
            </a:r>
          </a:p>
        </p:txBody>
      </p:sp>
      <p:sp>
        <p:nvSpPr>
          <p:cNvPr id="104" name="Flowchart: Connector 103"/>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6</a:t>
            </a:r>
          </a:p>
        </p:txBody>
      </p:sp>
      <p:sp>
        <p:nvSpPr>
          <p:cNvPr id="105" name="Flowchart: Connector 104"/>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5</a:t>
            </a:r>
          </a:p>
        </p:txBody>
      </p:sp>
      <p:sp>
        <p:nvSpPr>
          <p:cNvPr id="106" name="Flowchart: Connector 105"/>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4</a:t>
            </a:r>
          </a:p>
        </p:txBody>
      </p:sp>
      <p:sp>
        <p:nvSpPr>
          <p:cNvPr id="107" name="Flowchart: Connector 106"/>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3</a:t>
            </a:r>
          </a:p>
        </p:txBody>
      </p:sp>
      <p:sp>
        <p:nvSpPr>
          <p:cNvPr id="108" name="Flowchart: Connector 107"/>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a:t>
            </a:r>
          </a:p>
        </p:txBody>
      </p:sp>
      <p:sp>
        <p:nvSpPr>
          <p:cNvPr id="109" name="Flowchart: Connector 108"/>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a:t>
            </a:r>
          </a:p>
        </p:txBody>
      </p:sp>
      <p:sp>
        <p:nvSpPr>
          <p:cNvPr id="140" name="Flowchart: Connector 139"/>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4CABD5"/>
                </a:solidFill>
              </a:rPr>
              <a:t>Kết</a:t>
            </a:r>
            <a:r>
              <a:rPr lang="en-US" sz="3600" b="1" dirty="0">
                <a:solidFill>
                  <a:srgbClr val="4CABD5"/>
                </a:solidFill>
              </a:rPr>
              <a:t> </a:t>
            </a:r>
            <a:r>
              <a:rPr lang="en-US" sz="3600" b="1" dirty="0" err="1">
                <a:solidFill>
                  <a:srgbClr val="4CABD5"/>
                </a:solidFill>
              </a:rPr>
              <a:t>thúc</a:t>
            </a:r>
            <a:endParaRPr lang="en-US" sz="3600" b="1" dirty="0">
              <a:solidFill>
                <a:srgbClr val="4CABD5"/>
              </a:solidFill>
            </a:endParaRPr>
          </a:p>
        </p:txBody>
      </p: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02829" y="5529468"/>
            <a:ext cx="688515" cy="670111"/>
          </a:xfrm>
          <a:prstGeom prst="rect">
            <a:avLst/>
          </a:prstGeom>
        </p:spPr>
      </p:pic>
      <p:pic>
        <p:nvPicPr>
          <p:cNvPr id="35"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053.8333"/>
                </p14:media>
              </p:ext>
            </p:extLst>
          </p:nvPr>
        </p:nvPicPr>
        <p:blipFill>
          <a:blip r:embed="rId10"/>
          <a:stretch>
            <a:fillRect/>
          </a:stretch>
        </p:blipFill>
        <p:spPr>
          <a:xfrm rot="21187817">
            <a:off x="17112415" y="9283174"/>
            <a:ext cx="487363" cy="493618"/>
          </a:xfrm>
          <a:prstGeom prst="rect">
            <a:avLst/>
          </a:prstGeom>
        </p:spPr>
      </p:pic>
      <p:sp>
        <p:nvSpPr>
          <p:cNvPr id="110" name="Đáp án A"/>
          <p:cNvSpPr txBox="1"/>
          <p:nvPr/>
        </p:nvSpPr>
        <p:spPr>
          <a:xfrm>
            <a:off x="2286000" y="4513674"/>
            <a:ext cx="8717969" cy="677108"/>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r>
              <a:rPr lang="vi-VN" sz="4400" dirty="0">
                <a:latin typeface="Calibri" panose="020F0502020204030204" pitchFamily="34" charset="0"/>
                <a:cs typeface="Calibri" panose="020F0502020204030204" pitchFamily="34" charset="0"/>
              </a:rPr>
              <a:t>A. Có cuống l</a:t>
            </a:r>
            <a:r>
              <a:rPr lang="en-US" sz="4400" dirty="0">
                <a:latin typeface="Calibri" panose="020F0502020204030204" pitchFamily="34" charset="0"/>
                <a:cs typeface="Calibri" panose="020F0502020204030204" pitchFamily="34" charset="0"/>
              </a:rPr>
              <a:t>á</a:t>
            </a:r>
          </a:p>
        </p:txBody>
      </p:sp>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0811" y="4500213"/>
            <a:ext cx="688515" cy="688515"/>
          </a:xfrm>
          <a:prstGeom prst="rect">
            <a:avLst/>
          </a:prstGeom>
        </p:spPr>
      </p:pic>
      <p:pic>
        <p:nvPicPr>
          <p:cNvPr id="37" name="Tieng-bao-sai-www_tiengdong_com">
            <a:hlinkClick r:id="" action="ppaction://media"/>
          </p:cNvPr>
          <p:cNvPicPr>
            <a:picLocks noChangeAspect="1"/>
          </p:cNvPicPr>
          <p:nvPr>
            <a:audioFile r:link="rId1"/>
            <p:extLst>
              <p:ext uri="{DAA4B4D4-6D71-4841-9C94-3DE7FCFB9230}">
                <p14:media xmlns:p14="http://schemas.microsoft.com/office/powerpoint/2010/main" r:embed="rId3">
                  <p14:trim end="7227.8333"/>
                </p14:media>
              </p:ext>
            </p:extLst>
          </p:nvPr>
        </p:nvPicPr>
        <p:blipFill>
          <a:blip r:embed="rId10"/>
          <a:stretch>
            <a:fillRect/>
          </a:stretch>
        </p:blipFill>
        <p:spPr>
          <a:xfrm>
            <a:off x="14576066" y="9822952"/>
            <a:ext cx="487363" cy="487363"/>
          </a:xfrm>
          <a:prstGeom prst="rect">
            <a:avLst/>
          </a:prstGeom>
        </p:spPr>
      </p:pic>
      <p:sp>
        <p:nvSpPr>
          <p:cNvPr id="116" name="Đáp án A"/>
          <p:cNvSpPr txBox="1"/>
          <p:nvPr/>
        </p:nvSpPr>
        <p:spPr>
          <a:xfrm>
            <a:off x="2286000" y="6535469"/>
            <a:ext cx="8717969" cy="677108"/>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r>
              <a:rPr lang="vi-VN" sz="4400" dirty="0">
                <a:latin typeface="Calibri" panose="020F0502020204030204" pitchFamily="34" charset="0"/>
                <a:cs typeface="Calibri" panose="020F0502020204030204" pitchFamily="34" charset="0"/>
              </a:rPr>
              <a:t>C. Phiến lá mỏng</a:t>
            </a:r>
            <a:endParaRPr lang="en-US" sz="4400" dirty="0">
              <a:latin typeface="Calibri" panose="020F0502020204030204" pitchFamily="34" charset="0"/>
              <a:cs typeface="Calibri" panose="020F0502020204030204" pitchFamily="34" charset="0"/>
            </a:endParaRPr>
          </a:p>
        </p:txBody>
      </p:sp>
      <p:pic>
        <p:nvPicPr>
          <p:cNvPr id="117" name="Picture 1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82123" y="6468210"/>
            <a:ext cx="688515" cy="688515"/>
          </a:xfrm>
          <a:prstGeom prst="rect">
            <a:avLst/>
          </a:prstGeom>
        </p:spPr>
      </p:pic>
      <p:sp>
        <p:nvSpPr>
          <p:cNvPr id="118" name="Đáp án A"/>
          <p:cNvSpPr txBox="1"/>
          <p:nvPr/>
        </p:nvSpPr>
        <p:spPr>
          <a:xfrm>
            <a:off x="2286000" y="7589294"/>
            <a:ext cx="8717969" cy="677108"/>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r>
              <a:rPr lang="vi-VN" sz="4400" dirty="0">
                <a:latin typeface="Calibri" panose="020F0502020204030204" pitchFamily="34" charset="0"/>
                <a:cs typeface="Calibri" panose="020F0502020204030204" pitchFamily="34" charset="0"/>
              </a:rPr>
              <a:t>D. Các </a:t>
            </a:r>
            <a:r>
              <a:rPr lang="en-US" sz="4400" dirty="0" err="1">
                <a:latin typeface="Calibri" panose="020F0502020204030204" pitchFamily="34" charset="0"/>
                <a:cs typeface="Calibri" panose="020F0502020204030204" pitchFamily="34" charset="0"/>
              </a:rPr>
              <a:t>khí</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khổng</a:t>
            </a:r>
            <a:r>
              <a:rPr lang="vi-VN" sz="4400" dirty="0">
                <a:latin typeface="Calibri" panose="020F0502020204030204" pitchFamily="34" charset="0"/>
                <a:cs typeface="Calibri" panose="020F0502020204030204" pitchFamily="34" charset="0"/>
              </a:rPr>
              <a:t> tập trung ở mặt dưới </a:t>
            </a:r>
            <a:endParaRPr lang="en-US" sz="4400" dirty="0">
              <a:latin typeface="Calibri" panose="020F0502020204030204" pitchFamily="34" charset="0"/>
              <a:cs typeface="Calibri" panose="020F0502020204030204" pitchFamily="34" charset="0"/>
            </a:endParaRPr>
          </a:p>
        </p:txBody>
      </p:sp>
      <p:pic>
        <p:nvPicPr>
          <p:cNvPr id="119" name="Picture 1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16464" y="7537603"/>
            <a:ext cx="688515" cy="688515"/>
          </a:xfrm>
          <a:prstGeom prst="rect">
            <a:avLst/>
          </a:prstGeom>
        </p:spPr>
      </p:pic>
    </p:spTree>
    <p:extLst>
      <p:ext uri="{BB962C8B-B14F-4D97-AF65-F5344CB8AC3E}">
        <p14:creationId xmlns:p14="http://schemas.microsoft.com/office/powerpoint/2010/main" val="18675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par>
                                <p:cTn id="7" presetID="1" presetClass="entr" presetSubtype="0" fill="hold" grpId="0" nodeType="withEffect">
                                  <p:stCondLst>
                                    <p:cond delay="1010"/>
                                  </p:stCondLst>
                                  <p:childTnLst>
                                    <p:set>
                                      <p:cBhvr>
                                        <p:cTn id="8" dur="1" fill="hold">
                                          <p:stCondLst>
                                            <p:cond delay="9"/>
                                          </p:stCondLst>
                                        </p:cTn>
                                        <p:tgtEl>
                                          <p:spTgt spid="81"/>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5" name="click.wav"/>
                                        </p:tgtEl>
                                      </p:cMediaNode>
                                    </p:audio>
                                  </p:subTnLst>
                                </p:cTn>
                              </p:par>
                              <p:par>
                                <p:cTn id="9" presetID="1" presetClass="entr" presetSubtype="0" fill="hold" grpId="0" nodeType="withEffect">
                                  <p:stCondLst>
                                    <p:cond delay="2010"/>
                                  </p:stCondLst>
                                  <p:childTnLst>
                                    <p:set>
                                      <p:cBhvr>
                                        <p:cTn id="10" dur="1" fill="hold">
                                          <p:stCondLst>
                                            <p:cond delay="9"/>
                                          </p:stCondLst>
                                        </p:cTn>
                                        <p:tgtEl>
                                          <p:spTgt spid="8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par>
                                <p:cTn id="11" presetID="1" presetClass="entr" presetSubtype="0" fill="hold" grpId="0" nodeType="withEffect">
                                  <p:stCondLst>
                                    <p:cond delay="3010"/>
                                  </p:stCondLst>
                                  <p:childTnLst>
                                    <p:set>
                                      <p:cBhvr>
                                        <p:cTn id="12" dur="1" fill="hold">
                                          <p:stCondLst>
                                            <p:cond delay="9"/>
                                          </p:stCondLst>
                                        </p:cTn>
                                        <p:tgtEl>
                                          <p:spTgt spid="8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par>
                                <p:cTn id="13" presetID="1" presetClass="entr" presetSubtype="0" fill="hold" grpId="0" nodeType="withEffect">
                                  <p:stCondLst>
                                    <p:cond delay="4010"/>
                                  </p:stCondLst>
                                  <p:childTnLst>
                                    <p:set>
                                      <p:cBhvr>
                                        <p:cTn id="14" dur="1" fill="hold">
                                          <p:stCondLst>
                                            <p:cond delay="9"/>
                                          </p:stCondLst>
                                        </p:cTn>
                                        <p:tgtEl>
                                          <p:spTgt spid="8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click.wav"/>
                                        </p:tgtEl>
                                      </p:cMediaNode>
                                    </p:audio>
                                  </p:subTnLst>
                                </p:cTn>
                              </p:par>
                              <p:par>
                                <p:cTn id="15" presetID="1" presetClass="entr" presetSubtype="0" fill="hold" grpId="0" nodeType="withEffect">
                                  <p:stCondLst>
                                    <p:cond delay="5010"/>
                                  </p:stCondLst>
                                  <p:childTnLst>
                                    <p:set>
                                      <p:cBhvr>
                                        <p:cTn id="16" dur="1" fill="hold">
                                          <p:stCondLst>
                                            <p:cond delay="9"/>
                                          </p:stCondLst>
                                        </p:cTn>
                                        <p:tgtEl>
                                          <p:spTgt spid="8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click.wav"/>
                                        </p:tgtEl>
                                      </p:cMediaNode>
                                    </p:audio>
                                  </p:subTnLst>
                                </p:cTn>
                              </p:par>
                              <p:par>
                                <p:cTn id="17" presetID="1" presetClass="entr" presetSubtype="0" fill="hold" grpId="0" nodeType="withEffect">
                                  <p:stCondLst>
                                    <p:cond delay="6010"/>
                                  </p:stCondLst>
                                  <p:childTnLst>
                                    <p:set>
                                      <p:cBhvr>
                                        <p:cTn id="18" dur="1" fill="hold">
                                          <p:stCondLst>
                                            <p:cond delay="9"/>
                                          </p:stCondLst>
                                        </p:cTn>
                                        <p:tgtEl>
                                          <p:spTgt spid="8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par>
                                <p:cTn id="19" presetID="1" presetClass="entr" presetSubtype="0" fill="hold" grpId="0" nodeType="withEffect">
                                  <p:stCondLst>
                                    <p:cond delay="7010"/>
                                  </p:stCondLst>
                                  <p:childTnLst>
                                    <p:set>
                                      <p:cBhvr>
                                        <p:cTn id="20" dur="1" fill="hold">
                                          <p:stCondLst>
                                            <p:cond delay="9"/>
                                          </p:stCondLst>
                                        </p:cTn>
                                        <p:tgtEl>
                                          <p:spTgt spid="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par>
                                <p:cTn id="21" presetID="1" presetClass="entr" presetSubtype="0" fill="hold" grpId="0" nodeType="withEffect">
                                  <p:stCondLst>
                                    <p:cond delay="8010"/>
                                  </p:stCondLst>
                                  <p:childTnLst>
                                    <p:set>
                                      <p:cBhvr>
                                        <p:cTn id="22" dur="1" fill="hold">
                                          <p:stCondLst>
                                            <p:cond delay="9"/>
                                          </p:stCondLst>
                                        </p:cTn>
                                        <p:tgtEl>
                                          <p:spTgt spid="8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par>
                                <p:cTn id="23" presetID="1" presetClass="entr" presetSubtype="0" fill="hold" grpId="0" nodeType="withEffect">
                                  <p:stCondLst>
                                    <p:cond delay="9010"/>
                                  </p:stCondLst>
                                  <p:childTnLst>
                                    <p:set>
                                      <p:cBhvr>
                                        <p:cTn id="24" dur="1" fill="hold">
                                          <p:stCondLst>
                                            <p:cond delay="9"/>
                                          </p:stCondLst>
                                        </p:cTn>
                                        <p:tgtEl>
                                          <p:spTgt spid="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par>
                                <p:cTn id="25" presetID="1" presetClass="entr" presetSubtype="0" fill="hold" grpId="0" nodeType="withEffect">
                                  <p:stCondLst>
                                    <p:cond delay="10010"/>
                                  </p:stCondLst>
                                  <p:childTnLst>
                                    <p:set>
                                      <p:cBhvr>
                                        <p:cTn id="26" dur="1" fill="hold">
                                          <p:stCondLst>
                                            <p:cond delay="9"/>
                                          </p:stCondLst>
                                        </p:cTn>
                                        <p:tgtEl>
                                          <p:spTgt spid="9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par>
                                <p:cTn id="27" presetID="1" presetClass="entr" presetSubtype="0" fill="hold" grpId="0" nodeType="withEffect">
                                  <p:stCondLst>
                                    <p:cond delay="11010"/>
                                  </p:stCondLst>
                                  <p:childTnLst>
                                    <p:set>
                                      <p:cBhvr>
                                        <p:cTn id="28" dur="1" fill="hold">
                                          <p:stCondLst>
                                            <p:cond delay="9"/>
                                          </p:stCondLst>
                                        </p:cTn>
                                        <p:tgtEl>
                                          <p:spTgt spid="9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click.wav"/>
                                        </p:tgtEl>
                                      </p:cMediaNode>
                                    </p:audio>
                                  </p:subTnLst>
                                </p:cTn>
                              </p:par>
                              <p:par>
                                <p:cTn id="29" presetID="1" presetClass="entr" presetSubtype="0" fill="hold" grpId="0" nodeType="withEffect">
                                  <p:stCondLst>
                                    <p:cond delay="12010"/>
                                  </p:stCondLst>
                                  <p:childTnLst>
                                    <p:set>
                                      <p:cBhvr>
                                        <p:cTn id="30" dur="1" fill="hold">
                                          <p:stCondLst>
                                            <p:cond delay="9"/>
                                          </p:stCondLst>
                                        </p:cTn>
                                        <p:tgtEl>
                                          <p:spTgt spid="9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1" presetID="1" presetClass="entr" presetSubtype="0" fill="hold" grpId="0" nodeType="withEffect">
                                  <p:stCondLst>
                                    <p:cond delay="13010"/>
                                  </p:stCondLst>
                                  <p:childTnLst>
                                    <p:set>
                                      <p:cBhvr>
                                        <p:cTn id="32" dur="1" fill="hold">
                                          <p:stCondLst>
                                            <p:cond delay="9"/>
                                          </p:stCondLst>
                                        </p:cTn>
                                        <p:tgtEl>
                                          <p:spTgt spid="9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par>
                                <p:cTn id="33" presetID="1" presetClass="entr" presetSubtype="0" fill="hold" grpId="0" nodeType="withEffect">
                                  <p:stCondLst>
                                    <p:cond delay="14010"/>
                                  </p:stCondLst>
                                  <p:childTnLst>
                                    <p:set>
                                      <p:cBhvr>
                                        <p:cTn id="34" dur="1" fill="hold">
                                          <p:stCondLst>
                                            <p:cond delay="9"/>
                                          </p:stCondLst>
                                        </p:cTn>
                                        <p:tgtEl>
                                          <p:spTgt spid="9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par>
                                <p:cTn id="35" presetID="1" presetClass="entr" presetSubtype="0" fill="hold" grpId="0" nodeType="withEffect">
                                  <p:stCondLst>
                                    <p:cond delay="15010"/>
                                  </p:stCondLst>
                                  <p:childTnLst>
                                    <p:set>
                                      <p:cBhvr>
                                        <p:cTn id="36" dur="1" fill="hold">
                                          <p:stCondLst>
                                            <p:cond delay="9"/>
                                          </p:stCondLst>
                                        </p:cTn>
                                        <p:tgtEl>
                                          <p:spTgt spid="9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7" presetID="1" presetClass="entr" presetSubtype="0" fill="hold" grpId="0" nodeType="withEffect">
                                  <p:stCondLst>
                                    <p:cond delay="16010"/>
                                  </p:stCondLst>
                                  <p:childTnLst>
                                    <p:set>
                                      <p:cBhvr>
                                        <p:cTn id="38" dur="1" fill="hold">
                                          <p:stCondLst>
                                            <p:cond delay="9"/>
                                          </p:stCondLst>
                                        </p:cTn>
                                        <p:tgtEl>
                                          <p:spTgt spid="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39" presetID="1" presetClass="entr" presetSubtype="0" fill="hold" grpId="0" nodeType="withEffect">
                                  <p:stCondLst>
                                    <p:cond delay="17010"/>
                                  </p:stCondLst>
                                  <p:childTnLst>
                                    <p:set>
                                      <p:cBhvr>
                                        <p:cTn id="40" dur="1" fill="hold">
                                          <p:stCondLst>
                                            <p:cond delay="9"/>
                                          </p:stCondLst>
                                        </p:cTn>
                                        <p:tgtEl>
                                          <p:spTgt spid="9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click.wav"/>
                                        </p:tgtEl>
                                      </p:cMediaNode>
                                    </p:audio>
                                  </p:subTnLst>
                                </p:cTn>
                              </p:par>
                              <p:par>
                                <p:cTn id="41" presetID="1" presetClass="entr" presetSubtype="0" fill="hold" grpId="0" nodeType="withEffect">
                                  <p:stCondLst>
                                    <p:cond delay="18010"/>
                                  </p:stCondLst>
                                  <p:childTnLst>
                                    <p:set>
                                      <p:cBhvr>
                                        <p:cTn id="42" dur="1" fill="hold">
                                          <p:stCondLst>
                                            <p:cond delay="9"/>
                                          </p:stCondLst>
                                        </p:cTn>
                                        <p:tgtEl>
                                          <p:spTgt spid="9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par>
                                <p:cTn id="43" presetID="1" presetClass="entr" presetSubtype="0" fill="hold" grpId="0" nodeType="withEffect">
                                  <p:stCondLst>
                                    <p:cond delay="19010"/>
                                  </p:stCondLst>
                                  <p:childTnLst>
                                    <p:set>
                                      <p:cBhvr>
                                        <p:cTn id="44" dur="1" fill="hold">
                                          <p:stCondLst>
                                            <p:cond delay="9"/>
                                          </p:stCondLst>
                                        </p:cTn>
                                        <p:tgtEl>
                                          <p:spTgt spid="9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5" presetID="1" presetClass="entr" presetSubtype="0" fill="hold" grpId="0" nodeType="withEffect">
                                  <p:stCondLst>
                                    <p:cond delay="20010"/>
                                  </p:stCondLst>
                                  <p:childTnLst>
                                    <p:set>
                                      <p:cBhvr>
                                        <p:cTn id="46" dur="1" fill="hold">
                                          <p:stCondLst>
                                            <p:cond delay="9"/>
                                          </p:stCondLst>
                                        </p:cTn>
                                        <p:tgtEl>
                                          <p:spTgt spid="10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click.wav"/>
                                        </p:tgtEl>
                                      </p:cMediaNode>
                                    </p:audio>
                                  </p:subTnLst>
                                </p:cTn>
                              </p:par>
                              <p:par>
                                <p:cTn id="47" presetID="1" presetClass="entr" presetSubtype="0" fill="hold" grpId="0" nodeType="withEffect">
                                  <p:stCondLst>
                                    <p:cond delay="21010"/>
                                  </p:stCondLst>
                                  <p:childTnLst>
                                    <p:set>
                                      <p:cBhvr>
                                        <p:cTn id="48" dur="1" fill="hold">
                                          <p:stCondLst>
                                            <p:cond delay="9"/>
                                          </p:stCondLst>
                                        </p:cTn>
                                        <p:tgtEl>
                                          <p:spTgt spid="10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49" presetID="1" presetClass="entr" presetSubtype="0" fill="hold" grpId="0" nodeType="withEffect">
                                  <p:stCondLst>
                                    <p:cond delay="22010"/>
                                  </p:stCondLst>
                                  <p:childTnLst>
                                    <p:set>
                                      <p:cBhvr>
                                        <p:cTn id="50" dur="1" fill="hold">
                                          <p:stCondLst>
                                            <p:cond delay="9"/>
                                          </p:stCondLst>
                                        </p:cTn>
                                        <p:tgtEl>
                                          <p:spTgt spid="10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1" presetID="1" presetClass="entr" presetSubtype="0" fill="hold" grpId="0" nodeType="withEffect">
                                  <p:stCondLst>
                                    <p:cond delay="23010"/>
                                  </p:stCondLst>
                                  <p:childTnLst>
                                    <p:set>
                                      <p:cBhvr>
                                        <p:cTn id="52" dur="1" fill="hold">
                                          <p:stCondLst>
                                            <p:cond delay="9"/>
                                          </p:stCondLst>
                                        </p:cTn>
                                        <p:tgtEl>
                                          <p:spTgt spid="10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3" presetID="1" presetClass="entr" presetSubtype="0" fill="hold" grpId="0" nodeType="withEffect">
                                  <p:stCondLst>
                                    <p:cond delay="24010"/>
                                  </p:stCondLst>
                                  <p:childTnLst>
                                    <p:set>
                                      <p:cBhvr>
                                        <p:cTn id="54" dur="1" fill="hold">
                                          <p:stCondLst>
                                            <p:cond delay="9"/>
                                          </p:stCondLst>
                                        </p:cTn>
                                        <p:tgtEl>
                                          <p:spTgt spid="10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par>
                                <p:cTn id="55" presetID="1" presetClass="entr" presetSubtype="0" fill="hold" grpId="0" nodeType="withEffect">
                                  <p:stCondLst>
                                    <p:cond delay="25010"/>
                                  </p:stCondLst>
                                  <p:childTnLst>
                                    <p:set>
                                      <p:cBhvr>
                                        <p:cTn id="56" dur="1" fill="hold">
                                          <p:stCondLst>
                                            <p:cond delay="9"/>
                                          </p:stCondLst>
                                        </p:cTn>
                                        <p:tgtEl>
                                          <p:spTgt spid="10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click.wav"/>
                                        </p:tgtEl>
                                      </p:cMediaNode>
                                    </p:audio>
                                  </p:subTnLst>
                                </p:cTn>
                              </p:par>
                              <p:par>
                                <p:cTn id="57" presetID="1" presetClass="entr" presetSubtype="0" fill="hold" grpId="0" nodeType="withEffect">
                                  <p:stCondLst>
                                    <p:cond delay="26010"/>
                                  </p:stCondLst>
                                  <p:childTnLst>
                                    <p:set>
                                      <p:cBhvr>
                                        <p:cTn id="58" dur="1" fill="hold">
                                          <p:stCondLst>
                                            <p:cond delay="9"/>
                                          </p:stCondLst>
                                        </p:cTn>
                                        <p:tgtEl>
                                          <p:spTgt spid="10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par>
                                <p:cTn id="59" presetID="1" presetClass="entr" presetSubtype="0" fill="hold" grpId="0" nodeType="withEffect">
                                  <p:stCondLst>
                                    <p:cond delay="27010"/>
                                  </p:stCondLst>
                                  <p:childTnLst>
                                    <p:set>
                                      <p:cBhvr>
                                        <p:cTn id="60" dur="1" fill="hold">
                                          <p:stCondLst>
                                            <p:cond delay="9"/>
                                          </p:stCondLst>
                                        </p:cTn>
                                        <p:tgtEl>
                                          <p:spTgt spid="10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par>
                                <p:cTn id="61" presetID="1" presetClass="entr" presetSubtype="0" fill="hold" grpId="0" nodeType="withEffect">
                                  <p:stCondLst>
                                    <p:cond delay="28010"/>
                                  </p:stCondLst>
                                  <p:childTnLst>
                                    <p:set>
                                      <p:cBhvr>
                                        <p:cTn id="62" dur="1" fill="hold">
                                          <p:stCondLst>
                                            <p:cond delay="9"/>
                                          </p:stCondLst>
                                        </p:cTn>
                                        <p:tgtEl>
                                          <p:spTgt spid="10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par>
                                <p:cTn id="63" presetID="1" presetClass="entr" presetSubtype="0" fill="hold" grpId="0" nodeType="withEffect">
                                  <p:stCondLst>
                                    <p:cond delay="29010"/>
                                  </p:stCondLst>
                                  <p:childTnLst>
                                    <p:set>
                                      <p:cBhvr>
                                        <p:cTn id="64" dur="1" fill="hold">
                                          <p:stCondLst>
                                            <p:cond delay="9"/>
                                          </p:stCondLst>
                                        </p:cTn>
                                        <p:tgtEl>
                                          <p:spTgt spid="109"/>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5" presetID="1" presetClass="entr" presetSubtype="0" fill="hold" grpId="0" nodeType="withEffect">
                                  <p:stCondLst>
                                    <p:cond delay="30010"/>
                                  </p:stCondLst>
                                  <p:childTnLst>
                                    <p:set>
                                      <p:cBhvr>
                                        <p:cTn id="66" dur="1" fill="hold">
                                          <p:stCondLst>
                                            <p:cond delay="9"/>
                                          </p:stCondLst>
                                        </p:cTn>
                                        <p:tgtEl>
                                          <p:spTgt spid="140"/>
                                        </p:tgtEl>
                                        <p:attrNameLst>
                                          <p:attrName>style.visibility</p:attrName>
                                        </p:attrNameLst>
                                      </p:cBhvr>
                                      <p:to>
                                        <p:strVal val="visible"/>
                                      </p:to>
                                    </p:set>
                                  </p:childTnLst>
                                  <p:subTnLst>
                                    <p:audio>
                                      <p:cMediaNode vol="100000">
                                        <p:cTn display="0" masterRel="sameClick">
                                          <p:stCondLst>
                                            <p:cond evt="begin" delay="0">
                                              <p:tn val="65"/>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71"/>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71"/>
                                        </p:tgtEl>
                                        <p:attrNameLst>
                                          <p:attrName>fillcolor</p:attrName>
                                        </p:attrNameLst>
                                      </p:cBhvr>
                                      <p:to>
                                        <a:srgbClr val="00B050"/>
                                      </p:to>
                                    </p:animClr>
                                    <p:set>
                                      <p:cBhvr>
                                        <p:cTn id="72" dur="500" fill="hold"/>
                                        <p:tgtEl>
                                          <p:spTgt spid="71"/>
                                        </p:tgtEl>
                                        <p:attrNameLst>
                                          <p:attrName>fill.type</p:attrName>
                                        </p:attrNameLst>
                                      </p:cBhvr>
                                      <p:to>
                                        <p:strVal val="solid"/>
                                      </p:to>
                                    </p:set>
                                    <p:set>
                                      <p:cBhvr>
                                        <p:cTn id="73" dur="500" fill="hold"/>
                                        <p:tgtEl>
                                          <p:spTgt spid="71"/>
                                        </p:tgtEl>
                                        <p:attrNameLst>
                                          <p:attrName>fill.on</p:attrName>
                                        </p:attrNameLst>
                                      </p:cBhvr>
                                      <p:to>
                                        <p:strVal val="true"/>
                                      </p:to>
                                    </p:set>
                                  </p:childTnLst>
                                </p:cTn>
                              </p:par>
                              <p:par>
                                <p:cTn id="74" presetID="23" presetClass="entr" presetSubtype="16" fill="hold" nodeType="with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p:cTn id="76" dur="500" fill="hold"/>
                                        <p:tgtEl>
                                          <p:spTgt spid="34"/>
                                        </p:tgtEl>
                                        <p:attrNameLst>
                                          <p:attrName>ppt_w</p:attrName>
                                        </p:attrNameLst>
                                      </p:cBhvr>
                                      <p:tavLst>
                                        <p:tav tm="0">
                                          <p:val>
                                            <p:fltVal val="0"/>
                                          </p:val>
                                        </p:tav>
                                        <p:tav tm="100000">
                                          <p:val>
                                            <p:strVal val="#ppt_w"/>
                                          </p:val>
                                        </p:tav>
                                      </p:tavLst>
                                    </p:anim>
                                    <p:anim calcmode="lin" valueType="num">
                                      <p:cBhvr>
                                        <p:cTn id="77" dur="500" fill="hold"/>
                                        <p:tgtEl>
                                          <p:spTgt spid="34"/>
                                        </p:tgtEl>
                                        <p:attrNameLst>
                                          <p:attrName>ppt_h</p:attrName>
                                        </p:attrNameLst>
                                      </p:cBhvr>
                                      <p:tavLst>
                                        <p:tav tm="0">
                                          <p:val>
                                            <p:fltVal val="0"/>
                                          </p:val>
                                        </p:tav>
                                        <p:tav tm="100000">
                                          <p:val>
                                            <p:strVal val="#ppt_h"/>
                                          </p:val>
                                        </p:tav>
                                      </p:tavLst>
                                    </p:anim>
                                  </p:childTnLst>
                                </p:cTn>
                              </p:par>
                              <p:par>
                                <p:cTn id="78" presetID="1" presetClass="mediacall" presetSubtype="0" fill="hold" nodeType="withEffect">
                                  <p:stCondLst>
                                    <p:cond delay="0"/>
                                  </p:stCondLst>
                                  <p:childTnLst>
                                    <p:cmd type="call" cmd="playFrom(0.0)">
                                      <p:cBhvr>
                                        <p:cTn id="79" dur="2468" fill="hold"/>
                                        <p:tgtEl>
                                          <p:spTgt spid="35"/>
                                        </p:tgtEl>
                                      </p:cBhvr>
                                    </p:cmd>
                                  </p:childTnLst>
                                </p:cTn>
                              </p:par>
                              <p:par>
                                <p:cTn id="80" presetID="1" presetClass="emph" presetSubtype="2" fill="hold" nodeType="withEffect">
                                  <p:stCondLst>
                                    <p:cond delay="1000"/>
                                  </p:stCondLst>
                                  <p:childTnLst>
                                    <p:animClr clrSpc="rgb" dir="cw">
                                      <p:cBhvr>
                                        <p:cTn id="81" dur="250" fill="hold"/>
                                        <p:tgtEl>
                                          <p:spTgt spid="71"/>
                                        </p:tgtEl>
                                        <p:attrNameLst>
                                          <p:attrName>fillcolor</p:attrName>
                                        </p:attrNameLst>
                                      </p:cBhvr>
                                      <p:to>
                                        <a:srgbClr val="F2F2F2"/>
                                      </p:to>
                                    </p:animClr>
                                    <p:set>
                                      <p:cBhvr>
                                        <p:cTn id="82" dur="250" fill="hold"/>
                                        <p:tgtEl>
                                          <p:spTgt spid="71"/>
                                        </p:tgtEl>
                                        <p:attrNameLst>
                                          <p:attrName>fill.type</p:attrName>
                                        </p:attrNameLst>
                                      </p:cBhvr>
                                      <p:to>
                                        <p:strVal val="solid"/>
                                      </p:to>
                                    </p:set>
                                    <p:set>
                                      <p:cBhvr>
                                        <p:cTn id="83" dur="250" fill="hold"/>
                                        <p:tgtEl>
                                          <p:spTgt spid="71"/>
                                        </p:tgtEl>
                                        <p:attrNameLst>
                                          <p:attrName>fill.on</p:attrName>
                                        </p:attrNameLst>
                                      </p:cBhvr>
                                      <p:to>
                                        <p:strVal val="true"/>
                                      </p:to>
                                    </p:set>
                                  </p:childTnLst>
                                </p:cTn>
                              </p:par>
                              <p:par>
                                <p:cTn id="84" presetID="1" presetClass="exit" presetSubtype="0" fill="hold" nodeType="withEffect">
                                  <p:stCondLst>
                                    <p:cond delay="1000"/>
                                  </p:stCondLst>
                                  <p:childTnLst>
                                    <p:set>
                                      <p:cBhvr>
                                        <p:cTn id="85" dur="1" fill="hold">
                                          <p:stCondLst>
                                            <p:cond delay="2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71"/>
                  </p:tgtEl>
                </p:cond>
              </p:nextCondLst>
            </p:seq>
            <p:audio>
              <p:cMediaNode vol="80000" showWhenStopped="0">
                <p:cTn id="86" fill="hold" display="0">
                  <p:stCondLst>
                    <p:cond delay="indefinite"/>
                  </p:stCondLst>
                  <p:endCondLst>
                    <p:cond evt="onStopAudio" delay="0">
                      <p:tgtEl>
                        <p:sldTgt/>
                      </p:tgtEl>
                    </p:cond>
                  </p:endCondLst>
                </p:cTn>
                <p:tgtEl>
                  <p:spTgt spid="35"/>
                </p:tgtEl>
              </p:cMediaNode>
            </p:audio>
            <p:seq concurrent="1" nextAc="seek">
              <p:cTn id="87" restart="whenNotActive" fill="hold" evtFilter="cancelBubble" nodeType="interactiveSeq">
                <p:stCondLst>
                  <p:cond evt="onClick" delay="0">
                    <p:tgtEl>
                      <p:spTgt spid="1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500" fill="hold"/>
                                        <p:tgtEl>
                                          <p:spTgt spid="110"/>
                                        </p:tgtEl>
                                        <p:attrNameLst>
                                          <p:attrName>fillcolor</p:attrName>
                                        </p:attrNameLst>
                                      </p:cBhvr>
                                      <p:to>
                                        <a:srgbClr val="FF0000"/>
                                      </p:to>
                                    </p:animClr>
                                    <p:set>
                                      <p:cBhvr>
                                        <p:cTn id="92" dur="500" fill="hold"/>
                                        <p:tgtEl>
                                          <p:spTgt spid="110"/>
                                        </p:tgtEl>
                                        <p:attrNameLst>
                                          <p:attrName>fill.type</p:attrName>
                                        </p:attrNameLst>
                                      </p:cBhvr>
                                      <p:to>
                                        <p:strVal val="solid"/>
                                      </p:to>
                                    </p:set>
                                    <p:set>
                                      <p:cBhvr>
                                        <p:cTn id="93" dur="500" fill="hold"/>
                                        <p:tgtEl>
                                          <p:spTgt spid="110"/>
                                        </p:tgtEl>
                                        <p:attrNameLst>
                                          <p:attrName>fill.on</p:attrName>
                                        </p:attrNameLst>
                                      </p:cBhvr>
                                      <p:to>
                                        <p:strVal val="true"/>
                                      </p:to>
                                    </p:set>
                                  </p:childTnLst>
                                </p:cTn>
                              </p:par>
                              <p:par>
                                <p:cTn id="94" presetID="1" presetClass="entr" presetSubtype="0"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par>
                                <p:cTn id="96" presetID="1" presetClass="mediacall" presetSubtype="0" fill="hold" nodeType="withEffect">
                                  <p:stCondLst>
                                    <p:cond delay="0"/>
                                  </p:stCondLst>
                                  <p:childTnLst>
                                    <p:cmd type="call" cmd="playFrom(0.0)">
                                      <p:cBhvr>
                                        <p:cTn id="97" dur="2297" fill="hold"/>
                                        <p:tgtEl>
                                          <p:spTgt spid="37"/>
                                        </p:tgtEl>
                                      </p:cBhvr>
                                    </p:cmd>
                                  </p:childTnLst>
                                </p:cTn>
                              </p:par>
                              <p:par>
                                <p:cTn id="98" presetID="1" presetClass="emph" presetSubtype="2" fill="hold" nodeType="withEffect">
                                  <p:stCondLst>
                                    <p:cond delay="1000"/>
                                  </p:stCondLst>
                                  <p:childTnLst>
                                    <p:animClr clrSpc="rgb" dir="cw">
                                      <p:cBhvr>
                                        <p:cTn id="99" dur="250" fill="hold"/>
                                        <p:tgtEl>
                                          <p:spTgt spid="110"/>
                                        </p:tgtEl>
                                        <p:attrNameLst>
                                          <p:attrName>fillcolor</p:attrName>
                                        </p:attrNameLst>
                                      </p:cBhvr>
                                      <p:to>
                                        <a:srgbClr val="F2F2F2"/>
                                      </p:to>
                                    </p:animClr>
                                    <p:set>
                                      <p:cBhvr>
                                        <p:cTn id="100" dur="250" fill="hold"/>
                                        <p:tgtEl>
                                          <p:spTgt spid="110"/>
                                        </p:tgtEl>
                                        <p:attrNameLst>
                                          <p:attrName>fill.type</p:attrName>
                                        </p:attrNameLst>
                                      </p:cBhvr>
                                      <p:to>
                                        <p:strVal val="solid"/>
                                      </p:to>
                                    </p:set>
                                    <p:set>
                                      <p:cBhvr>
                                        <p:cTn id="101" dur="250" fill="hold"/>
                                        <p:tgtEl>
                                          <p:spTgt spid="110"/>
                                        </p:tgtEl>
                                        <p:attrNameLst>
                                          <p:attrName>fill.on</p:attrName>
                                        </p:attrNameLst>
                                      </p:cBhvr>
                                      <p:to>
                                        <p:strVal val="true"/>
                                      </p:to>
                                    </p:set>
                                  </p:childTnLst>
                                </p:cTn>
                              </p:par>
                              <p:par>
                                <p:cTn id="102" presetID="1" presetClass="exit" presetSubtype="0" fill="hold" nodeType="withEffect">
                                  <p:stCondLst>
                                    <p:cond delay="1000"/>
                                  </p:stCondLst>
                                  <p:childTnLst>
                                    <p:set>
                                      <p:cBhvr>
                                        <p:cTn id="103" dur="1" fill="hold">
                                          <p:stCondLst>
                                            <p:cond delay="24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audio>
              <p:cMediaNode vol="80000" showWhenStopped="0">
                <p:cTn id="104" fill="hold" display="0">
                  <p:stCondLst>
                    <p:cond delay="indefinite"/>
                  </p:stCondLst>
                  <p:endCondLst>
                    <p:cond evt="onStopAudio" delay="0">
                      <p:tgtEl>
                        <p:sldTgt/>
                      </p:tgtEl>
                    </p:cond>
                  </p:endCondLst>
                </p:cTn>
                <p:tgtEl>
                  <p:spTgt spid="37"/>
                </p:tgtEl>
              </p:cMediaNode>
            </p:audio>
            <p:seq concurrent="1" nextAc="seek">
              <p:cTn id="105" restart="whenNotActive" fill="hold" evtFilter="cancelBubble" nodeType="interactiveSeq">
                <p:stCondLst>
                  <p:cond evt="onClick" delay="0">
                    <p:tgtEl>
                      <p:spTgt spid="116"/>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500" fill="hold"/>
                                        <p:tgtEl>
                                          <p:spTgt spid="116"/>
                                        </p:tgtEl>
                                        <p:attrNameLst>
                                          <p:attrName>fillcolor</p:attrName>
                                        </p:attrNameLst>
                                      </p:cBhvr>
                                      <p:to>
                                        <a:srgbClr val="FF0000"/>
                                      </p:to>
                                    </p:animClr>
                                    <p:set>
                                      <p:cBhvr>
                                        <p:cTn id="110" dur="500" fill="hold"/>
                                        <p:tgtEl>
                                          <p:spTgt spid="116"/>
                                        </p:tgtEl>
                                        <p:attrNameLst>
                                          <p:attrName>fill.type</p:attrName>
                                        </p:attrNameLst>
                                      </p:cBhvr>
                                      <p:to>
                                        <p:strVal val="solid"/>
                                      </p:to>
                                    </p:set>
                                    <p:set>
                                      <p:cBhvr>
                                        <p:cTn id="111" dur="500" fill="hold"/>
                                        <p:tgtEl>
                                          <p:spTgt spid="116"/>
                                        </p:tgtEl>
                                        <p:attrNameLst>
                                          <p:attrName>fill.on</p:attrName>
                                        </p:attrNameLst>
                                      </p:cBhvr>
                                      <p:to>
                                        <p:strVal val="true"/>
                                      </p:to>
                                    </p:set>
                                  </p:childTnLst>
                                </p:cTn>
                              </p:par>
                              <p:par>
                                <p:cTn id="112" presetID="1" presetClass="entr" presetSubtype="0" fill="hold" nodeType="withEffect">
                                  <p:stCondLst>
                                    <p:cond delay="0"/>
                                  </p:stCondLst>
                                  <p:childTnLst>
                                    <p:set>
                                      <p:cBhvr>
                                        <p:cTn id="113" dur="1" fill="hold">
                                          <p:stCondLst>
                                            <p:cond delay="0"/>
                                          </p:stCondLst>
                                        </p:cTn>
                                        <p:tgtEl>
                                          <p:spTgt spid="117"/>
                                        </p:tgtEl>
                                        <p:attrNameLst>
                                          <p:attrName>style.visibility</p:attrName>
                                        </p:attrNameLst>
                                      </p:cBhvr>
                                      <p:to>
                                        <p:strVal val="visible"/>
                                      </p:to>
                                    </p:set>
                                  </p:childTnLst>
                                </p:cTn>
                              </p:par>
                              <p:par>
                                <p:cTn id="114" presetID="1" presetClass="mediacall" presetSubtype="0" fill="hold" nodeType="withEffect">
                                  <p:stCondLst>
                                    <p:cond delay="0"/>
                                  </p:stCondLst>
                                  <p:childTnLst>
                                    <p:cmd type="call" cmd="playFrom(0.0)">
                                      <p:cBhvr>
                                        <p:cTn id="115" dur="2297" fill="hold"/>
                                        <p:tgtEl>
                                          <p:spTgt spid="37"/>
                                        </p:tgtEl>
                                      </p:cBhvr>
                                    </p:cmd>
                                  </p:childTnLst>
                                </p:cTn>
                              </p:par>
                              <p:par>
                                <p:cTn id="116" presetID="1" presetClass="emph" presetSubtype="2" fill="hold" nodeType="withEffect">
                                  <p:stCondLst>
                                    <p:cond delay="1000"/>
                                  </p:stCondLst>
                                  <p:childTnLst>
                                    <p:animClr clrSpc="rgb" dir="cw">
                                      <p:cBhvr>
                                        <p:cTn id="117" dur="250" fill="hold"/>
                                        <p:tgtEl>
                                          <p:spTgt spid="116"/>
                                        </p:tgtEl>
                                        <p:attrNameLst>
                                          <p:attrName>fillcolor</p:attrName>
                                        </p:attrNameLst>
                                      </p:cBhvr>
                                      <p:to>
                                        <a:srgbClr val="F2F2F2"/>
                                      </p:to>
                                    </p:animClr>
                                    <p:set>
                                      <p:cBhvr>
                                        <p:cTn id="118" dur="250" fill="hold"/>
                                        <p:tgtEl>
                                          <p:spTgt spid="116"/>
                                        </p:tgtEl>
                                        <p:attrNameLst>
                                          <p:attrName>fill.type</p:attrName>
                                        </p:attrNameLst>
                                      </p:cBhvr>
                                      <p:to>
                                        <p:strVal val="solid"/>
                                      </p:to>
                                    </p:set>
                                    <p:set>
                                      <p:cBhvr>
                                        <p:cTn id="119" dur="250" fill="hold"/>
                                        <p:tgtEl>
                                          <p:spTgt spid="116"/>
                                        </p:tgtEl>
                                        <p:attrNameLst>
                                          <p:attrName>fill.on</p:attrName>
                                        </p:attrNameLst>
                                      </p:cBhvr>
                                      <p:to>
                                        <p:strVal val="true"/>
                                      </p:to>
                                    </p:set>
                                  </p:childTnLst>
                                </p:cTn>
                              </p:par>
                              <p:par>
                                <p:cTn id="120" presetID="1" presetClass="exit" presetSubtype="0" fill="hold" nodeType="withEffect">
                                  <p:stCondLst>
                                    <p:cond delay="1000"/>
                                  </p:stCondLst>
                                  <p:childTnLst>
                                    <p:set>
                                      <p:cBhvr>
                                        <p:cTn id="121" dur="1" fill="hold">
                                          <p:stCondLst>
                                            <p:cond delay="24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122" restart="whenNotActive" fill="hold" evtFilter="cancelBubble" nodeType="interactiveSeq">
                <p:stCondLst>
                  <p:cond evt="onClick" delay="0">
                    <p:tgtEl>
                      <p:spTgt spid="118"/>
                    </p:tgtEl>
                  </p:cond>
                </p:stCondLst>
                <p:endSync evt="end" delay="0">
                  <p:rtn val="all"/>
                </p:endSync>
                <p:childTnLst>
                  <p:par>
                    <p:cTn id="123" fill="hold">
                      <p:stCondLst>
                        <p:cond delay="0"/>
                      </p:stCondLst>
                      <p:childTnLst>
                        <p:par>
                          <p:cTn id="124" fill="hold">
                            <p:stCondLst>
                              <p:cond delay="0"/>
                            </p:stCondLst>
                            <p:childTnLst>
                              <p:par>
                                <p:cTn id="125" presetID="1" presetClass="emph" presetSubtype="2" fill="hold" nodeType="clickEffect">
                                  <p:stCondLst>
                                    <p:cond delay="0"/>
                                  </p:stCondLst>
                                  <p:childTnLst>
                                    <p:animClr clrSpc="rgb" dir="cw">
                                      <p:cBhvr>
                                        <p:cTn id="126" dur="500" fill="hold"/>
                                        <p:tgtEl>
                                          <p:spTgt spid="118"/>
                                        </p:tgtEl>
                                        <p:attrNameLst>
                                          <p:attrName>fillcolor</p:attrName>
                                        </p:attrNameLst>
                                      </p:cBhvr>
                                      <p:to>
                                        <a:srgbClr val="FF0000"/>
                                      </p:to>
                                    </p:animClr>
                                    <p:set>
                                      <p:cBhvr>
                                        <p:cTn id="127" dur="500" fill="hold"/>
                                        <p:tgtEl>
                                          <p:spTgt spid="118"/>
                                        </p:tgtEl>
                                        <p:attrNameLst>
                                          <p:attrName>fill.type</p:attrName>
                                        </p:attrNameLst>
                                      </p:cBhvr>
                                      <p:to>
                                        <p:strVal val="solid"/>
                                      </p:to>
                                    </p:set>
                                    <p:set>
                                      <p:cBhvr>
                                        <p:cTn id="128" dur="500" fill="hold"/>
                                        <p:tgtEl>
                                          <p:spTgt spid="118"/>
                                        </p:tgtEl>
                                        <p:attrNameLst>
                                          <p:attrName>fill.on</p:attrName>
                                        </p:attrNameLst>
                                      </p:cBhvr>
                                      <p:to>
                                        <p:strVal val="true"/>
                                      </p:to>
                                    </p:set>
                                  </p:childTnLst>
                                </p:cTn>
                              </p:par>
                              <p:par>
                                <p:cTn id="129" presetID="1" presetClass="entr" presetSubtype="0" fill="hold" nodeType="withEffect">
                                  <p:stCondLst>
                                    <p:cond delay="0"/>
                                  </p:stCondLst>
                                  <p:childTnLst>
                                    <p:set>
                                      <p:cBhvr>
                                        <p:cTn id="130" dur="1" fill="hold">
                                          <p:stCondLst>
                                            <p:cond delay="0"/>
                                          </p:stCondLst>
                                        </p:cTn>
                                        <p:tgtEl>
                                          <p:spTgt spid="119"/>
                                        </p:tgtEl>
                                        <p:attrNameLst>
                                          <p:attrName>style.visibility</p:attrName>
                                        </p:attrNameLst>
                                      </p:cBhvr>
                                      <p:to>
                                        <p:strVal val="visible"/>
                                      </p:to>
                                    </p:set>
                                  </p:childTnLst>
                                </p:cTn>
                              </p:par>
                              <p:par>
                                <p:cTn id="131" presetID="1" presetClass="mediacall" presetSubtype="0" fill="hold" nodeType="withEffect">
                                  <p:stCondLst>
                                    <p:cond delay="0"/>
                                  </p:stCondLst>
                                  <p:childTnLst>
                                    <p:cmd type="call" cmd="playFrom(0.0)">
                                      <p:cBhvr>
                                        <p:cTn id="132" dur="2297" fill="hold"/>
                                        <p:tgtEl>
                                          <p:spTgt spid="37"/>
                                        </p:tgtEl>
                                      </p:cBhvr>
                                    </p:cmd>
                                  </p:childTnLst>
                                </p:cTn>
                              </p:par>
                              <p:par>
                                <p:cTn id="133" presetID="1" presetClass="emph" presetSubtype="2" fill="hold" nodeType="withEffect">
                                  <p:stCondLst>
                                    <p:cond delay="1000"/>
                                  </p:stCondLst>
                                  <p:childTnLst>
                                    <p:animClr clrSpc="rgb" dir="cw">
                                      <p:cBhvr>
                                        <p:cTn id="134" dur="250" fill="hold"/>
                                        <p:tgtEl>
                                          <p:spTgt spid="118"/>
                                        </p:tgtEl>
                                        <p:attrNameLst>
                                          <p:attrName>fillcolor</p:attrName>
                                        </p:attrNameLst>
                                      </p:cBhvr>
                                      <p:to>
                                        <a:srgbClr val="F2F2F2"/>
                                      </p:to>
                                    </p:animClr>
                                    <p:set>
                                      <p:cBhvr>
                                        <p:cTn id="135" dur="250" fill="hold"/>
                                        <p:tgtEl>
                                          <p:spTgt spid="118"/>
                                        </p:tgtEl>
                                        <p:attrNameLst>
                                          <p:attrName>fill.type</p:attrName>
                                        </p:attrNameLst>
                                      </p:cBhvr>
                                      <p:to>
                                        <p:strVal val="solid"/>
                                      </p:to>
                                    </p:set>
                                    <p:set>
                                      <p:cBhvr>
                                        <p:cTn id="136" dur="250" fill="hold"/>
                                        <p:tgtEl>
                                          <p:spTgt spid="118"/>
                                        </p:tgtEl>
                                        <p:attrNameLst>
                                          <p:attrName>fill.on</p:attrName>
                                        </p:attrNameLst>
                                      </p:cBhvr>
                                      <p:to>
                                        <p:strVal val="true"/>
                                      </p:to>
                                    </p:set>
                                  </p:childTnLst>
                                </p:cTn>
                              </p:par>
                              <p:par>
                                <p:cTn id="137" presetID="1" presetClass="exit" presetSubtype="0" fill="hold" nodeType="withEffect">
                                  <p:stCondLst>
                                    <p:cond delay="1000"/>
                                  </p:stCondLst>
                                  <p:childTnLst>
                                    <p:set>
                                      <p:cBhvr>
                                        <p:cTn id="138" dur="1" fill="hold">
                                          <p:stCondLst>
                                            <p:cond delay="24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childTnLst>
        </p:cTn>
      </p:par>
    </p:tnLst>
    <p:bldLst>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571500"/>
            <a:ext cx="160257718" cy="53532232"/>
            <a:chOff x="4179" y="19538"/>
            <a:chExt cx="9973477" cy="5764276"/>
          </a:xfrm>
        </p:grpSpPr>
        <p:sp>
          <p:nvSpPr>
            <p:cNvPr id="3" name="Freeform 3"/>
            <p:cNvSpPr/>
            <p:nvPr/>
          </p:nvSpPr>
          <p:spPr>
            <a:xfrm>
              <a:off x="4179" y="19538"/>
              <a:ext cx="9973477" cy="5764276"/>
            </a:xfrm>
            <a:custGeom>
              <a:avLst/>
              <a:gdLst/>
              <a:ahLst/>
              <a:cxnLst/>
              <a:rect l="l" t="t" r="r" b="b"/>
              <a:pathLst>
                <a:path w="9973477" h="5764276">
                  <a:moveTo>
                    <a:pt x="9973477" y="63694"/>
                  </a:moveTo>
                  <a:lnTo>
                    <a:pt x="9973477" y="0"/>
                  </a:lnTo>
                  <a:lnTo>
                    <a:pt x="55102" y="0"/>
                  </a:lnTo>
                  <a:lnTo>
                    <a:pt x="55102" y="31847"/>
                  </a:lnTo>
                  <a:lnTo>
                    <a:pt x="0" y="31847"/>
                  </a:lnTo>
                  <a:lnTo>
                    <a:pt x="0" y="5764276"/>
                  </a:lnTo>
                  <a:lnTo>
                    <a:pt x="110204" y="5764276"/>
                  </a:lnTo>
                  <a:lnTo>
                    <a:pt x="110204" y="4649637"/>
                  </a:lnTo>
                  <a:lnTo>
                    <a:pt x="1983675" y="4649637"/>
                  </a:lnTo>
                  <a:lnTo>
                    <a:pt x="1983675" y="5764276"/>
                  </a:lnTo>
                  <a:lnTo>
                    <a:pt x="2093879" y="5764276"/>
                  </a:lnTo>
                  <a:lnTo>
                    <a:pt x="2093879" y="4649637"/>
                  </a:lnTo>
                  <a:lnTo>
                    <a:pt x="3967350" y="4649637"/>
                  </a:lnTo>
                  <a:lnTo>
                    <a:pt x="3967350" y="5764276"/>
                  </a:lnTo>
                  <a:lnTo>
                    <a:pt x="4077554" y="5764276"/>
                  </a:lnTo>
                  <a:lnTo>
                    <a:pt x="4077554" y="4649637"/>
                  </a:lnTo>
                  <a:lnTo>
                    <a:pt x="5951025" y="4649637"/>
                  </a:lnTo>
                  <a:lnTo>
                    <a:pt x="5951025" y="5764276"/>
                  </a:lnTo>
                  <a:lnTo>
                    <a:pt x="6061229" y="5764276"/>
                  </a:lnTo>
                  <a:lnTo>
                    <a:pt x="6061229" y="4649637"/>
                  </a:lnTo>
                  <a:lnTo>
                    <a:pt x="7934700" y="4649637"/>
                  </a:lnTo>
                  <a:lnTo>
                    <a:pt x="7934700" y="5764276"/>
                  </a:lnTo>
                  <a:lnTo>
                    <a:pt x="8044904" y="5764276"/>
                  </a:lnTo>
                  <a:lnTo>
                    <a:pt x="8044904" y="4649637"/>
                  </a:lnTo>
                  <a:lnTo>
                    <a:pt x="9973477" y="4649637"/>
                  </a:lnTo>
                  <a:lnTo>
                    <a:pt x="9973477" y="4585944"/>
                  </a:lnTo>
                  <a:lnTo>
                    <a:pt x="8044904" y="4585944"/>
                  </a:lnTo>
                  <a:lnTo>
                    <a:pt x="8044904" y="3503151"/>
                  </a:lnTo>
                  <a:lnTo>
                    <a:pt x="9973477" y="3503151"/>
                  </a:lnTo>
                  <a:lnTo>
                    <a:pt x="9973477" y="3439458"/>
                  </a:lnTo>
                  <a:lnTo>
                    <a:pt x="8044904" y="3439458"/>
                  </a:lnTo>
                  <a:lnTo>
                    <a:pt x="8044904" y="2356665"/>
                  </a:lnTo>
                  <a:lnTo>
                    <a:pt x="9973477" y="2356665"/>
                  </a:lnTo>
                  <a:lnTo>
                    <a:pt x="9973477" y="2292972"/>
                  </a:lnTo>
                  <a:lnTo>
                    <a:pt x="8044904" y="2292972"/>
                  </a:lnTo>
                  <a:lnTo>
                    <a:pt x="8044904" y="1210180"/>
                  </a:lnTo>
                  <a:lnTo>
                    <a:pt x="9973477" y="1210180"/>
                  </a:lnTo>
                  <a:lnTo>
                    <a:pt x="9973477" y="1146486"/>
                  </a:lnTo>
                  <a:lnTo>
                    <a:pt x="8044904" y="1146486"/>
                  </a:lnTo>
                  <a:lnTo>
                    <a:pt x="8044904" y="63694"/>
                  </a:lnTo>
                  <a:lnTo>
                    <a:pt x="9973477" y="63694"/>
                  </a:lnTo>
                  <a:close/>
                  <a:moveTo>
                    <a:pt x="2093879" y="1146486"/>
                  </a:moveTo>
                  <a:lnTo>
                    <a:pt x="2093879" y="63694"/>
                  </a:lnTo>
                  <a:lnTo>
                    <a:pt x="3967350" y="63694"/>
                  </a:lnTo>
                  <a:lnTo>
                    <a:pt x="3967350" y="1146486"/>
                  </a:lnTo>
                  <a:lnTo>
                    <a:pt x="2093879" y="1146486"/>
                  </a:lnTo>
                  <a:close/>
                  <a:moveTo>
                    <a:pt x="3967350" y="1210180"/>
                  </a:moveTo>
                  <a:lnTo>
                    <a:pt x="3967350" y="2292972"/>
                  </a:lnTo>
                  <a:lnTo>
                    <a:pt x="2093879" y="2292972"/>
                  </a:lnTo>
                  <a:lnTo>
                    <a:pt x="2093879" y="1210180"/>
                  </a:lnTo>
                  <a:lnTo>
                    <a:pt x="3967350" y="1210180"/>
                  </a:lnTo>
                  <a:close/>
                  <a:moveTo>
                    <a:pt x="1983675" y="1146486"/>
                  </a:moveTo>
                  <a:lnTo>
                    <a:pt x="110204" y="1146486"/>
                  </a:lnTo>
                  <a:lnTo>
                    <a:pt x="110204" y="63694"/>
                  </a:lnTo>
                  <a:lnTo>
                    <a:pt x="1983675" y="63694"/>
                  </a:lnTo>
                  <a:lnTo>
                    <a:pt x="1983675" y="1146486"/>
                  </a:lnTo>
                  <a:close/>
                  <a:moveTo>
                    <a:pt x="1983675" y="1210180"/>
                  </a:moveTo>
                  <a:lnTo>
                    <a:pt x="1983675" y="2292972"/>
                  </a:lnTo>
                  <a:lnTo>
                    <a:pt x="110204" y="2292972"/>
                  </a:lnTo>
                  <a:lnTo>
                    <a:pt x="110204" y="1210180"/>
                  </a:lnTo>
                  <a:lnTo>
                    <a:pt x="1983675" y="1210180"/>
                  </a:lnTo>
                  <a:close/>
                  <a:moveTo>
                    <a:pt x="1983675" y="2356665"/>
                  </a:moveTo>
                  <a:lnTo>
                    <a:pt x="1983675" y="3439458"/>
                  </a:lnTo>
                  <a:lnTo>
                    <a:pt x="110204" y="3439458"/>
                  </a:lnTo>
                  <a:lnTo>
                    <a:pt x="110204" y="2356665"/>
                  </a:lnTo>
                  <a:lnTo>
                    <a:pt x="1983675" y="2356665"/>
                  </a:lnTo>
                  <a:close/>
                  <a:moveTo>
                    <a:pt x="2093879" y="2356665"/>
                  </a:moveTo>
                  <a:lnTo>
                    <a:pt x="3967350" y="2356665"/>
                  </a:lnTo>
                  <a:lnTo>
                    <a:pt x="3967350" y="3439458"/>
                  </a:lnTo>
                  <a:lnTo>
                    <a:pt x="2093879" y="3439458"/>
                  </a:lnTo>
                  <a:lnTo>
                    <a:pt x="2093879" y="2356665"/>
                  </a:lnTo>
                  <a:close/>
                  <a:moveTo>
                    <a:pt x="4077554" y="2356665"/>
                  </a:moveTo>
                  <a:lnTo>
                    <a:pt x="5951025" y="2356665"/>
                  </a:lnTo>
                  <a:lnTo>
                    <a:pt x="5951025" y="3439458"/>
                  </a:lnTo>
                  <a:lnTo>
                    <a:pt x="4077554" y="3439458"/>
                  </a:lnTo>
                  <a:lnTo>
                    <a:pt x="4077554" y="2356665"/>
                  </a:lnTo>
                  <a:close/>
                  <a:moveTo>
                    <a:pt x="4077554" y="2292972"/>
                  </a:moveTo>
                  <a:lnTo>
                    <a:pt x="4077554" y="1210180"/>
                  </a:lnTo>
                  <a:lnTo>
                    <a:pt x="5951025" y="1210180"/>
                  </a:lnTo>
                  <a:lnTo>
                    <a:pt x="5951025" y="2292972"/>
                  </a:lnTo>
                  <a:lnTo>
                    <a:pt x="4077554" y="2292972"/>
                  </a:lnTo>
                  <a:close/>
                  <a:moveTo>
                    <a:pt x="4077554" y="1146486"/>
                  </a:moveTo>
                  <a:lnTo>
                    <a:pt x="4077554" y="63694"/>
                  </a:lnTo>
                  <a:lnTo>
                    <a:pt x="5951025" y="63694"/>
                  </a:lnTo>
                  <a:lnTo>
                    <a:pt x="5951025" y="1146486"/>
                  </a:lnTo>
                  <a:lnTo>
                    <a:pt x="4077554" y="1146486"/>
                  </a:lnTo>
                  <a:close/>
                  <a:moveTo>
                    <a:pt x="110204" y="4585944"/>
                  </a:moveTo>
                  <a:lnTo>
                    <a:pt x="110204" y="3503151"/>
                  </a:lnTo>
                  <a:lnTo>
                    <a:pt x="1983675" y="3503151"/>
                  </a:lnTo>
                  <a:lnTo>
                    <a:pt x="1983675" y="4585944"/>
                  </a:lnTo>
                  <a:lnTo>
                    <a:pt x="110204" y="4585944"/>
                  </a:lnTo>
                  <a:close/>
                  <a:moveTo>
                    <a:pt x="2093879" y="4585944"/>
                  </a:moveTo>
                  <a:lnTo>
                    <a:pt x="2093879" y="3503151"/>
                  </a:lnTo>
                  <a:lnTo>
                    <a:pt x="3967350" y="3503151"/>
                  </a:lnTo>
                  <a:lnTo>
                    <a:pt x="3967350" y="4585944"/>
                  </a:lnTo>
                  <a:lnTo>
                    <a:pt x="2093879" y="4585944"/>
                  </a:lnTo>
                  <a:close/>
                  <a:moveTo>
                    <a:pt x="4077554" y="4585944"/>
                  </a:moveTo>
                  <a:lnTo>
                    <a:pt x="4077554" y="3503151"/>
                  </a:lnTo>
                  <a:lnTo>
                    <a:pt x="5951025" y="3503151"/>
                  </a:lnTo>
                  <a:lnTo>
                    <a:pt x="5951025" y="4585944"/>
                  </a:lnTo>
                  <a:lnTo>
                    <a:pt x="4077554" y="4585944"/>
                  </a:lnTo>
                  <a:close/>
                  <a:moveTo>
                    <a:pt x="7934700" y="4585944"/>
                  </a:moveTo>
                  <a:lnTo>
                    <a:pt x="6061229" y="4585944"/>
                  </a:lnTo>
                  <a:lnTo>
                    <a:pt x="6061229" y="3503151"/>
                  </a:lnTo>
                  <a:lnTo>
                    <a:pt x="7934700" y="3503151"/>
                  </a:lnTo>
                  <a:lnTo>
                    <a:pt x="7934700" y="4585944"/>
                  </a:lnTo>
                  <a:close/>
                  <a:moveTo>
                    <a:pt x="7934700" y="3439458"/>
                  </a:moveTo>
                  <a:lnTo>
                    <a:pt x="6061229" y="3439458"/>
                  </a:lnTo>
                  <a:lnTo>
                    <a:pt x="6061229" y="2356665"/>
                  </a:lnTo>
                  <a:lnTo>
                    <a:pt x="7934700" y="2356665"/>
                  </a:lnTo>
                  <a:lnTo>
                    <a:pt x="7934700" y="3439458"/>
                  </a:lnTo>
                  <a:close/>
                  <a:moveTo>
                    <a:pt x="7934700" y="2292972"/>
                  </a:moveTo>
                  <a:lnTo>
                    <a:pt x="6061229" y="2292972"/>
                  </a:lnTo>
                  <a:lnTo>
                    <a:pt x="6061229" y="1210180"/>
                  </a:lnTo>
                  <a:lnTo>
                    <a:pt x="7934700" y="1210180"/>
                  </a:lnTo>
                  <a:lnTo>
                    <a:pt x="7934700" y="2292972"/>
                  </a:lnTo>
                  <a:close/>
                  <a:moveTo>
                    <a:pt x="7934700" y="1146486"/>
                  </a:moveTo>
                  <a:lnTo>
                    <a:pt x="6061229" y="1146486"/>
                  </a:lnTo>
                  <a:lnTo>
                    <a:pt x="6061229" y="63694"/>
                  </a:lnTo>
                  <a:lnTo>
                    <a:pt x="7934700" y="63694"/>
                  </a:lnTo>
                  <a:lnTo>
                    <a:pt x="7934700" y="1146486"/>
                  </a:lnTo>
                  <a:close/>
                </a:path>
              </a:pathLst>
            </a:custGeom>
            <a:solidFill>
              <a:srgbClr val="C89B89"/>
            </a:solidFill>
          </p:spPr>
        </p:sp>
      </p:grpSp>
      <p:grpSp>
        <p:nvGrpSpPr>
          <p:cNvPr id="4" name="Group 4"/>
          <p:cNvGrpSpPr/>
          <p:nvPr/>
        </p:nvGrpSpPr>
        <p:grpSpPr>
          <a:xfrm>
            <a:off x="1489045" y="1295641"/>
            <a:ext cx="18083306" cy="3530620"/>
            <a:chOff x="234368" y="-99655"/>
            <a:chExt cx="25832607" cy="4707488"/>
          </a:xfrm>
        </p:grpSpPr>
        <p:sp>
          <p:nvSpPr>
            <p:cNvPr id="6" name="Freeform 6"/>
            <p:cNvSpPr/>
            <p:nvPr/>
          </p:nvSpPr>
          <p:spPr>
            <a:xfrm>
              <a:off x="234368" y="-99655"/>
              <a:ext cx="22265546" cy="4707488"/>
            </a:xfrm>
            <a:custGeom>
              <a:avLst/>
              <a:gdLst/>
              <a:ahLst/>
              <a:cxnLst/>
              <a:rect l="l" t="t" r="r" b="b"/>
              <a:pathLst>
                <a:path w="83341830" h="4265366">
                  <a:moveTo>
                    <a:pt x="0" y="0"/>
                  </a:moveTo>
                  <a:lnTo>
                    <a:pt x="83341830" y="0"/>
                  </a:lnTo>
                  <a:lnTo>
                    <a:pt x="83341830" y="4265366"/>
                  </a:lnTo>
                  <a:lnTo>
                    <a:pt x="0" y="4265366"/>
                  </a:lnTo>
                  <a:lnTo>
                    <a:pt x="0" y="0"/>
                  </a:lnTo>
                  <a:close/>
                </a:path>
              </a:pathLst>
            </a:custGeom>
            <a:solidFill>
              <a:srgbClr val="E0C893"/>
            </a:solidFill>
            <a:ln>
              <a:solidFill>
                <a:schemeClr val="tx1"/>
              </a:solidFill>
            </a:ln>
          </p:spPr>
        </p:sp>
        <p:sp>
          <p:nvSpPr>
            <p:cNvPr id="8" name="TextBox 8"/>
            <p:cNvSpPr txBox="1"/>
            <p:nvPr/>
          </p:nvSpPr>
          <p:spPr>
            <a:xfrm>
              <a:off x="5064565" y="-42690"/>
              <a:ext cx="21002410" cy="4596126"/>
            </a:xfrm>
            <a:prstGeom prst="rect">
              <a:avLst/>
            </a:prstGeom>
          </p:spPr>
          <p:txBody>
            <a:bodyPr lIns="0" tIns="0" rIns="0" bIns="0" rtlCol="0" anchor="t">
              <a:spAutoFit/>
            </a:bodyPr>
            <a:lstStyle/>
            <a:p>
              <a:r>
                <a:rPr lang="vi-VN" sz="3200" dirty="0">
                  <a:latin typeface="Calibri" panose="020F0502020204030204" pitchFamily="34" charset="0"/>
                  <a:cs typeface="Calibri" panose="020F0502020204030204" pitchFamily="34" charset="0"/>
                </a:rPr>
                <a:t>Trong các phát biểu sau :</a:t>
              </a:r>
              <a:endParaRPr lang="en-US"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(1) Cung cấp nguồn chất hữu cơ làm thức ăn cho sinh vật dị dưỡng</a:t>
              </a:r>
              <a:endParaRPr lang="en-US"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(2) Cung cấp nguyên liệu cho công nghiệp, dược liệu cho Y học </a:t>
              </a:r>
              <a:endParaRPr lang="en-US"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(3) Cung cấp năng lượng duy trì hoạt động sống của sinh giới</a:t>
              </a:r>
              <a:endParaRPr lang="en-US"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(4) Điều hòa trực tiếp lượng nước trong khí quyển. </a:t>
              </a:r>
              <a:endParaRPr lang="en-US"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(5) Điều hòa không khí</a:t>
              </a:r>
              <a:endParaRPr lang="en-US"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C</a:t>
              </a:r>
              <a:r>
                <a:rPr lang="en-US" sz="3200" dirty="0">
                  <a:latin typeface="Calibri" panose="020F0502020204030204" pitchFamily="34" charset="0"/>
                  <a:cs typeface="Calibri" panose="020F0502020204030204" pitchFamily="34" charset="0"/>
                </a:rPr>
                <a:t>ó</a:t>
              </a:r>
              <a:r>
                <a:rPr lang="vi-VN" sz="3200" dirty="0">
                  <a:latin typeface="Calibri" panose="020F0502020204030204" pitchFamily="34" charset="0"/>
                  <a:cs typeface="Calibri" panose="020F0502020204030204" pitchFamily="34" charset="0"/>
                </a:rPr>
                <a:t> bao nhiêu nhận định đúng về vai trò của quang hợp ?</a:t>
              </a:r>
              <a:endParaRPr lang="en-US" sz="3200" dirty="0">
                <a:latin typeface="Calibri" panose="020F0502020204030204" pitchFamily="34" charset="0"/>
                <a:cs typeface="Calibri" panose="020F0502020204030204" pitchFamily="34" charset="0"/>
              </a:endParaRPr>
            </a:p>
          </p:txBody>
        </p:sp>
      </p:grpSp>
      <p:grpSp>
        <p:nvGrpSpPr>
          <p:cNvPr id="9" name="Group 9"/>
          <p:cNvGrpSpPr/>
          <p:nvPr/>
        </p:nvGrpSpPr>
        <p:grpSpPr>
          <a:xfrm>
            <a:off x="764855" y="5220138"/>
            <a:ext cx="15731486" cy="4970465"/>
            <a:chOff x="0" y="0"/>
            <a:chExt cx="22534478" cy="7768330"/>
          </a:xfrm>
        </p:grpSpPr>
        <p:grpSp>
          <p:nvGrpSpPr>
            <p:cNvPr id="10" name="Group 10"/>
            <p:cNvGrpSpPr/>
            <p:nvPr/>
          </p:nvGrpSpPr>
          <p:grpSpPr>
            <a:xfrm>
              <a:off x="97248" y="140277"/>
              <a:ext cx="22322106" cy="7487776"/>
              <a:chOff x="-6501" y="0"/>
              <a:chExt cx="8116663" cy="2722671"/>
            </a:xfrm>
          </p:grpSpPr>
          <p:sp>
            <p:nvSpPr>
              <p:cNvPr id="11" name="Freeform 11"/>
              <p:cNvSpPr/>
              <p:nvPr/>
            </p:nvSpPr>
            <p:spPr>
              <a:xfrm>
                <a:off x="-6501" y="12699"/>
                <a:ext cx="8097462" cy="2709971"/>
              </a:xfrm>
              <a:custGeom>
                <a:avLst/>
                <a:gdLst/>
                <a:ahLst/>
                <a:cxnLst/>
                <a:rect l="l" t="t" r="r" b="b"/>
                <a:pathLst>
                  <a:path w="8097462" h="2709971">
                    <a:moveTo>
                      <a:pt x="8097462" y="271780"/>
                    </a:moveTo>
                    <a:lnTo>
                      <a:pt x="8097462" y="2709971"/>
                    </a:lnTo>
                    <a:lnTo>
                      <a:pt x="0" y="2709971"/>
                    </a:lnTo>
                    <a:lnTo>
                      <a:pt x="0" y="0"/>
                    </a:lnTo>
                    <a:lnTo>
                      <a:pt x="7825681" y="0"/>
                    </a:lnTo>
                    <a:close/>
                  </a:path>
                </a:pathLst>
              </a:custGeom>
              <a:solidFill>
                <a:srgbClr val="E5F3D7"/>
              </a:solidFill>
            </p:spPr>
          </p:sp>
          <p:sp>
            <p:nvSpPr>
              <p:cNvPr id="12" name="Freeform 12"/>
              <p:cNvSpPr/>
              <p:nvPr/>
            </p:nvSpPr>
            <p:spPr>
              <a:xfrm>
                <a:off x="0" y="0"/>
                <a:ext cx="8110162" cy="2722671"/>
              </a:xfrm>
              <a:custGeom>
                <a:avLst/>
                <a:gdLst/>
                <a:ahLst/>
                <a:cxnLst/>
                <a:rect l="l" t="t" r="r" b="b"/>
                <a:pathLst>
                  <a:path w="8110162" h="2722671">
                    <a:moveTo>
                      <a:pt x="7834571" y="0"/>
                    </a:moveTo>
                    <a:lnTo>
                      <a:pt x="0" y="0"/>
                    </a:lnTo>
                    <a:lnTo>
                      <a:pt x="0" y="2722671"/>
                    </a:lnTo>
                    <a:lnTo>
                      <a:pt x="8110162" y="2722671"/>
                    </a:lnTo>
                    <a:lnTo>
                      <a:pt x="8110162" y="275590"/>
                    </a:lnTo>
                    <a:lnTo>
                      <a:pt x="7834571" y="0"/>
                    </a:lnTo>
                    <a:close/>
                    <a:moveTo>
                      <a:pt x="8097462" y="2709971"/>
                    </a:moveTo>
                    <a:lnTo>
                      <a:pt x="12700" y="2709971"/>
                    </a:lnTo>
                    <a:lnTo>
                      <a:pt x="12700" y="12700"/>
                    </a:lnTo>
                    <a:lnTo>
                      <a:pt x="7829491" y="12700"/>
                    </a:lnTo>
                    <a:lnTo>
                      <a:pt x="7832031" y="15240"/>
                    </a:lnTo>
                    <a:lnTo>
                      <a:pt x="7832031" y="278130"/>
                    </a:lnTo>
                    <a:lnTo>
                      <a:pt x="8094921" y="278130"/>
                    </a:lnTo>
                    <a:lnTo>
                      <a:pt x="8097462" y="280670"/>
                    </a:lnTo>
                    <a:cubicBezTo>
                      <a:pt x="8097462" y="280670"/>
                      <a:pt x="8097462" y="2709971"/>
                      <a:pt x="8097462" y="2709971"/>
                    </a:cubicBezTo>
                    <a:close/>
                  </a:path>
                </a:pathLst>
              </a:custGeom>
              <a:solidFill>
                <a:srgbClr val="000000"/>
              </a:solidFill>
            </p:spPr>
          </p:sp>
        </p:grpSp>
        <p:grpSp>
          <p:nvGrpSpPr>
            <p:cNvPr id="13" name="Group 13"/>
            <p:cNvGrpSpPr/>
            <p:nvPr/>
          </p:nvGrpSpPr>
          <p:grpSpPr>
            <a:xfrm>
              <a:off x="0" y="7487776"/>
              <a:ext cx="270416" cy="280554"/>
              <a:chOff x="0" y="0"/>
              <a:chExt cx="2376680" cy="2465786"/>
            </a:xfrm>
          </p:grpSpPr>
          <p:sp>
            <p:nvSpPr>
              <p:cNvPr id="14" name="Freeform 1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5" name="Freeform 1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16" name="Group 16"/>
            <p:cNvGrpSpPr/>
            <p:nvPr/>
          </p:nvGrpSpPr>
          <p:grpSpPr>
            <a:xfrm>
              <a:off x="0" y="3884165"/>
              <a:ext cx="270416" cy="280554"/>
              <a:chOff x="0" y="0"/>
              <a:chExt cx="2376680" cy="2465786"/>
            </a:xfrm>
          </p:grpSpPr>
          <p:sp>
            <p:nvSpPr>
              <p:cNvPr id="17" name="Freeform 1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8" name="Freeform 1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19" name="Group 19"/>
            <p:cNvGrpSpPr/>
            <p:nvPr/>
          </p:nvGrpSpPr>
          <p:grpSpPr>
            <a:xfrm>
              <a:off x="0" y="0"/>
              <a:ext cx="270416" cy="280554"/>
              <a:chOff x="0" y="0"/>
              <a:chExt cx="2376680" cy="2465786"/>
            </a:xfrm>
          </p:grpSpPr>
          <p:sp>
            <p:nvSpPr>
              <p:cNvPr id="20" name="Freeform 2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1" name="Freeform 2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2" name="Group 22"/>
            <p:cNvGrpSpPr/>
            <p:nvPr/>
          </p:nvGrpSpPr>
          <p:grpSpPr>
            <a:xfrm>
              <a:off x="22264062" y="3884165"/>
              <a:ext cx="270416" cy="280554"/>
              <a:chOff x="0" y="0"/>
              <a:chExt cx="2376680" cy="2465786"/>
            </a:xfrm>
          </p:grpSpPr>
          <p:sp>
            <p:nvSpPr>
              <p:cNvPr id="23" name="Freeform 2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4" name="Freeform 2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5" name="Group 25"/>
            <p:cNvGrpSpPr/>
            <p:nvPr/>
          </p:nvGrpSpPr>
          <p:grpSpPr>
            <a:xfrm>
              <a:off x="11132031" y="7487776"/>
              <a:ext cx="270416" cy="280554"/>
              <a:chOff x="0" y="0"/>
              <a:chExt cx="2376680" cy="2465786"/>
            </a:xfrm>
          </p:grpSpPr>
          <p:sp>
            <p:nvSpPr>
              <p:cNvPr id="26" name="Freeform 2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7" name="Freeform 2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8" name="Group 28"/>
            <p:cNvGrpSpPr/>
            <p:nvPr/>
          </p:nvGrpSpPr>
          <p:grpSpPr>
            <a:xfrm>
              <a:off x="11132031" y="0"/>
              <a:ext cx="270416" cy="280554"/>
              <a:chOff x="0" y="0"/>
              <a:chExt cx="2376680" cy="2465786"/>
            </a:xfrm>
          </p:grpSpPr>
          <p:sp>
            <p:nvSpPr>
              <p:cNvPr id="29" name="Freeform 2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0" name="Freeform 3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31" name="Group 31"/>
            <p:cNvGrpSpPr/>
            <p:nvPr/>
          </p:nvGrpSpPr>
          <p:grpSpPr>
            <a:xfrm>
              <a:off x="22264062" y="7487776"/>
              <a:ext cx="270416" cy="280554"/>
              <a:chOff x="0" y="0"/>
              <a:chExt cx="2376680" cy="2465786"/>
            </a:xfrm>
          </p:grpSpPr>
          <p:sp>
            <p:nvSpPr>
              <p:cNvPr id="32" name="Freeform 3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3" name="Freeform 3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grpSp>
        <p:nvGrpSpPr>
          <p:cNvPr id="54" name="Group 54"/>
          <p:cNvGrpSpPr/>
          <p:nvPr/>
        </p:nvGrpSpPr>
        <p:grpSpPr>
          <a:xfrm>
            <a:off x="5906598" y="206177"/>
            <a:ext cx="6511347" cy="955870"/>
            <a:chOff x="0" y="0"/>
            <a:chExt cx="8600195" cy="1742560"/>
          </a:xfrm>
        </p:grpSpPr>
        <p:grpSp>
          <p:nvGrpSpPr>
            <p:cNvPr id="55" name="Group 55"/>
            <p:cNvGrpSpPr/>
            <p:nvPr/>
          </p:nvGrpSpPr>
          <p:grpSpPr>
            <a:xfrm>
              <a:off x="0" y="0"/>
              <a:ext cx="8600195" cy="1742560"/>
              <a:chOff x="0" y="0"/>
              <a:chExt cx="32191262" cy="6522549"/>
            </a:xfrm>
          </p:grpSpPr>
          <p:sp>
            <p:nvSpPr>
              <p:cNvPr id="56" name="Freeform 56"/>
              <p:cNvSpPr/>
              <p:nvPr/>
            </p:nvSpPr>
            <p:spPr>
              <a:xfrm>
                <a:off x="72390" y="72390"/>
                <a:ext cx="32046484" cy="6377769"/>
              </a:xfrm>
              <a:custGeom>
                <a:avLst/>
                <a:gdLst/>
                <a:ahLst/>
                <a:cxnLst/>
                <a:rect l="l" t="t" r="r" b="b"/>
                <a:pathLst>
                  <a:path w="32046484" h="6377769">
                    <a:moveTo>
                      <a:pt x="0" y="0"/>
                    </a:moveTo>
                    <a:lnTo>
                      <a:pt x="32046484" y="0"/>
                    </a:lnTo>
                    <a:lnTo>
                      <a:pt x="32046484" y="6377769"/>
                    </a:lnTo>
                    <a:lnTo>
                      <a:pt x="0" y="6377769"/>
                    </a:lnTo>
                    <a:lnTo>
                      <a:pt x="0" y="0"/>
                    </a:lnTo>
                    <a:close/>
                  </a:path>
                </a:pathLst>
              </a:custGeom>
              <a:solidFill>
                <a:srgbClr val="E5F3D7"/>
              </a:solidFill>
            </p:spPr>
          </p:sp>
          <p:sp>
            <p:nvSpPr>
              <p:cNvPr id="57" name="Freeform 57"/>
              <p:cNvSpPr/>
              <p:nvPr/>
            </p:nvSpPr>
            <p:spPr>
              <a:xfrm>
                <a:off x="0" y="0"/>
                <a:ext cx="32191263" cy="6522549"/>
              </a:xfrm>
              <a:custGeom>
                <a:avLst/>
                <a:gdLst/>
                <a:ahLst/>
                <a:cxnLst/>
                <a:rect l="l" t="t" r="r" b="b"/>
                <a:pathLst>
                  <a:path w="32191263" h="6522549">
                    <a:moveTo>
                      <a:pt x="32046481" y="6377769"/>
                    </a:moveTo>
                    <a:lnTo>
                      <a:pt x="32191263" y="6377769"/>
                    </a:lnTo>
                    <a:lnTo>
                      <a:pt x="32191263" y="6522549"/>
                    </a:lnTo>
                    <a:lnTo>
                      <a:pt x="32046481" y="6522549"/>
                    </a:lnTo>
                    <a:lnTo>
                      <a:pt x="32046481" y="6377769"/>
                    </a:lnTo>
                    <a:close/>
                    <a:moveTo>
                      <a:pt x="0" y="144780"/>
                    </a:moveTo>
                    <a:lnTo>
                      <a:pt x="144780" y="144780"/>
                    </a:lnTo>
                    <a:lnTo>
                      <a:pt x="144780" y="6377769"/>
                    </a:lnTo>
                    <a:lnTo>
                      <a:pt x="0" y="6377769"/>
                    </a:lnTo>
                    <a:lnTo>
                      <a:pt x="0" y="144780"/>
                    </a:lnTo>
                    <a:close/>
                    <a:moveTo>
                      <a:pt x="0" y="6377769"/>
                    </a:moveTo>
                    <a:lnTo>
                      <a:pt x="144780" y="6377769"/>
                    </a:lnTo>
                    <a:lnTo>
                      <a:pt x="144780" y="6522549"/>
                    </a:lnTo>
                    <a:lnTo>
                      <a:pt x="0" y="6522549"/>
                    </a:lnTo>
                    <a:lnTo>
                      <a:pt x="0" y="6377769"/>
                    </a:lnTo>
                    <a:close/>
                    <a:moveTo>
                      <a:pt x="32046481" y="144780"/>
                    </a:moveTo>
                    <a:lnTo>
                      <a:pt x="32191263" y="144780"/>
                    </a:lnTo>
                    <a:lnTo>
                      <a:pt x="32191263" y="6377769"/>
                    </a:lnTo>
                    <a:lnTo>
                      <a:pt x="32046481" y="6377769"/>
                    </a:lnTo>
                    <a:lnTo>
                      <a:pt x="32046481" y="144780"/>
                    </a:lnTo>
                    <a:close/>
                    <a:moveTo>
                      <a:pt x="144780" y="6377769"/>
                    </a:moveTo>
                    <a:lnTo>
                      <a:pt x="32046481" y="6377769"/>
                    </a:lnTo>
                    <a:lnTo>
                      <a:pt x="32046481" y="6522549"/>
                    </a:lnTo>
                    <a:lnTo>
                      <a:pt x="144780" y="6522549"/>
                    </a:lnTo>
                    <a:lnTo>
                      <a:pt x="144780" y="6377769"/>
                    </a:lnTo>
                    <a:close/>
                    <a:moveTo>
                      <a:pt x="32046481" y="0"/>
                    </a:moveTo>
                    <a:lnTo>
                      <a:pt x="32191263" y="0"/>
                    </a:lnTo>
                    <a:lnTo>
                      <a:pt x="32191263" y="144780"/>
                    </a:lnTo>
                    <a:lnTo>
                      <a:pt x="32046481" y="144780"/>
                    </a:lnTo>
                    <a:lnTo>
                      <a:pt x="32046481" y="0"/>
                    </a:lnTo>
                    <a:close/>
                    <a:moveTo>
                      <a:pt x="0" y="0"/>
                    </a:moveTo>
                    <a:lnTo>
                      <a:pt x="144780" y="0"/>
                    </a:lnTo>
                    <a:lnTo>
                      <a:pt x="144780" y="144780"/>
                    </a:lnTo>
                    <a:lnTo>
                      <a:pt x="0" y="144780"/>
                    </a:lnTo>
                    <a:lnTo>
                      <a:pt x="0" y="0"/>
                    </a:lnTo>
                    <a:close/>
                    <a:moveTo>
                      <a:pt x="144780" y="0"/>
                    </a:moveTo>
                    <a:lnTo>
                      <a:pt x="32046481" y="0"/>
                    </a:lnTo>
                    <a:lnTo>
                      <a:pt x="32046481" y="144780"/>
                    </a:lnTo>
                    <a:lnTo>
                      <a:pt x="144780" y="144780"/>
                    </a:lnTo>
                    <a:lnTo>
                      <a:pt x="144780" y="0"/>
                    </a:lnTo>
                    <a:close/>
                  </a:path>
                </a:pathLst>
              </a:custGeom>
              <a:solidFill>
                <a:srgbClr val="000000"/>
              </a:solidFill>
            </p:spPr>
          </p:sp>
        </p:grpSp>
        <p:sp>
          <p:nvSpPr>
            <p:cNvPr id="58" name="TextBox 58"/>
            <p:cNvSpPr txBox="1"/>
            <p:nvPr/>
          </p:nvSpPr>
          <p:spPr>
            <a:xfrm>
              <a:off x="657998" y="130274"/>
              <a:ext cx="7203363" cy="1448171"/>
            </a:xfrm>
            <a:prstGeom prst="rect">
              <a:avLst/>
            </a:prstGeom>
          </p:spPr>
          <p:txBody>
            <a:bodyPr lIns="0" tIns="0" rIns="0" bIns="0" rtlCol="0" anchor="t">
              <a:spAutoFit/>
            </a:bodyPr>
            <a:lstStyle/>
            <a:p>
              <a:pPr algn="ctr">
                <a:lnSpc>
                  <a:spcPts val="6499"/>
                </a:lnSpc>
              </a:pPr>
              <a:r>
                <a:rPr lang="en-US" sz="4999" dirty="0">
                  <a:solidFill>
                    <a:srgbClr val="000000"/>
                  </a:solidFill>
                  <a:latin typeface="+mj-lt"/>
                </a:rPr>
                <a:t>CÂU HỎI 3</a:t>
              </a:r>
            </a:p>
          </p:txBody>
        </p:sp>
      </p:grpSp>
      <p:grpSp>
        <p:nvGrpSpPr>
          <p:cNvPr id="59" name="Group 59"/>
          <p:cNvGrpSpPr/>
          <p:nvPr/>
        </p:nvGrpSpPr>
        <p:grpSpPr>
          <a:xfrm>
            <a:off x="5805194" y="567212"/>
            <a:ext cx="202812" cy="210416"/>
            <a:chOff x="0" y="0"/>
            <a:chExt cx="2376680" cy="2465786"/>
          </a:xfrm>
        </p:grpSpPr>
        <p:sp>
          <p:nvSpPr>
            <p:cNvPr id="60" name="Freeform 6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61" name="Freeform 6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62" name="Group 62"/>
          <p:cNvGrpSpPr/>
          <p:nvPr/>
        </p:nvGrpSpPr>
        <p:grpSpPr>
          <a:xfrm>
            <a:off x="5805194" y="1874132"/>
            <a:ext cx="202812" cy="210416"/>
            <a:chOff x="0" y="0"/>
            <a:chExt cx="2376680" cy="2465786"/>
          </a:xfrm>
        </p:grpSpPr>
        <p:sp>
          <p:nvSpPr>
            <p:cNvPr id="63" name="Freeform 6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64" name="Freeform 6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65" name="Group 65"/>
          <p:cNvGrpSpPr/>
          <p:nvPr/>
        </p:nvGrpSpPr>
        <p:grpSpPr>
          <a:xfrm>
            <a:off x="12221312" y="567212"/>
            <a:ext cx="202812" cy="210416"/>
            <a:chOff x="0" y="0"/>
            <a:chExt cx="2376680" cy="2465786"/>
          </a:xfrm>
        </p:grpSpPr>
        <p:sp>
          <p:nvSpPr>
            <p:cNvPr id="66" name="Freeform 6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67" name="Freeform 6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68" name="Group 68"/>
          <p:cNvGrpSpPr/>
          <p:nvPr/>
        </p:nvGrpSpPr>
        <p:grpSpPr>
          <a:xfrm>
            <a:off x="12221312" y="1874132"/>
            <a:ext cx="202812" cy="210416"/>
            <a:chOff x="0" y="0"/>
            <a:chExt cx="2376680" cy="2465786"/>
          </a:xfrm>
        </p:grpSpPr>
        <p:sp>
          <p:nvSpPr>
            <p:cNvPr id="69" name="Freeform 6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70" name="Freeform 7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sp>
        <p:nvSpPr>
          <p:cNvPr id="71" name="Đáp án A"/>
          <p:cNvSpPr txBox="1"/>
          <p:nvPr/>
        </p:nvSpPr>
        <p:spPr>
          <a:xfrm>
            <a:off x="6984456" y="7366894"/>
            <a:ext cx="1548339" cy="468141"/>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pPr>
              <a:lnSpc>
                <a:spcPts val="3600"/>
              </a:lnSpc>
            </a:pPr>
            <a:r>
              <a:rPr lang="en-US" sz="3600" dirty="0">
                <a:latin typeface="+mj-lt"/>
              </a:rPr>
              <a:t>C. 4</a:t>
            </a:r>
            <a:endParaRPr lang="en-US" sz="3600" dirty="0">
              <a:solidFill>
                <a:srgbClr val="000000"/>
              </a:solidFill>
              <a:latin typeface="Calibri" panose="020F0502020204030204" pitchFamily="34" charset="0"/>
              <a:cs typeface="Calibri" panose="020F0502020204030204" pitchFamily="34" charset="0"/>
            </a:endParaRPr>
          </a:p>
        </p:txBody>
      </p:sp>
      <p:grpSp>
        <p:nvGrpSpPr>
          <p:cNvPr id="76" name="Group 75"/>
          <p:cNvGrpSpPr/>
          <p:nvPr/>
        </p:nvGrpSpPr>
        <p:grpSpPr>
          <a:xfrm>
            <a:off x="12801600" y="6221515"/>
            <a:ext cx="3112289" cy="2971800"/>
            <a:chOff x="4495800" y="1562100"/>
            <a:chExt cx="7772400" cy="7772400"/>
          </a:xfrm>
        </p:grpSpPr>
        <p:pic>
          <p:nvPicPr>
            <p:cNvPr id="77" name="Picture 76"/>
            <p:cNvPicPr>
              <a:picLocks noChangeAspect="1"/>
            </p:cNvPicPr>
            <p:nvPr/>
          </p:nvPicPr>
          <p:blipFill>
            <a:blip r:embed="rId7" cstate="print">
              <a:extLst>
                <a:ext uri="{BEBA8EAE-BF5A-486C-A8C5-ECC9F3942E4B}">
                  <a14:imgProps xmlns:a14="http://schemas.microsoft.com/office/drawing/2010/main">
                    <a14:imgLayer r:embed="rId8">
                      <a14:imgEffect>
                        <a14:backgroundRemoval t="1417" b="90000" l="10000" r="90000"/>
                      </a14:imgEffect>
                    </a14:imgLayer>
                  </a14:imgProps>
                </a:ext>
                <a:ext uri="{28A0092B-C50C-407E-A947-70E740481C1C}">
                  <a14:useLocalDpi xmlns:a14="http://schemas.microsoft.com/office/drawing/2010/main" val="0"/>
                </a:ext>
              </a:extLst>
            </a:blip>
            <a:stretch>
              <a:fillRect/>
            </a:stretch>
          </p:blipFill>
          <p:spPr>
            <a:xfrm>
              <a:off x="4495800" y="1562100"/>
              <a:ext cx="7772400" cy="7772400"/>
            </a:xfrm>
            <a:prstGeom prst="rect">
              <a:avLst/>
            </a:prstGeom>
          </p:spPr>
        </p:pic>
        <p:sp>
          <p:nvSpPr>
            <p:cNvPr id="79" name="Flowchart: Connector 78"/>
            <p:cNvSpPr/>
            <p:nvPr/>
          </p:nvSpPr>
          <p:spPr>
            <a:xfrm>
              <a:off x="6366144" y="4064987"/>
              <a:ext cx="3852026" cy="3830179"/>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30</a:t>
              </a:r>
            </a:p>
          </p:txBody>
        </p:sp>
      </p:grpSp>
      <p:sp>
        <p:nvSpPr>
          <p:cNvPr id="80" name="Flowchart: Connector 79"/>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30</a:t>
            </a:r>
          </a:p>
        </p:txBody>
      </p:sp>
      <p:sp>
        <p:nvSpPr>
          <p:cNvPr id="81" name="Flowchart: Connector 80"/>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29</a:t>
            </a:r>
          </a:p>
        </p:txBody>
      </p:sp>
      <p:sp>
        <p:nvSpPr>
          <p:cNvPr id="82" name="Flowchart: Connector 81"/>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28</a:t>
            </a:r>
          </a:p>
        </p:txBody>
      </p:sp>
      <p:sp>
        <p:nvSpPr>
          <p:cNvPr id="83" name="Flowchart: Connector 82"/>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27</a:t>
            </a:r>
          </a:p>
        </p:txBody>
      </p:sp>
      <p:sp>
        <p:nvSpPr>
          <p:cNvPr id="84" name="Flowchart: Connector 83"/>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26</a:t>
            </a:r>
          </a:p>
        </p:txBody>
      </p:sp>
      <p:sp>
        <p:nvSpPr>
          <p:cNvPr id="85" name="Flowchart: Connector 84"/>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25</a:t>
            </a:r>
          </a:p>
        </p:txBody>
      </p:sp>
      <p:sp>
        <p:nvSpPr>
          <p:cNvPr id="86" name="Flowchart: Connector 85"/>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24</a:t>
            </a:r>
          </a:p>
        </p:txBody>
      </p:sp>
      <p:sp>
        <p:nvSpPr>
          <p:cNvPr id="87" name="Flowchart: Connector 86"/>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23</a:t>
            </a:r>
          </a:p>
        </p:txBody>
      </p:sp>
      <p:sp>
        <p:nvSpPr>
          <p:cNvPr id="88" name="Flowchart: Connector 87"/>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22</a:t>
            </a:r>
          </a:p>
        </p:txBody>
      </p:sp>
      <p:sp>
        <p:nvSpPr>
          <p:cNvPr id="89" name="Flowchart: Connector 88"/>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21</a:t>
            </a:r>
          </a:p>
        </p:txBody>
      </p:sp>
      <p:sp>
        <p:nvSpPr>
          <p:cNvPr id="90" name="Flowchart: Connector 89"/>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20</a:t>
            </a:r>
          </a:p>
        </p:txBody>
      </p:sp>
      <p:sp>
        <p:nvSpPr>
          <p:cNvPr id="91" name="Flowchart: Connector 90"/>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19</a:t>
            </a:r>
          </a:p>
        </p:txBody>
      </p:sp>
      <p:sp>
        <p:nvSpPr>
          <p:cNvPr id="92" name="Flowchart: Connector 91"/>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18</a:t>
            </a:r>
          </a:p>
        </p:txBody>
      </p:sp>
      <p:sp>
        <p:nvSpPr>
          <p:cNvPr id="93" name="Flowchart: Connector 92"/>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17</a:t>
            </a:r>
          </a:p>
        </p:txBody>
      </p:sp>
      <p:sp>
        <p:nvSpPr>
          <p:cNvPr id="94" name="Flowchart: Connector 93"/>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16</a:t>
            </a:r>
          </a:p>
        </p:txBody>
      </p:sp>
      <p:sp>
        <p:nvSpPr>
          <p:cNvPr id="95" name="Flowchart: Connector 94"/>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15</a:t>
            </a:r>
          </a:p>
        </p:txBody>
      </p:sp>
      <p:sp>
        <p:nvSpPr>
          <p:cNvPr id="96" name="Flowchart: Connector 95"/>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14</a:t>
            </a:r>
          </a:p>
        </p:txBody>
      </p:sp>
      <p:sp>
        <p:nvSpPr>
          <p:cNvPr id="97" name="Flowchart: Connector 96"/>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13</a:t>
            </a:r>
          </a:p>
        </p:txBody>
      </p:sp>
      <p:sp>
        <p:nvSpPr>
          <p:cNvPr id="98" name="Flowchart: Connector 97"/>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12</a:t>
            </a:r>
          </a:p>
        </p:txBody>
      </p:sp>
      <p:sp>
        <p:nvSpPr>
          <p:cNvPr id="99" name="Flowchart: Connector 98"/>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11</a:t>
            </a:r>
          </a:p>
        </p:txBody>
      </p:sp>
      <p:sp>
        <p:nvSpPr>
          <p:cNvPr id="100" name="Flowchart: Connector 99"/>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10</a:t>
            </a:r>
          </a:p>
        </p:txBody>
      </p:sp>
      <p:sp>
        <p:nvSpPr>
          <p:cNvPr id="101" name="Flowchart: Connector 100"/>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9</a:t>
            </a:r>
          </a:p>
        </p:txBody>
      </p:sp>
      <p:sp>
        <p:nvSpPr>
          <p:cNvPr id="102" name="Flowchart: Connector 101"/>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8</a:t>
            </a:r>
          </a:p>
        </p:txBody>
      </p:sp>
      <p:sp>
        <p:nvSpPr>
          <p:cNvPr id="103" name="Flowchart: Connector 102"/>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7</a:t>
            </a:r>
          </a:p>
        </p:txBody>
      </p:sp>
      <p:sp>
        <p:nvSpPr>
          <p:cNvPr id="104" name="Flowchart: Connector 103"/>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6</a:t>
            </a:r>
          </a:p>
        </p:txBody>
      </p:sp>
      <p:sp>
        <p:nvSpPr>
          <p:cNvPr id="105" name="Flowchart: Connector 104"/>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5</a:t>
            </a:r>
          </a:p>
        </p:txBody>
      </p:sp>
      <p:sp>
        <p:nvSpPr>
          <p:cNvPr id="106" name="Flowchart: Connector 105"/>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4</a:t>
            </a:r>
          </a:p>
        </p:txBody>
      </p:sp>
      <p:sp>
        <p:nvSpPr>
          <p:cNvPr id="107" name="Flowchart: Connector 106"/>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3</a:t>
            </a:r>
          </a:p>
        </p:txBody>
      </p:sp>
      <p:sp>
        <p:nvSpPr>
          <p:cNvPr id="108" name="Flowchart: Connector 107"/>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a:t>
            </a:r>
          </a:p>
        </p:txBody>
      </p:sp>
      <p:sp>
        <p:nvSpPr>
          <p:cNvPr id="109" name="Flowchart: Connector 108"/>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a:t>
            </a:r>
          </a:p>
        </p:txBody>
      </p:sp>
      <p:sp>
        <p:nvSpPr>
          <p:cNvPr id="140" name="Flowchart: Connector 139"/>
          <p:cNvSpPr/>
          <p:nvPr/>
        </p:nvSpPr>
        <p:spPr>
          <a:xfrm>
            <a:off x="13574521" y="7178501"/>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4CABD5"/>
                </a:solidFill>
              </a:rPr>
              <a:t>Kết</a:t>
            </a:r>
            <a:r>
              <a:rPr lang="en-US" sz="3600" b="1" dirty="0">
                <a:solidFill>
                  <a:srgbClr val="4CABD5"/>
                </a:solidFill>
              </a:rPr>
              <a:t> </a:t>
            </a:r>
            <a:r>
              <a:rPr lang="en-US" sz="3600" b="1" dirty="0" err="1">
                <a:solidFill>
                  <a:srgbClr val="4CABD5"/>
                </a:solidFill>
              </a:rPr>
              <a:t>thúc</a:t>
            </a:r>
            <a:endParaRPr lang="en-US" sz="3600" b="1" dirty="0">
              <a:solidFill>
                <a:srgbClr val="4CABD5"/>
              </a:solidFill>
            </a:endParaRPr>
          </a:p>
        </p:txBody>
      </p: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52626" y="7264393"/>
            <a:ext cx="688515" cy="688515"/>
          </a:xfrm>
          <a:prstGeom prst="rect">
            <a:avLst/>
          </a:prstGeom>
        </p:spPr>
      </p:pic>
      <p:pic>
        <p:nvPicPr>
          <p:cNvPr id="35"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053.8333"/>
                </p14:media>
              </p:ext>
            </p:extLst>
          </p:nvPr>
        </p:nvPicPr>
        <p:blipFill>
          <a:blip r:embed="rId10"/>
          <a:stretch>
            <a:fillRect/>
          </a:stretch>
        </p:blipFill>
        <p:spPr>
          <a:xfrm rot="21187817">
            <a:off x="17112415" y="9283174"/>
            <a:ext cx="487363" cy="493618"/>
          </a:xfrm>
          <a:prstGeom prst="rect">
            <a:avLst/>
          </a:prstGeom>
        </p:spPr>
      </p:pic>
      <p:sp>
        <p:nvSpPr>
          <p:cNvPr id="110" name="Đáp án A"/>
          <p:cNvSpPr txBox="1"/>
          <p:nvPr/>
        </p:nvSpPr>
        <p:spPr>
          <a:xfrm>
            <a:off x="7005395" y="5516525"/>
            <a:ext cx="1527400" cy="553998"/>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r>
              <a:rPr lang="en-US" sz="3600" dirty="0">
                <a:latin typeface="Calibri" panose="020F0502020204030204" pitchFamily="34" charset="0"/>
                <a:cs typeface="Calibri" panose="020F0502020204030204" pitchFamily="34" charset="0"/>
              </a:rPr>
              <a:t>A. 2</a:t>
            </a:r>
          </a:p>
        </p:txBody>
      </p:sp>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95319" y="5492059"/>
            <a:ext cx="688515" cy="688515"/>
          </a:xfrm>
          <a:prstGeom prst="rect">
            <a:avLst/>
          </a:prstGeom>
        </p:spPr>
      </p:pic>
      <p:pic>
        <p:nvPicPr>
          <p:cNvPr id="37" name="Tieng-bao-sai-www_tiengdong_com">
            <a:hlinkClick r:id="" action="ppaction://media"/>
          </p:cNvPr>
          <p:cNvPicPr>
            <a:picLocks noChangeAspect="1"/>
          </p:cNvPicPr>
          <p:nvPr>
            <a:audioFile r:link="rId1"/>
            <p:extLst>
              <p:ext uri="{DAA4B4D4-6D71-4841-9C94-3DE7FCFB9230}">
                <p14:media xmlns:p14="http://schemas.microsoft.com/office/powerpoint/2010/main" r:embed="rId3">
                  <p14:trim end="7227.8333"/>
                </p14:media>
              </p:ext>
            </p:extLst>
          </p:nvPr>
        </p:nvPicPr>
        <p:blipFill>
          <a:blip r:embed="rId10"/>
          <a:stretch>
            <a:fillRect/>
          </a:stretch>
        </p:blipFill>
        <p:spPr>
          <a:xfrm>
            <a:off x="14576066" y="9822952"/>
            <a:ext cx="487363" cy="487363"/>
          </a:xfrm>
          <a:prstGeom prst="rect">
            <a:avLst/>
          </a:prstGeom>
        </p:spPr>
      </p:pic>
      <p:sp>
        <p:nvSpPr>
          <p:cNvPr id="116" name="Đáp án A"/>
          <p:cNvSpPr txBox="1"/>
          <p:nvPr/>
        </p:nvSpPr>
        <p:spPr>
          <a:xfrm>
            <a:off x="6998104" y="6401953"/>
            <a:ext cx="1534692" cy="553998"/>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r>
              <a:rPr lang="en-US" sz="3600" dirty="0">
                <a:latin typeface="Calibri" panose="020F0502020204030204" pitchFamily="34" charset="0"/>
                <a:cs typeface="Calibri" panose="020F0502020204030204" pitchFamily="34" charset="0"/>
              </a:rPr>
              <a:t>B. 3</a:t>
            </a:r>
          </a:p>
        </p:txBody>
      </p:sp>
      <p:pic>
        <p:nvPicPr>
          <p:cNvPr id="117" name="Picture 1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03150" y="6342066"/>
            <a:ext cx="688515" cy="688515"/>
          </a:xfrm>
          <a:prstGeom prst="rect">
            <a:avLst/>
          </a:prstGeom>
        </p:spPr>
      </p:pic>
      <p:sp>
        <p:nvSpPr>
          <p:cNvPr id="118" name="Đáp án A"/>
          <p:cNvSpPr txBox="1"/>
          <p:nvPr/>
        </p:nvSpPr>
        <p:spPr>
          <a:xfrm>
            <a:off x="7005394" y="8313668"/>
            <a:ext cx="1527401" cy="553998"/>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r>
              <a:rPr lang="en-US" sz="3600" dirty="0">
                <a:latin typeface="Calibri" panose="020F0502020204030204" pitchFamily="34" charset="0"/>
                <a:cs typeface="Calibri" panose="020F0502020204030204" pitchFamily="34" charset="0"/>
              </a:rPr>
              <a:t>D. 5</a:t>
            </a:r>
          </a:p>
        </p:txBody>
      </p:sp>
      <p:pic>
        <p:nvPicPr>
          <p:cNvPr id="119" name="Picture 1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91457" y="8240968"/>
            <a:ext cx="688515" cy="688515"/>
          </a:xfrm>
          <a:prstGeom prst="rect">
            <a:avLst/>
          </a:prstGeom>
        </p:spPr>
      </p:pic>
    </p:spTree>
    <p:extLst>
      <p:ext uri="{BB962C8B-B14F-4D97-AF65-F5344CB8AC3E}">
        <p14:creationId xmlns:p14="http://schemas.microsoft.com/office/powerpoint/2010/main" val="39593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par>
                                <p:cTn id="7" presetID="1" presetClass="entr" presetSubtype="0" fill="hold" grpId="0" nodeType="withEffect">
                                  <p:stCondLst>
                                    <p:cond delay="1010"/>
                                  </p:stCondLst>
                                  <p:childTnLst>
                                    <p:set>
                                      <p:cBhvr>
                                        <p:cTn id="8" dur="1" fill="hold">
                                          <p:stCondLst>
                                            <p:cond delay="9"/>
                                          </p:stCondLst>
                                        </p:cTn>
                                        <p:tgtEl>
                                          <p:spTgt spid="81"/>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5" name="click.wav"/>
                                        </p:tgtEl>
                                      </p:cMediaNode>
                                    </p:audio>
                                  </p:subTnLst>
                                </p:cTn>
                              </p:par>
                              <p:par>
                                <p:cTn id="9" presetID="1" presetClass="entr" presetSubtype="0" fill="hold" grpId="0" nodeType="withEffect">
                                  <p:stCondLst>
                                    <p:cond delay="2010"/>
                                  </p:stCondLst>
                                  <p:childTnLst>
                                    <p:set>
                                      <p:cBhvr>
                                        <p:cTn id="10" dur="1" fill="hold">
                                          <p:stCondLst>
                                            <p:cond delay="9"/>
                                          </p:stCondLst>
                                        </p:cTn>
                                        <p:tgtEl>
                                          <p:spTgt spid="8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par>
                                <p:cTn id="11" presetID="1" presetClass="entr" presetSubtype="0" fill="hold" grpId="0" nodeType="withEffect">
                                  <p:stCondLst>
                                    <p:cond delay="3010"/>
                                  </p:stCondLst>
                                  <p:childTnLst>
                                    <p:set>
                                      <p:cBhvr>
                                        <p:cTn id="12" dur="1" fill="hold">
                                          <p:stCondLst>
                                            <p:cond delay="9"/>
                                          </p:stCondLst>
                                        </p:cTn>
                                        <p:tgtEl>
                                          <p:spTgt spid="8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par>
                                <p:cTn id="13" presetID="1" presetClass="entr" presetSubtype="0" fill="hold" grpId="0" nodeType="withEffect">
                                  <p:stCondLst>
                                    <p:cond delay="4010"/>
                                  </p:stCondLst>
                                  <p:childTnLst>
                                    <p:set>
                                      <p:cBhvr>
                                        <p:cTn id="14" dur="1" fill="hold">
                                          <p:stCondLst>
                                            <p:cond delay="9"/>
                                          </p:stCondLst>
                                        </p:cTn>
                                        <p:tgtEl>
                                          <p:spTgt spid="8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click.wav"/>
                                        </p:tgtEl>
                                      </p:cMediaNode>
                                    </p:audio>
                                  </p:subTnLst>
                                </p:cTn>
                              </p:par>
                              <p:par>
                                <p:cTn id="15" presetID="1" presetClass="entr" presetSubtype="0" fill="hold" grpId="0" nodeType="withEffect">
                                  <p:stCondLst>
                                    <p:cond delay="5010"/>
                                  </p:stCondLst>
                                  <p:childTnLst>
                                    <p:set>
                                      <p:cBhvr>
                                        <p:cTn id="16" dur="1" fill="hold">
                                          <p:stCondLst>
                                            <p:cond delay="9"/>
                                          </p:stCondLst>
                                        </p:cTn>
                                        <p:tgtEl>
                                          <p:spTgt spid="8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click.wav"/>
                                        </p:tgtEl>
                                      </p:cMediaNode>
                                    </p:audio>
                                  </p:subTnLst>
                                </p:cTn>
                              </p:par>
                              <p:par>
                                <p:cTn id="17" presetID="1" presetClass="entr" presetSubtype="0" fill="hold" grpId="0" nodeType="withEffect">
                                  <p:stCondLst>
                                    <p:cond delay="6010"/>
                                  </p:stCondLst>
                                  <p:childTnLst>
                                    <p:set>
                                      <p:cBhvr>
                                        <p:cTn id="18" dur="1" fill="hold">
                                          <p:stCondLst>
                                            <p:cond delay="9"/>
                                          </p:stCondLst>
                                        </p:cTn>
                                        <p:tgtEl>
                                          <p:spTgt spid="8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par>
                                <p:cTn id="19" presetID="1" presetClass="entr" presetSubtype="0" fill="hold" grpId="0" nodeType="withEffect">
                                  <p:stCondLst>
                                    <p:cond delay="7010"/>
                                  </p:stCondLst>
                                  <p:childTnLst>
                                    <p:set>
                                      <p:cBhvr>
                                        <p:cTn id="20" dur="1" fill="hold">
                                          <p:stCondLst>
                                            <p:cond delay="9"/>
                                          </p:stCondLst>
                                        </p:cTn>
                                        <p:tgtEl>
                                          <p:spTgt spid="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par>
                                <p:cTn id="21" presetID="1" presetClass="entr" presetSubtype="0" fill="hold" grpId="0" nodeType="withEffect">
                                  <p:stCondLst>
                                    <p:cond delay="8010"/>
                                  </p:stCondLst>
                                  <p:childTnLst>
                                    <p:set>
                                      <p:cBhvr>
                                        <p:cTn id="22" dur="1" fill="hold">
                                          <p:stCondLst>
                                            <p:cond delay="9"/>
                                          </p:stCondLst>
                                        </p:cTn>
                                        <p:tgtEl>
                                          <p:spTgt spid="8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par>
                                <p:cTn id="23" presetID="1" presetClass="entr" presetSubtype="0" fill="hold" grpId="0" nodeType="withEffect">
                                  <p:stCondLst>
                                    <p:cond delay="9010"/>
                                  </p:stCondLst>
                                  <p:childTnLst>
                                    <p:set>
                                      <p:cBhvr>
                                        <p:cTn id="24" dur="1" fill="hold">
                                          <p:stCondLst>
                                            <p:cond delay="9"/>
                                          </p:stCondLst>
                                        </p:cTn>
                                        <p:tgtEl>
                                          <p:spTgt spid="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par>
                                <p:cTn id="25" presetID="1" presetClass="entr" presetSubtype="0" fill="hold" grpId="0" nodeType="withEffect">
                                  <p:stCondLst>
                                    <p:cond delay="10010"/>
                                  </p:stCondLst>
                                  <p:childTnLst>
                                    <p:set>
                                      <p:cBhvr>
                                        <p:cTn id="26" dur="1" fill="hold">
                                          <p:stCondLst>
                                            <p:cond delay="9"/>
                                          </p:stCondLst>
                                        </p:cTn>
                                        <p:tgtEl>
                                          <p:spTgt spid="9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par>
                                <p:cTn id="27" presetID="1" presetClass="entr" presetSubtype="0" fill="hold" grpId="0" nodeType="withEffect">
                                  <p:stCondLst>
                                    <p:cond delay="11010"/>
                                  </p:stCondLst>
                                  <p:childTnLst>
                                    <p:set>
                                      <p:cBhvr>
                                        <p:cTn id="28" dur="1" fill="hold">
                                          <p:stCondLst>
                                            <p:cond delay="9"/>
                                          </p:stCondLst>
                                        </p:cTn>
                                        <p:tgtEl>
                                          <p:spTgt spid="9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click.wav"/>
                                        </p:tgtEl>
                                      </p:cMediaNode>
                                    </p:audio>
                                  </p:subTnLst>
                                </p:cTn>
                              </p:par>
                              <p:par>
                                <p:cTn id="29" presetID="1" presetClass="entr" presetSubtype="0" fill="hold" grpId="0" nodeType="withEffect">
                                  <p:stCondLst>
                                    <p:cond delay="12010"/>
                                  </p:stCondLst>
                                  <p:childTnLst>
                                    <p:set>
                                      <p:cBhvr>
                                        <p:cTn id="30" dur="1" fill="hold">
                                          <p:stCondLst>
                                            <p:cond delay="9"/>
                                          </p:stCondLst>
                                        </p:cTn>
                                        <p:tgtEl>
                                          <p:spTgt spid="9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1" presetID="1" presetClass="entr" presetSubtype="0" fill="hold" grpId="0" nodeType="withEffect">
                                  <p:stCondLst>
                                    <p:cond delay="13010"/>
                                  </p:stCondLst>
                                  <p:childTnLst>
                                    <p:set>
                                      <p:cBhvr>
                                        <p:cTn id="32" dur="1" fill="hold">
                                          <p:stCondLst>
                                            <p:cond delay="9"/>
                                          </p:stCondLst>
                                        </p:cTn>
                                        <p:tgtEl>
                                          <p:spTgt spid="9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par>
                                <p:cTn id="33" presetID="1" presetClass="entr" presetSubtype="0" fill="hold" grpId="0" nodeType="withEffect">
                                  <p:stCondLst>
                                    <p:cond delay="14010"/>
                                  </p:stCondLst>
                                  <p:childTnLst>
                                    <p:set>
                                      <p:cBhvr>
                                        <p:cTn id="34" dur="1" fill="hold">
                                          <p:stCondLst>
                                            <p:cond delay="9"/>
                                          </p:stCondLst>
                                        </p:cTn>
                                        <p:tgtEl>
                                          <p:spTgt spid="9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par>
                                <p:cTn id="35" presetID="1" presetClass="entr" presetSubtype="0" fill="hold" grpId="0" nodeType="withEffect">
                                  <p:stCondLst>
                                    <p:cond delay="15010"/>
                                  </p:stCondLst>
                                  <p:childTnLst>
                                    <p:set>
                                      <p:cBhvr>
                                        <p:cTn id="36" dur="1" fill="hold">
                                          <p:stCondLst>
                                            <p:cond delay="9"/>
                                          </p:stCondLst>
                                        </p:cTn>
                                        <p:tgtEl>
                                          <p:spTgt spid="9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7" presetID="1" presetClass="entr" presetSubtype="0" fill="hold" grpId="0" nodeType="withEffect">
                                  <p:stCondLst>
                                    <p:cond delay="16010"/>
                                  </p:stCondLst>
                                  <p:childTnLst>
                                    <p:set>
                                      <p:cBhvr>
                                        <p:cTn id="38" dur="1" fill="hold">
                                          <p:stCondLst>
                                            <p:cond delay="9"/>
                                          </p:stCondLst>
                                        </p:cTn>
                                        <p:tgtEl>
                                          <p:spTgt spid="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39" presetID="1" presetClass="entr" presetSubtype="0" fill="hold" grpId="0" nodeType="withEffect">
                                  <p:stCondLst>
                                    <p:cond delay="17010"/>
                                  </p:stCondLst>
                                  <p:childTnLst>
                                    <p:set>
                                      <p:cBhvr>
                                        <p:cTn id="40" dur="1" fill="hold">
                                          <p:stCondLst>
                                            <p:cond delay="9"/>
                                          </p:stCondLst>
                                        </p:cTn>
                                        <p:tgtEl>
                                          <p:spTgt spid="9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click.wav"/>
                                        </p:tgtEl>
                                      </p:cMediaNode>
                                    </p:audio>
                                  </p:subTnLst>
                                </p:cTn>
                              </p:par>
                              <p:par>
                                <p:cTn id="41" presetID="1" presetClass="entr" presetSubtype="0" fill="hold" grpId="0" nodeType="withEffect">
                                  <p:stCondLst>
                                    <p:cond delay="18010"/>
                                  </p:stCondLst>
                                  <p:childTnLst>
                                    <p:set>
                                      <p:cBhvr>
                                        <p:cTn id="42" dur="1" fill="hold">
                                          <p:stCondLst>
                                            <p:cond delay="9"/>
                                          </p:stCondLst>
                                        </p:cTn>
                                        <p:tgtEl>
                                          <p:spTgt spid="9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par>
                                <p:cTn id="43" presetID="1" presetClass="entr" presetSubtype="0" fill="hold" grpId="0" nodeType="withEffect">
                                  <p:stCondLst>
                                    <p:cond delay="19010"/>
                                  </p:stCondLst>
                                  <p:childTnLst>
                                    <p:set>
                                      <p:cBhvr>
                                        <p:cTn id="44" dur="1" fill="hold">
                                          <p:stCondLst>
                                            <p:cond delay="9"/>
                                          </p:stCondLst>
                                        </p:cTn>
                                        <p:tgtEl>
                                          <p:spTgt spid="9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5" presetID="1" presetClass="entr" presetSubtype="0" fill="hold" grpId="0" nodeType="withEffect">
                                  <p:stCondLst>
                                    <p:cond delay="20010"/>
                                  </p:stCondLst>
                                  <p:childTnLst>
                                    <p:set>
                                      <p:cBhvr>
                                        <p:cTn id="46" dur="1" fill="hold">
                                          <p:stCondLst>
                                            <p:cond delay="9"/>
                                          </p:stCondLst>
                                        </p:cTn>
                                        <p:tgtEl>
                                          <p:spTgt spid="10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click.wav"/>
                                        </p:tgtEl>
                                      </p:cMediaNode>
                                    </p:audio>
                                  </p:subTnLst>
                                </p:cTn>
                              </p:par>
                              <p:par>
                                <p:cTn id="47" presetID="1" presetClass="entr" presetSubtype="0" fill="hold" grpId="0" nodeType="withEffect">
                                  <p:stCondLst>
                                    <p:cond delay="21010"/>
                                  </p:stCondLst>
                                  <p:childTnLst>
                                    <p:set>
                                      <p:cBhvr>
                                        <p:cTn id="48" dur="1" fill="hold">
                                          <p:stCondLst>
                                            <p:cond delay="9"/>
                                          </p:stCondLst>
                                        </p:cTn>
                                        <p:tgtEl>
                                          <p:spTgt spid="10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49" presetID="1" presetClass="entr" presetSubtype="0" fill="hold" grpId="0" nodeType="withEffect">
                                  <p:stCondLst>
                                    <p:cond delay="22010"/>
                                  </p:stCondLst>
                                  <p:childTnLst>
                                    <p:set>
                                      <p:cBhvr>
                                        <p:cTn id="50" dur="1" fill="hold">
                                          <p:stCondLst>
                                            <p:cond delay="9"/>
                                          </p:stCondLst>
                                        </p:cTn>
                                        <p:tgtEl>
                                          <p:spTgt spid="10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1" presetID="1" presetClass="entr" presetSubtype="0" fill="hold" grpId="0" nodeType="withEffect">
                                  <p:stCondLst>
                                    <p:cond delay="23010"/>
                                  </p:stCondLst>
                                  <p:childTnLst>
                                    <p:set>
                                      <p:cBhvr>
                                        <p:cTn id="52" dur="1" fill="hold">
                                          <p:stCondLst>
                                            <p:cond delay="9"/>
                                          </p:stCondLst>
                                        </p:cTn>
                                        <p:tgtEl>
                                          <p:spTgt spid="10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3" presetID="1" presetClass="entr" presetSubtype="0" fill="hold" grpId="0" nodeType="withEffect">
                                  <p:stCondLst>
                                    <p:cond delay="24010"/>
                                  </p:stCondLst>
                                  <p:childTnLst>
                                    <p:set>
                                      <p:cBhvr>
                                        <p:cTn id="54" dur="1" fill="hold">
                                          <p:stCondLst>
                                            <p:cond delay="9"/>
                                          </p:stCondLst>
                                        </p:cTn>
                                        <p:tgtEl>
                                          <p:spTgt spid="10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par>
                                <p:cTn id="55" presetID="1" presetClass="entr" presetSubtype="0" fill="hold" grpId="0" nodeType="withEffect">
                                  <p:stCondLst>
                                    <p:cond delay="25010"/>
                                  </p:stCondLst>
                                  <p:childTnLst>
                                    <p:set>
                                      <p:cBhvr>
                                        <p:cTn id="56" dur="1" fill="hold">
                                          <p:stCondLst>
                                            <p:cond delay="9"/>
                                          </p:stCondLst>
                                        </p:cTn>
                                        <p:tgtEl>
                                          <p:spTgt spid="10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click.wav"/>
                                        </p:tgtEl>
                                      </p:cMediaNode>
                                    </p:audio>
                                  </p:subTnLst>
                                </p:cTn>
                              </p:par>
                              <p:par>
                                <p:cTn id="57" presetID="1" presetClass="entr" presetSubtype="0" fill="hold" grpId="0" nodeType="withEffect">
                                  <p:stCondLst>
                                    <p:cond delay="26010"/>
                                  </p:stCondLst>
                                  <p:childTnLst>
                                    <p:set>
                                      <p:cBhvr>
                                        <p:cTn id="58" dur="1" fill="hold">
                                          <p:stCondLst>
                                            <p:cond delay="9"/>
                                          </p:stCondLst>
                                        </p:cTn>
                                        <p:tgtEl>
                                          <p:spTgt spid="10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par>
                                <p:cTn id="59" presetID="1" presetClass="entr" presetSubtype="0" fill="hold" grpId="0" nodeType="withEffect">
                                  <p:stCondLst>
                                    <p:cond delay="27010"/>
                                  </p:stCondLst>
                                  <p:childTnLst>
                                    <p:set>
                                      <p:cBhvr>
                                        <p:cTn id="60" dur="1" fill="hold">
                                          <p:stCondLst>
                                            <p:cond delay="9"/>
                                          </p:stCondLst>
                                        </p:cTn>
                                        <p:tgtEl>
                                          <p:spTgt spid="10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par>
                                <p:cTn id="61" presetID="1" presetClass="entr" presetSubtype="0" fill="hold" grpId="0" nodeType="withEffect">
                                  <p:stCondLst>
                                    <p:cond delay="28010"/>
                                  </p:stCondLst>
                                  <p:childTnLst>
                                    <p:set>
                                      <p:cBhvr>
                                        <p:cTn id="62" dur="1" fill="hold">
                                          <p:stCondLst>
                                            <p:cond delay="9"/>
                                          </p:stCondLst>
                                        </p:cTn>
                                        <p:tgtEl>
                                          <p:spTgt spid="10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par>
                                <p:cTn id="63" presetID="1" presetClass="entr" presetSubtype="0" fill="hold" grpId="0" nodeType="withEffect">
                                  <p:stCondLst>
                                    <p:cond delay="29010"/>
                                  </p:stCondLst>
                                  <p:childTnLst>
                                    <p:set>
                                      <p:cBhvr>
                                        <p:cTn id="64" dur="1" fill="hold">
                                          <p:stCondLst>
                                            <p:cond delay="9"/>
                                          </p:stCondLst>
                                        </p:cTn>
                                        <p:tgtEl>
                                          <p:spTgt spid="109"/>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5" presetID="1" presetClass="entr" presetSubtype="0" fill="hold" grpId="0" nodeType="withEffect">
                                  <p:stCondLst>
                                    <p:cond delay="30010"/>
                                  </p:stCondLst>
                                  <p:childTnLst>
                                    <p:set>
                                      <p:cBhvr>
                                        <p:cTn id="66" dur="1" fill="hold">
                                          <p:stCondLst>
                                            <p:cond delay="9"/>
                                          </p:stCondLst>
                                        </p:cTn>
                                        <p:tgtEl>
                                          <p:spTgt spid="140"/>
                                        </p:tgtEl>
                                        <p:attrNameLst>
                                          <p:attrName>style.visibility</p:attrName>
                                        </p:attrNameLst>
                                      </p:cBhvr>
                                      <p:to>
                                        <p:strVal val="visible"/>
                                      </p:to>
                                    </p:set>
                                  </p:childTnLst>
                                  <p:subTnLst>
                                    <p:audio>
                                      <p:cMediaNode vol="100000">
                                        <p:cTn display="0" masterRel="sameClick">
                                          <p:stCondLst>
                                            <p:cond evt="begin" delay="0">
                                              <p:tn val="65"/>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71"/>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71"/>
                                        </p:tgtEl>
                                        <p:attrNameLst>
                                          <p:attrName>fillcolor</p:attrName>
                                        </p:attrNameLst>
                                      </p:cBhvr>
                                      <p:to>
                                        <a:srgbClr val="00B050"/>
                                      </p:to>
                                    </p:animClr>
                                    <p:set>
                                      <p:cBhvr>
                                        <p:cTn id="72" dur="500" fill="hold"/>
                                        <p:tgtEl>
                                          <p:spTgt spid="71"/>
                                        </p:tgtEl>
                                        <p:attrNameLst>
                                          <p:attrName>fill.type</p:attrName>
                                        </p:attrNameLst>
                                      </p:cBhvr>
                                      <p:to>
                                        <p:strVal val="solid"/>
                                      </p:to>
                                    </p:set>
                                    <p:set>
                                      <p:cBhvr>
                                        <p:cTn id="73" dur="500" fill="hold"/>
                                        <p:tgtEl>
                                          <p:spTgt spid="71"/>
                                        </p:tgtEl>
                                        <p:attrNameLst>
                                          <p:attrName>fill.on</p:attrName>
                                        </p:attrNameLst>
                                      </p:cBhvr>
                                      <p:to>
                                        <p:strVal val="true"/>
                                      </p:to>
                                    </p:set>
                                  </p:childTnLst>
                                </p:cTn>
                              </p:par>
                              <p:par>
                                <p:cTn id="74" presetID="23" presetClass="entr" presetSubtype="16" fill="hold" nodeType="with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p:cTn id="76" dur="500" fill="hold"/>
                                        <p:tgtEl>
                                          <p:spTgt spid="34"/>
                                        </p:tgtEl>
                                        <p:attrNameLst>
                                          <p:attrName>ppt_w</p:attrName>
                                        </p:attrNameLst>
                                      </p:cBhvr>
                                      <p:tavLst>
                                        <p:tav tm="0">
                                          <p:val>
                                            <p:fltVal val="0"/>
                                          </p:val>
                                        </p:tav>
                                        <p:tav tm="100000">
                                          <p:val>
                                            <p:strVal val="#ppt_w"/>
                                          </p:val>
                                        </p:tav>
                                      </p:tavLst>
                                    </p:anim>
                                    <p:anim calcmode="lin" valueType="num">
                                      <p:cBhvr>
                                        <p:cTn id="77" dur="500" fill="hold"/>
                                        <p:tgtEl>
                                          <p:spTgt spid="34"/>
                                        </p:tgtEl>
                                        <p:attrNameLst>
                                          <p:attrName>ppt_h</p:attrName>
                                        </p:attrNameLst>
                                      </p:cBhvr>
                                      <p:tavLst>
                                        <p:tav tm="0">
                                          <p:val>
                                            <p:fltVal val="0"/>
                                          </p:val>
                                        </p:tav>
                                        <p:tav tm="100000">
                                          <p:val>
                                            <p:strVal val="#ppt_h"/>
                                          </p:val>
                                        </p:tav>
                                      </p:tavLst>
                                    </p:anim>
                                  </p:childTnLst>
                                </p:cTn>
                              </p:par>
                              <p:par>
                                <p:cTn id="78" presetID="1" presetClass="mediacall" presetSubtype="0" fill="hold" nodeType="withEffect">
                                  <p:stCondLst>
                                    <p:cond delay="0"/>
                                  </p:stCondLst>
                                  <p:childTnLst>
                                    <p:cmd type="call" cmd="playFrom(0.0)">
                                      <p:cBhvr>
                                        <p:cTn id="79" dur="2468" fill="hold"/>
                                        <p:tgtEl>
                                          <p:spTgt spid="35"/>
                                        </p:tgtEl>
                                      </p:cBhvr>
                                    </p:cmd>
                                  </p:childTnLst>
                                </p:cTn>
                              </p:par>
                              <p:par>
                                <p:cTn id="80" presetID="1" presetClass="emph" presetSubtype="2" fill="hold" nodeType="withEffect">
                                  <p:stCondLst>
                                    <p:cond delay="1000"/>
                                  </p:stCondLst>
                                  <p:childTnLst>
                                    <p:animClr clrSpc="rgb" dir="cw">
                                      <p:cBhvr>
                                        <p:cTn id="81" dur="250" fill="hold"/>
                                        <p:tgtEl>
                                          <p:spTgt spid="71"/>
                                        </p:tgtEl>
                                        <p:attrNameLst>
                                          <p:attrName>fillcolor</p:attrName>
                                        </p:attrNameLst>
                                      </p:cBhvr>
                                      <p:to>
                                        <a:srgbClr val="F2F2F2"/>
                                      </p:to>
                                    </p:animClr>
                                    <p:set>
                                      <p:cBhvr>
                                        <p:cTn id="82" dur="250" fill="hold"/>
                                        <p:tgtEl>
                                          <p:spTgt spid="71"/>
                                        </p:tgtEl>
                                        <p:attrNameLst>
                                          <p:attrName>fill.type</p:attrName>
                                        </p:attrNameLst>
                                      </p:cBhvr>
                                      <p:to>
                                        <p:strVal val="solid"/>
                                      </p:to>
                                    </p:set>
                                    <p:set>
                                      <p:cBhvr>
                                        <p:cTn id="83" dur="250" fill="hold"/>
                                        <p:tgtEl>
                                          <p:spTgt spid="71"/>
                                        </p:tgtEl>
                                        <p:attrNameLst>
                                          <p:attrName>fill.on</p:attrName>
                                        </p:attrNameLst>
                                      </p:cBhvr>
                                      <p:to>
                                        <p:strVal val="true"/>
                                      </p:to>
                                    </p:set>
                                  </p:childTnLst>
                                </p:cTn>
                              </p:par>
                              <p:par>
                                <p:cTn id="84" presetID="1" presetClass="exit" presetSubtype="0" fill="hold" nodeType="withEffect">
                                  <p:stCondLst>
                                    <p:cond delay="1000"/>
                                  </p:stCondLst>
                                  <p:childTnLst>
                                    <p:set>
                                      <p:cBhvr>
                                        <p:cTn id="85" dur="1" fill="hold">
                                          <p:stCondLst>
                                            <p:cond delay="2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71"/>
                  </p:tgtEl>
                </p:cond>
              </p:nextCondLst>
            </p:seq>
            <p:audio>
              <p:cMediaNode vol="80000" showWhenStopped="0">
                <p:cTn id="86" fill="hold" display="0">
                  <p:stCondLst>
                    <p:cond delay="indefinite"/>
                  </p:stCondLst>
                  <p:endCondLst>
                    <p:cond evt="onStopAudio" delay="0">
                      <p:tgtEl>
                        <p:sldTgt/>
                      </p:tgtEl>
                    </p:cond>
                  </p:endCondLst>
                </p:cTn>
                <p:tgtEl>
                  <p:spTgt spid="35"/>
                </p:tgtEl>
              </p:cMediaNode>
            </p:audio>
            <p:seq concurrent="1" nextAc="seek">
              <p:cTn id="87" restart="whenNotActive" fill="hold" evtFilter="cancelBubble" nodeType="interactiveSeq">
                <p:stCondLst>
                  <p:cond evt="onClick" delay="0">
                    <p:tgtEl>
                      <p:spTgt spid="1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500" fill="hold"/>
                                        <p:tgtEl>
                                          <p:spTgt spid="110"/>
                                        </p:tgtEl>
                                        <p:attrNameLst>
                                          <p:attrName>fillcolor</p:attrName>
                                        </p:attrNameLst>
                                      </p:cBhvr>
                                      <p:to>
                                        <a:srgbClr val="FF0000"/>
                                      </p:to>
                                    </p:animClr>
                                    <p:set>
                                      <p:cBhvr>
                                        <p:cTn id="92" dur="500" fill="hold"/>
                                        <p:tgtEl>
                                          <p:spTgt spid="110"/>
                                        </p:tgtEl>
                                        <p:attrNameLst>
                                          <p:attrName>fill.type</p:attrName>
                                        </p:attrNameLst>
                                      </p:cBhvr>
                                      <p:to>
                                        <p:strVal val="solid"/>
                                      </p:to>
                                    </p:set>
                                    <p:set>
                                      <p:cBhvr>
                                        <p:cTn id="93" dur="500" fill="hold"/>
                                        <p:tgtEl>
                                          <p:spTgt spid="110"/>
                                        </p:tgtEl>
                                        <p:attrNameLst>
                                          <p:attrName>fill.on</p:attrName>
                                        </p:attrNameLst>
                                      </p:cBhvr>
                                      <p:to>
                                        <p:strVal val="true"/>
                                      </p:to>
                                    </p:set>
                                  </p:childTnLst>
                                </p:cTn>
                              </p:par>
                              <p:par>
                                <p:cTn id="94" presetID="1" presetClass="entr" presetSubtype="0"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par>
                                <p:cTn id="96" presetID="1" presetClass="mediacall" presetSubtype="0" fill="hold" nodeType="withEffect">
                                  <p:stCondLst>
                                    <p:cond delay="0"/>
                                  </p:stCondLst>
                                  <p:childTnLst>
                                    <p:cmd type="call" cmd="playFrom(0.0)">
                                      <p:cBhvr>
                                        <p:cTn id="97" dur="2297" fill="hold"/>
                                        <p:tgtEl>
                                          <p:spTgt spid="37"/>
                                        </p:tgtEl>
                                      </p:cBhvr>
                                    </p:cmd>
                                  </p:childTnLst>
                                </p:cTn>
                              </p:par>
                              <p:par>
                                <p:cTn id="98" presetID="1" presetClass="emph" presetSubtype="2" fill="hold" nodeType="withEffect">
                                  <p:stCondLst>
                                    <p:cond delay="1000"/>
                                  </p:stCondLst>
                                  <p:childTnLst>
                                    <p:animClr clrSpc="rgb" dir="cw">
                                      <p:cBhvr>
                                        <p:cTn id="99" dur="250" fill="hold"/>
                                        <p:tgtEl>
                                          <p:spTgt spid="110"/>
                                        </p:tgtEl>
                                        <p:attrNameLst>
                                          <p:attrName>fillcolor</p:attrName>
                                        </p:attrNameLst>
                                      </p:cBhvr>
                                      <p:to>
                                        <a:srgbClr val="F2F2F2"/>
                                      </p:to>
                                    </p:animClr>
                                    <p:set>
                                      <p:cBhvr>
                                        <p:cTn id="100" dur="250" fill="hold"/>
                                        <p:tgtEl>
                                          <p:spTgt spid="110"/>
                                        </p:tgtEl>
                                        <p:attrNameLst>
                                          <p:attrName>fill.type</p:attrName>
                                        </p:attrNameLst>
                                      </p:cBhvr>
                                      <p:to>
                                        <p:strVal val="solid"/>
                                      </p:to>
                                    </p:set>
                                    <p:set>
                                      <p:cBhvr>
                                        <p:cTn id="101" dur="250" fill="hold"/>
                                        <p:tgtEl>
                                          <p:spTgt spid="110"/>
                                        </p:tgtEl>
                                        <p:attrNameLst>
                                          <p:attrName>fill.on</p:attrName>
                                        </p:attrNameLst>
                                      </p:cBhvr>
                                      <p:to>
                                        <p:strVal val="true"/>
                                      </p:to>
                                    </p:set>
                                  </p:childTnLst>
                                </p:cTn>
                              </p:par>
                              <p:par>
                                <p:cTn id="102" presetID="1" presetClass="exit" presetSubtype="0" fill="hold" nodeType="withEffect">
                                  <p:stCondLst>
                                    <p:cond delay="1000"/>
                                  </p:stCondLst>
                                  <p:childTnLst>
                                    <p:set>
                                      <p:cBhvr>
                                        <p:cTn id="103" dur="1" fill="hold">
                                          <p:stCondLst>
                                            <p:cond delay="24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audio>
              <p:cMediaNode vol="80000" showWhenStopped="0">
                <p:cTn id="104" fill="hold" display="0">
                  <p:stCondLst>
                    <p:cond delay="indefinite"/>
                  </p:stCondLst>
                  <p:endCondLst>
                    <p:cond evt="onStopAudio" delay="0">
                      <p:tgtEl>
                        <p:sldTgt/>
                      </p:tgtEl>
                    </p:cond>
                  </p:endCondLst>
                </p:cTn>
                <p:tgtEl>
                  <p:spTgt spid="37"/>
                </p:tgtEl>
              </p:cMediaNode>
            </p:audio>
            <p:seq concurrent="1" nextAc="seek">
              <p:cTn id="105" restart="whenNotActive" fill="hold" evtFilter="cancelBubble" nodeType="interactiveSeq">
                <p:stCondLst>
                  <p:cond evt="onClick" delay="0">
                    <p:tgtEl>
                      <p:spTgt spid="116"/>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500" fill="hold"/>
                                        <p:tgtEl>
                                          <p:spTgt spid="116"/>
                                        </p:tgtEl>
                                        <p:attrNameLst>
                                          <p:attrName>fillcolor</p:attrName>
                                        </p:attrNameLst>
                                      </p:cBhvr>
                                      <p:to>
                                        <a:srgbClr val="FF0000"/>
                                      </p:to>
                                    </p:animClr>
                                    <p:set>
                                      <p:cBhvr>
                                        <p:cTn id="110" dur="500" fill="hold"/>
                                        <p:tgtEl>
                                          <p:spTgt spid="116"/>
                                        </p:tgtEl>
                                        <p:attrNameLst>
                                          <p:attrName>fill.type</p:attrName>
                                        </p:attrNameLst>
                                      </p:cBhvr>
                                      <p:to>
                                        <p:strVal val="solid"/>
                                      </p:to>
                                    </p:set>
                                    <p:set>
                                      <p:cBhvr>
                                        <p:cTn id="111" dur="500" fill="hold"/>
                                        <p:tgtEl>
                                          <p:spTgt spid="116"/>
                                        </p:tgtEl>
                                        <p:attrNameLst>
                                          <p:attrName>fill.on</p:attrName>
                                        </p:attrNameLst>
                                      </p:cBhvr>
                                      <p:to>
                                        <p:strVal val="true"/>
                                      </p:to>
                                    </p:set>
                                  </p:childTnLst>
                                </p:cTn>
                              </p:par>
                              <p:par>
                                <p:cTn id="112" presetID="1" presetClass="entr" presetSubtype="0" fill="hold" nodeType="withEffect">
                                  <p:stCondLst>
                                    <p:cond delay="0"/>
                                  </p:stCondLst>
                                  <p:childTnLst>
                                    <p:set>
                                      <p:cBhvr>
                                        <p:cTn id="113" dur="1" fill="hold">
                                          <p:stCondLst>
                                            <p:cond delay="0"/>
                                          </p:stCondLst>
                                        </p:cTn>
                                        <p:tgtEl>
                                          <p:spTgt spid="117"/>
                                        </p:tgtEl>
                                        <p:attrNameLst>
                                          <p:attrName>style.visibility</p:attrName>
                                        </p:attrNameLst>
                                      </p:cBhvr>
                                      <p:to>
                                        <p:strVal val="visible"/>
                                      </p:to>
                                    </p:set>
                                  </p:childTnLst>
                                </p:cTn>
                              </p:par>
                              <p:par>
                                <p:cTn id="114" presetID="1" presetClass="mediacall" presetSubtype="0" fill="hold" nodeType="withEffect">
                                  <p:stCondLst>
                                    <p:cond delay="0"/>
                                  </p:stCondLst>
                                  <p:childTnLst>
                                    <p:cmd type="call" cmd="playFrom(0.0)">
                                      <p:cBhvr>
                                        <p:cTn id="115" dur="2297" fill="hold"/>
                                        <p:tgtEl>
                                          <p:spTgt spid="37"/>
                                        </p:tgtEl>
                                      </p:cBhvr>
                                    </p:cmd>
                                  </p:childTnLst>
                                </p:cTn>
                              </p:par>
                              <p:par>
                                <p:cTn id="116" presetID="1" presetClass="emph" presetSubtype="2" fill="hold" nodeType="withEffect">
                                  <p:stCondLst>
                                    <p:cond delay="1000"/>
                                  </p:stCondLst>
                                  <p:childTnLst>
                                    <p:animClr clrSpc="rgb" dir="cw">
                                      <p:cBhvr>
                                        <p:cTn id="117" dur="250" fill="hold"/>
                                        <p:tgtEl>
                                          <p:spTgt spid="116"/>
                                        </p:tgtEl>
                                        <p:attrNameLst>
                                          <p:attrName>fillcolor</p:attrName>
                                        </p:attrNameLst>
                                      </p:cBhvr>
                                      <p:to>
                                        <a:srgbClr val="F2F2F2"/>
                                      </p:to>
                                    </p:animClr>
                                    <p:set>
                                      <p:cBhvr>
                                        <p:cTn id="118" dur="250" fill="hold"/>
                                        <p:tgtEl>
                                          <p:spTgt spid="116"/>
                                        </p:tgtEl>
                                        <p:attrNameLst>
                                          <p:attrName>fill.type</p:attrName>
                                        </p:attrNameLst>
                                      </p:cBhvr>
                                      <p:to>
                                        <p:strVal val="solid"/>
                                      </p:to>
                                    </p:set>
                                    <p:set>
                                      <p:cBhvr>
                                        <p:cTn id="119" dur="250" fill="hold"/>
                                        <p:tgtEl>
                                          <p:spTgt spid="116"/>
                                        </p:tgtEl>
                                        <p:attrNameLst>
                                          <p:attrName>fill.on</p:attrName>
                                        </p:attrNameLst>
                                      </p:cBhvr>
                                      <p:to>
                                        <p:strVal val="true"/>
                                      </p:to>
                                    </p:set>
                                  </p:childTnLst>
                                </p:cTn>
                              </p:par>
                              <p:par>
                                <p:cTn id="120" presetID="1" presetClass="exit" presetSubtype="0" fill="hold" nodeType="withEffect">
                                  <p:stCondLst>
                                    <p:cond delay="1000"/>
                                  </p:stCondLst>
                                  <p:childTnLst>
                                    <p:set>
                                      <p:cBhvr>
                                        <p:cTn id="121" dur="1" fill="hold">
                                          <p:stCondLst>
                                            <p:cond delay="24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122" restart="whenNotActive" fill="hold" evtFilter="cancelBubble" nodeType="interactiveSeq">
                <p:stCondLst>
                  <p:cond evt="onClick" delay="0">
                    <p:tgtEl>
                      <p:spTgt spid="118"/>
                    </p:tgtEl>
                  </p:cond>
                </p:stCondLst>
                <p:endSync evt="end" delay="0">
                  <p:rtn val="all"/>
                </p:endSync>
                <p:childTnLst>
                  <p:par>
                    <p:cTn id="123" fill="hold">
                      <p:stCondLst>
                        <p:cond delay="0"/>
                      </p:stCondLst>
                      <p:childTnLst>
                        <p:par>
                          <p:cTn id="124" fill="hold">
                            <p:stCondLst>
                              <p:cond delay="0"/>
                            </p:stCondLst>
                            <p:childTnLst>
                              <p:par>
                                <p:cTn id="125" presetID="1" presetClass="emph" presetSubtype="2" fill="hold" nodeType="clickEffect">
                                  <p:stCondLst>
                                    <p:cond delay="0"/>
                                  </p:stCondLst>
                                  <p:childTnLst>
                                    <p:animClr clrSpc="rgb" dir="cw">
                                      <p:cBhvr>
                                        <p:cTn id="126" dur="500" fill="hold"/>
                                        <p:tgtEl>
                                          <p:spTgt spid="118"/>
                                        </p:tgtEl>
                                        <p:attrNameLst>
                                          <p:attrName>fillcolor</p:attrName>
                                        </p:attrNameLst>
                                      </p:cBhvr>
                                      <p:to>
                                        <a:srgbClr val="FF0000"/>
                                      </p:to>
                                    </p:animClr>
                                    <p:set>
                                      <p:cBhvr>
                                        <p:cTn id="127" dur="500" fill="hold"/>
                                        <p:tgtEl>
                                          <p:spTgt spid="118"/>
                                        </p:tgtEl>
                                        <p:attrNameLst>
                                          <p:attrName>fill.type</p:attrName>
                                        </p:attrNameLst>
                                      </p:cBhvr>
                                      <p:to>
                                        <p:strVal val="solid"/>
                                      </p:to>
                                    </p:set>
                                    <p:set>
                                      <p:cBhvr>
                                        <p:cTn id="128" dur="500" fill="hold"/>
                                        <p:tgtEl>
                                          <p:spTgt spid="118"/>
                                        </p:tgtEl>
                                        <p:attrNameLst>
                                          <p:attrName>fill.on</p:attrName>
                                        </p:attrNameLst>
                                      </p:cBhvr>
                                      <p:to>
                                        <p:strVal val="true"/>
                                      </p:to>
                                    </p:set>
                                  </p:childTnLst>
                                </p:cTn>
                              </p:par>
                              <p:par>
                                <p:cTn id="129" presetID="1" presetClass="entr" presetSubtype="0" fill="hold" nodeType="withEffect">
                                  <p:stCondLst>
                                    <p:cond delay="0"/>
                                  </p:stCondLst>
                                  <p:childTnLst>
                                    <p:set>
                                      <p:cBhvr>
                                        <p:cTn id="130" dur="1" fill="hold">
                                          <p:stCondLst>
                                            <p:cond delay="0"/>
                                          </p:stCondLst>
                                        </p:cTn>
                                        <p:tgtEl>
                                          <p:spTgt spid="119"/>
                                        </p:tgtEl>
                                        <p:attrNameLst>
                                          <p:attrName>style.visibility</p:attrName>
                                        </p:attrNameLst>
                                      </p:cBhvr>
                                      <p:to>
                                        <p:strVal val="visible"/>
                                      </p:to>
                                    </p:set>
                                  </p:childTnLst>
                                </p:cTn>
                              </p:par>
                              <p:par>
                                <p:cTn id="131" presetID="1" presetClass="mediacall" presetSubtype="0" fill="hold" nodeType="withEffect">
                                  <p:stCondLst>
                                    <p:cond delay="0"/>
                                  </p:stCondLst>
                                  <p:childTnLst>
                                    <p:cmd type="call" cmd="playFrom(0.0)">
                                      <p:cBhvr>
                                        <p:cTn id="132" dur="2297" fill="hold"/>
                                        <p:tgtEl>
                                          <p:spTgt spid="37"/>
                                        </p:tgtEl>
                                      </p:cBhvr>
                                    </p:cmd>
                                  </p:childTnLst>
                                </p:cTn>
                              </p:par>
                              <p:par>
                                <p:cTn id="133" presetID="1" presetClass="emph" presetSubtype="2" fill="hold" nodeType="withEffect">
                                  <p:stCondLst>
                                    <p:cond delay="1000"/>
                                  </p:stCondLst>
                                  <p:childTnLst>
                                    <p:animClr clrSpc="rgb" dir="cw">
                                      <p:cBhvr>
                                        <p:cTn id="134" dur="250" fill="hold"/>
                                        <p:tgtEl>
                                          <p:spTgt spid="118"/>
                                        </p:tgtEl>
                                        <p:attrNameLst>
                                          <p:attrName>fillcolor</p:attrName>
                                        </p:attrNameLst>
                                      </p:cBhvr>
                                      <p:to>
                                        <a:srgbClr val="F2F2F2"/>
                                      </p:to>
                                    </p:animClr>
                                    <p:set>
                                      <p:cBhvr>
                                        <p:cTn id="135" dur="250" fill="hold"/>
                                        <p:tgtEl>
                                          <p:spTgt spid="118"/>
                                        </p:tgtEl>
                                        <p:attrNameLst>
                                          <p:attrName>fill.type</p:attrName>
                                        </p:attrNameLst>
                                      </p:cBhvr>
                                      <p:to>
                                        <p:strVal val="solid"/>
                                      </p:to>
                                    </p:set>
                                    <p:set>
                                      <p:cBhvr>
                                        <p:cTn id="136" dur="250" fill="hold"/>
                                        <p:tgtEl>
                                          <p:spTgt spid="118"/>
                                        </p:tgtEl>
                                        <p:attrNameLst>
                                          <p:attrName>fill.on</p:attrName>
                                        </p:attrNameLst>
                                      </p:cBhvr>
                                      <p:to>
                                        <p:strVal val="true"/>
                                      </p:to>
                                    </p:set>
                                  </p:childTnLst>
                                </p:cTn>
                              </p:par>
                              <p:par>
                                <p:cTn id="137" presetID="1" presetClass="exit" presetSubtype="0" fill="hold" nodeType="withEffect">
                                  <p:stCondLst>
                                    <p:cond delay="1000"/>
                                  </p:stCondLst>
                                  <p:childTnLst>
                                    <p:set>
                                      <p:cBhvr>
                                        <p:cTn id="138" dur="1" fill="hold">
                                          <p:stCondLst>
                                            <p:cond delay="24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childTnLst>
        </p:cTn>
      </p:par>
    </p:tnLst>
    <p:bldLst>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571500"/>
            <a:ext cx="160257718" cy="53532232"/>
            <a:chOff x="4179" y="19538"/>
            <a:chExt cx="9973477" cy="5764276"/>
          </a:xfrm>
        </p:grpSpPr>
        <p:sp>
          <p:nvSpPr>
            <p:cNvPr id="3" name="Freeform 3"/>
            <p:cNvSpPr/>
            <p:nvPr/>
          </p:nvSpPr>
          <p:spPr>
            <a:xfrm>
              <a:off x="4179" y="19538"/>
              <a:ext cx="9973477" cy="5764276"/>
            </a:xfrm>
            <a:custGeom>
              <a:avLst/>
              <a:gdLst/>
              <a:ahLst/>
              <a:cxnLst/>
              <a:rect l="l" t="t" r="r" b="b"/>
              <a:pathLst>
                <a:path w="9973477" h="5764276">
                  <a:moveTo>
                    <a:pt x="9973477" y="63694"/>
                  </a:moveTo>
                  <a:lnTo>
                    <a:pt x="9973477" y="0"/>
                  </a:lnTo>
                  <a:lnTo>
                    <a:pt x="55102" y="0"/>
                  </a:lnTo>
                  <a:lnTo>
                    <a:pt x="55102" y="31847"/>
                  </a:lnTo>
                  <a:lnTo>
                    <a:pt x="0" y="31847"/>
                  </a:lnTo>
                  <a:lnTo>
                    <a:pt x="0" y="5764276"/>
                  </a:lnTo>
                  <a:lnTo>
                    <a:pt x="110204" y="5764276"/>
                  </a:lnTo>
                  <a:lnTo>
                    <a:pt x="110204" y="4649637"/>
                  </a:lnTo>
                  <a:lnTo>
                    <a:pt x="1983675" y="4649637"/>
                  </a:lnTo>
                  <a:lnTo>
                    <a:pt x="1983675" y="5764276"/>
                  </a:lnTo>
                  <a:lnTo>
                    <a:pt x="2093879" y="5764276"/>
                  </a:lnTo>
                  <a:lnTo>
                    <a:pt x="2093879" y="4649637"/>
                  </a:lnTo>
                  <a:lnTo>
                    <a:pt x="3967350" y="4649637"/>
                  </a:lnTo>
                  <a:lnTo>
                    <a:pt x="3967350" y="5764276"/>
                  </a:lnTo>
                  <a:lnTo>
                    <a:pt x="4077554" y="5764276"/>
                  </a:lnTo>
                  <a:lnTo>
                    <a:pt x="4077554" y="4649637"/>
                  </a:lnTo>
                  <a:lnTo>
                    <a:pt x="5951025" y="4649637"/>
                  </a:lnTo>
                  <a:lnTo>
                    <a:pt x="5951025" y="5764276"/>
                  </a:lnTo>
                  <a:lnTo>
                    <a:pt x="6061229" y="5764276"/>
                  </a:lnTo>
                  <a:lnTo>
                    <a:pt x="6061229" y="4649637"/>
                  </a:lnTo>
                  <a:lnTo>
                    <a:pt x="7934700" y="4649637"/>
                  </a:lnTo>
                  <a:lnTo>
                    <a:pt x="7934700" y="5764276"/>
                  </a:lnTo>
                  <a:lnTo>
                    <a:pt x="8044904" y="5764276"/>
                  </a:lnTo>
                  <a:lnTo>
                    <a:pt x="8044904" y="4649637"/>
                  </a:lnTo>
                  <a:lnTo>
                    <a:pt x="9973477" y="4649637"/>
                  </a:lnTo>
                  <a:lnTo>
                    <a:pt x="9973477" y="4585944"/>
                  </a:lnTo>
                  <a:lnTo>
                    <a:pt x="8044904" y="4585944"/>
                  </a:lnTo>
                  <a:lnTo>
                    <a:pt x="8044904" y="3503151"/>
                  </a:lnTo>
                  <a:lnTo>
                    <a:pt x="9973477" y="3503151"/>
                  </a:lnTo>
                  <a:lnTo>
                    <a:pt x="9973477" y="3439458"/>
                  </a:lnTo>
                  <a:lnTo>
                    <a:pt x="8044904" y="3439458"/>
                  </a:lnTo>
                  <a:lnTo>
                    <a:pt x="8044904" y="2356665"/>
                  </a:lnTo>
                  <a:lnTo>
                    <a:pt x="9973477" y="2356665"/>
                  </a:lnTo>
                  <a:lnTo>
                    <a:pt x="9973477" y="2292972"/>
                  </a:lnTo>
                  <a:lnTo>
                    <a:pt x="8044904" y="2292972"/>
                  </a:lnTo>
                  <a:lnTo>
                    <a:pt x="8044904" y="1210180"/>
                  </a:lnTo>
                  <a:lnTo>
                    <a:pt x="9973477" y="1210180"/>
                  </a:lnTo>
                  <a:lnTo>
                    <a:pt x="9973477" y="1146486"/>
                  </a:lnTo>
                  <a:lnTo>
                    <a:pt x="8044904" y="1146486"/>
                  </a:lnTo>
                  <a:lnTo>
                    <a:pt x="8044904" y="63694"/>
                  </a:lnTo>
                  <a:lnTo>
                    <a:pt x="9973477" y="63694"/>
                  </a:lnTo>
                  <a:close/>
                  <a:moveTo>
                    <a:pt x="2093879" y="1146486"/>
                  </a:moveTo>
                  <a:lnTo>
                    <a:pt x="2093879" y="63694"/>
                  </a:lnTo>
                  <a:lnTo>
                    <a:pt x="3967350" y="63694"/>
                  </a:lnTo>
                  <a:lnTo>
                    <a:pt x="3967350" y="1146486"/>
                  </a:lnTo>
                  <a:lnTo>
                    <a:pt x="2093879" y="1146486"/>
                  </a:lnTo>
                  <a:close/>
                  <a:moveTo>
                    <a:pt x="3967350" y="1210180"/>
                  </a:moveTo>
                  <a:lnTo>
                    <a:pt x="3967350" y="2292972"/>
                  </a:lnTo>
                  <a:lnTo>
                    <a:pt x="2093879" y="2292972"/>
                  </a:lnTo>
                  <a:lnTo>
                    <a:pt x="2093879" y="1210180"/>
                  </a:lnTo>
                  <a:lnTo>
                    <a:pt x="3967350" y="1210180"/>
                  </a:lnTo>
                  <a:close/>
                  <a:moveTo>
                    <a:pt x="1983675" y="1146486"/>
                  </a:moveTo>
                  <a:lnTo>
                    <a:pt x="110204" y="1146486"/>
                  </a:lnTo>
                  <a:lnTo>
                    <a:pt x="110204" y="63694"/>
                  </a:lnTo>
                  <a:lnTo>
                    <a:pt x="1983675" y="63694"/>
                  </a:lnTo>
                  <a:lnTo>
                    <a:pt x="1983675" y="1146486"/>
                  </a:lnTo>
                  <a:close/>
                  <a:moveTo>
                    <a:pt x="1983675" y="1210180"/>
                  </a:moveTo>
                  <a:lnTo>
                    <a:pt x="1983675" y="2292972"/>
                  </a:lnTo>
                  <a:lnTo>
                    <a:pt x="110204" y="2292972"/>
                  </a:lnTo>
                  <a:lnTo>
                    <a:pt x="110204" y="1210180"/>
                  </a:lnTo>
                  <a:lnTo>
                    <a:pt x="1983675" y="1210180"/>
                  </a:lnTo>
                  <a:close/>
                  <a:moveTo>
                    <a:pt x="1983675" y="2356665"/>
                  </a:moveTo>
                  <a:lnTo>
                    <a:pt x="1983675" y="3439458"/>
                  </a:lnTo>
                  <a:lnTo>
                    <a:pt x="110204" y="3439458"/>
                  </a:lnTo>
                  <a:lnTo>
                    <a:pt x="110204" y="2356665"/>
                  </a:lnTo>
                  <a:lnTo>
                    <a:pt x="1983675" y="2356665"/>
                  </a:lnTo>
                  <a:close/>
                  <a:moveTo>
                    <a:pt x="2093879" y="2356665"/>
                  </a:moveTo>
                  <a:lnTo>
                    <a:pt x="3967350" y="2356665"/>
                  </a:lnTo>
                  <a:lnTo>
                    <a:pt x="3967350" y="3439458"/>
                  </a:lnTo>
                  <a:lnTo>
                    <a:pt x="2093879" y="3439458"/>
                  </a:lnTo>
                  <a:lnTo>
                    <a:pt x="2093879" y="2356665"/>
                  </a:lnTo>
                  <a:close/>
                  <a:moveTo>
                    <a:pt x="4077554" y="2356665"/>
                  </a:moveTo>
                  <a:lnTo>
                    <a:pt x="5951025" y="2356665"/>
                  </a:lnTo>
                  <a:lnTo>
                    <a:pt x="5951025" y="3439458"/>
                  </a:lnTo>
                  <a:lnTo>
                    <a:pt x="4077554" y="3439458"/>
                  </a:lnTo>
                  <a:lnTo>
                    <a:pt x="4077554" y="2356665"/>
                  </a:lnTo>
                  <a:close/>
                  <a:moveTo>
                    <a:pt x="4077554" y="2292972"/>
                  </a:moveTo>
                  <a:lnTo>
                    <a:pt x="4077554" y="1210180"/>
                  </a:lnTo>
                  <a:lnTo>
                    <a:pt x="5951025" y="1210180"/>
                  </a:lnTo>
                  <a:lnTo>
                    <a:pt x="5951025" y="2292972"/>
                  </a:lnTo>
                  <a:lnTo>
                    <a:pt x="4077554" y="2292972"/>
                  </a:lnTo>
                  <a:close/>
                  <a:moveTo>
                    <a:pt x="4077554" y="1146486"/>
                  </a:moveTo>
                  <a:lnTo>
                    <a:pt x="4077554" y="63694"/>
                  </a:lnTo>
                  <a:lnTo>
                    <a:pt x="5951025" y="63694"/>
                  </a:lnTo>
                  <a:lnTo>
                    <a:pt x="5951025" y="1146486"/>
                  </a:lnTo>
                  <a:lnTo>
                    <a:pt x="4077554" y="1146486"/>
                  </a:lnTo>
                  <a:close/>
                  <a:moveTo>
                    <a:pt x="110204" y="4585944"/>
                  </a:moveTo>
                  <a:lnTo>
                    <a:pt x="110204" y="3503151"/>
                  </a:lnTo>
                  <a:lnTo>
                    <a:pt x="1983675" y="3503151"/>
                  </a:lnTo>
                  <a:lnTo>
                    <a:pt x="1983675" y="4585944"/>
                  </a:lnTo>
                  <a:lnTo>
                    <a:pt x="110204" y="4585944"/>
                  </a:lnTo>
                  <a:close/>
                  <a:moveTo>
                    <a:pt x="2093879" y="4585944"/>
                  </a:moveTo>
                  <a:lnTo>
                    <a:pt x="2093879" y="3503151"/>
                  </a:lnTo>
                  <a:lnTo>
                    <a:pt x="3967350" y="3503151"/>
                  </a:lnTo>
                  <a:lnTo>
                    <a:pt x="3967350" y="4585944"/>
                  </a:lnTo>
                  <a:lnTo>
                    <a:pt x="2093879" y="4585944"/>
                  </a:lnTo>
                  <a:close/>
                  <a:moveTo>
                    <a:pt x="4077554" y="4585944"/>
                  </a:moveTo>
                  <a:lnTo>
                    <a:pt x="4077554" y="3503151"/>
                  </a:lnTo>
                  <a:lnTo>
                    <a:pt x="5951025" y="3503151"/>
                  </a:lnTo>
                  <a:lnTo>
                    <a:pt x="5951025" y="4585944"/>
                  </a:lnTo>
                  <a:lnTo>
                    <a:pt x="4077554" y="4585944"/>
                  </a:lnTo>
                  <a:close/>
                  <a:moveTo>
                    <a:pt x="7934700" y="4585944"/>
                  </a:moveTo>
                  <a:lnTo>
                    <a:pt x="6061229" y="4585944"/>
                  </a:lnTo>
                  <a:lnTo>
                    <a:pt x="6061229" y="3503151"/>
                  </a:lnTo>
                  <a:lnTo>
                    <a:pt x="7934700" y="3503151"/>
                  </a:lnTo>
                  <a:lnTo>
                    <a:pt x="7934700" y="4585944"/>
                  </a:lnTo>
                  <a:close/>
                  <a:moveTo>
                    <a:pt x="7934700" y="3439458"/>
                  </a:moveTo>
                  <a:lnTo>
                    <a:pt x="6061229" y="3439458"/>
                  </a:lnTo>
                  <a:lnTo>
                    <a:pt x="6061229" y="2356665"/>
                  </a:lnTo>
                  <a:lnTo>
                    <a:pt x="7934700" y="2356665"/>
                  </a:lnTo>
                  <a:lnTo>
                    <a:pt x="7934700" y="3439458"/>
                  </a:lnTo>
                  <a:close/>
                  <a:moveTo>
                    <a:pt x="7934700" y="2292972"/>
                  </a:moveTo>
                  <a:lnTo>
                    <a:pt x="6061229" y="2292972"/>
                  </a:lnTo>
                  <a:lnTo>
                    <a:pt x="6061229" y="1210180"/>
                  </a:lnTo>
                  <a:lnTo>
                    <a:pt x="7934700" y="1210180"/>
                  </a:lnTo>
                  <a:lnTo>
                    <a:pt x="7934700" y="2292972"/>
                  </a:lnTo>
                  <a:close/>
                  <a:moveTo>
                    <a:pt x="7934700" y="1146486"/>
                  </a:moveTo>
                  <a:lnTo>
                    <a:pt x="6061229" y="1146486"/>
                  </a:lnTo>
                  <a:lnTo>
                    <a:pt x="6061229" y="63694"/>
                  </a:lnTo>
                  <a:lnTo>
                    <a:pt x="7934700" y="63694"/>
                  </a:lnTo>
                  <a:lnTo>
                    <a:pt x="7934700" y="1146486"/>
                  </a:lnTo>
                  <a:close/>
                </a:path>
              </a:pathLst>
            </a:custGeom>
            <a:solidFill>
              <a:srgbClr val="C89B89"/>
            </a:solidFill>
          </p:spPr>
        </p:sp>
      </p:grpSp>
      <p:grpSp>
        <p:nvGrpSpPr>
          <p:cNvPr id="4" name="Group 4"/>
          <p:cNvGrpSpPr/>
          <p:nvPr/>
        </p:nvGrpSpPr>
        <p:grpSpPr>
          <a:xfrm>
            <a:off x="764855" y="2370901"/>
            <a:ext cx="15613372" cy="883659"/>
            <a:chOff x="0" y="0"/>
            <a:chExt cx="22304224" cy="1178211"/>
          </a:xfrm>
        </p:grpSpPr>
        <p:grpSp>
          <p:nvGrpSpPr>
            <p:cNvPr id="5" name="Group 5"/>
            <p:cNvGrpSpPr/>
            <p:nvPr/>
          </p:nvGrpSpPr>
          <p:grpSpPr>
            <a:xfrm>
              <a:off x="0" y="0"/>
              <a:ext cx="22304224" cy="1178211"/>
              <a:chOff x="0" y="0"/>
              <a:chExt cx="83486611" cy="4410146"/>
            </a:xfrm>
          </p:grpSpPr>
          <p:sp>
            <p:nvSpPr>
              <p:cNvPr id="6" name="Freeform 6"/>
              <p:cNvSpPr/>
              <p:nvPr/>
            </p:nvSpPr>
            <p:spPr>
              <a:xfrm>
                <a:off x="72390" y="72390"/>
                <a:ext cx="83341830" cy="4265366"/>
              </a:xfrm>
              <a:custGeom>
                <a:avLst/>
                <a:gdLst/>
                <a:ahLst/>
                <a:cxnLst/>
                <a:rect l="l" t="t" r="r" b="b"/>
                <a:pathLst>
                  <a:path w="83341830" h="4265366">
                    <a:moveTo>
                      <a:pt x="0" y="0"/>
                    </a:moveTo>
                    <a:lnTo>
                      <a:pt x="83341830" y="0"/>
                    </a:lnTo>
                    <a:lnTo>
                      <a:pt x="83341830" y="4265366"/>
                    </a:lnTo>
                    <a:lnTo>
                      <a:pt x="0" y="4265366"/>
                    </a:lnTo>
                    <a:lnTo>
                      <a:pt x="0" y="0"/>
                    </a:lnTo>
                    <a:close/>
                  </a:path>
                </a:pathLst>
              </a:custGeom>
              <a:solidFill>
                <a:srgbClr val="E0C893"/>
              </a:solidFill>
            </p:spPr>
          </p:sp>
          <p:sp>
            <p:nvSpPr>
              <p:cNvPr id="7" name="Freeform 7"/>
              <p:cNvSpPr/>
              <p:nvPr/>
            </p:nvSpPr>
            <p:spPr>
              <a:xfrm>
                <a:off x="0" y="0"/>
                <a:ext cx="83486613" cy="4410146"/>
              </a:xfrm>
              <a:custGeom>
                <a:avLst/>
                <a:gdLst/>
                <a:ahLst/>
                <a:cxnLst/>
                <a:rect l="l" t="t" r="r" b="b"/>
                <a:pathLst>
                  <a:path w="83486613" h="4410146">
                    <a:moveTo>
                      <a:pt x="83341834" y="4265366"/>
                    </a:moveTo>
                    <a:lnTo>
                      <a:pt x="83486613" y="4265366"/>
                    </a:lnTo>
                    <a:lnTo>
                      <a:pt x="83486613" y="4410146"/>
                    </a:lnTo>
                    <a:lnTo>
                      <a:pt x="83341834" y="4410146"/>
                    </a:lnTo>
                    <a:lnTo>
                      <a:pt x="83341834" y="4265366"/>
                    </a:lnTo>
                    <a:close/>
                    <a:moveTo>
                      <a:pt x="0" y="144780"/>
                    </a:moveTo>
                    <a:lnTo>
                      <a:pt x="144780" y="144780"/>
                    </a:lnTo>
                    <a:lnTo>
                      <a:pt x="144780" y="4265366"/>
                    </a:lnTo>
                    <a:lnTo>
                      <a:pt x="0" y="4265366"/>
                    </a:lnTo>
                    <a:lnTo>
                      <a:pt x="0" y="144780"/>
                    </a:lnTo>
                    <a:close/>
                    <a:moveTo>
                      <a:pt x="0" y="4265366"/>
                    </a:moveTo>
                    <a:lnTo>
                      <a:pt x="144780" y="4265366"/>
                    </a:lnTo>
                    <a:lnTo>
                      <a:pt x="144780" y="4410146"/>
                    </a:lnTo>
                    <a:lnTo>
                      <a:pt x="0" y="4410146"/>
                    </a:lnTo>
                    <a:lnTo>
                      <a:pt x="0" y="4265366"/>
                    </a:lnTo>
                    <a:close/>
                    <a:moveTo>
                      <a:pt x="83341834" y="144780"/>
                    </a:moveTo>
                    <a:lnTo>
                      <a:pt x="83486613" y="144780"/>
                    </a:lnTo>
                    <a:lnTo>
                      <a:pt x="83486613" y="4265366"/>
                    </a:lnTo>
                    <a:lnTo>
                      <a:pt x="83341834" y="4265366"/>
                    </a:lnTo>
                    <a:lnTo>
                      <a:pt x="83341834" y="144780"/>
                    </a:lnTo>
                    <a:close/>
                    <a:moveTo>
                      <a:pt x="144780" y="4265366"/>
                    </a:moveTo>
                    <a:lnTo>
                      <a:pt x="83341834" y="4265366"/>
                    </a:lnTo>
                    <a:lnTo>
                      <a:pt x="83341834" y="4410146"/>
                    </a:lnTo>
                    <a:lnTo>
                      <a:pt x="144780" y="4410146"/>
                    </a:lnTo>
                    <a:lnTo>
                      <a:pt x="144780" y="4265366"/>
                    </a:lnTo>
                    <a:close/>
                    <a:moveTo>
                      <a:pt x="83341834" y="0"/>
                    </a:moveTo>
                    <a:lnTo>
                      <a:pt x="83486613" y="0"/>
                    </a:lnTo>
                    <a:lnTo>
                      <a:pt x="83486613" y="144780"/>
                    </a:lnTo>
                    <a:lnTo>
                      <a:pt x="83341834" y="144780"/>
                    </a:lnTo>
                    <a:lnTo>
                      <a:pt x="83341834" y="0"/>
                    </a:lnTo>
                    <a:close/>
                    <a:moveTo>
                      <a:pt x="0" y="0"/>
                    </a:moveTo>
                    <a:lnTo>
                      <a:pt x="144780" y="0"/>
                    </a:lnTo>
                    <a:lnTo>
                      <a:pt x="144780" y="144780"/>
                    </a:lnTo>
                    <a:lnTo>
                      <a:pt x="0" y="144780"/>
                    </a:lnTo>
                    <a:lnTo>
                      <a:pt x="0" y="0"/>
                    </a:lnTo>
                    <a:close/>
                    <a:moveTo>
                      <a:pt x="144780" y="0"/>
                    </a:moveTo>
                    <a:lnTo>
                      <a:pt x="83341834" y="0"/>
                    </a:lnTo>
                    <a:lnTo>
                      <a:pt x="83341834" y="144780"/>
                    </a:lnTo>
                    <a:lnTo>
                      <a:pt x="144780" y="144780"/>
                    </a:lnTo>
                    <a:lnTo>
                      <a:pt x="144780" y="0"/>
                    </a:lnTo>
                    <a:close/>
                  </a:path>
                </a:pathLst>
              </a:custGeom>
              <a:solidFill>
                <a:srgbClr val="000000"/>
              </a:solidFill>
            </p:spPr>
          </p:sp>
        </p:grpSp>
        <p:sp>
          <p:nvSpPr>
            <p:cNvPr id="8" name="TextBox 8"/>
            <p:cNvSpPr txBox="1"/>
            <p:nvPr/>
          </p:nvSpPr>
          <p:spPr>
            <a:xfrm>
              <a:off x="670989" y="284306"/>
              <a:ext cx="21002409" cy="624187"/>
            </a:xfrm>
            <a:prstGeom prst="rect">
              <a:avLst/>
            </a:prstGeom>
          </p:spPr>
          <p:txBody>
            <a:bodyPr lIns="0" tIns="0" rIns="0" bIns="0" rtlCol="0" anchor="t">
              <a:spAutoFit/>
            </a:bodyPr>
            <a:lstStyle/>
            <a:p>
              <a:pPr algn="ctr">
                <a:lnSpc>
                  <a:spcPts val="3600"/>
                </a:lnSpc>
              </a:pPr>
              <a:r>
                <a:rPr lang="vi-VN" sz="3600" dirty="0">
                  <a:latin typeface="Calibri" panose="020F0502020204030204" pitchFamily="34" charset="0"/>
                  <a:cs typeface="Calibri" panose="020F0502020204030204" pitchFamily="34" charset="0"/>
                </a:rPr>
                <a:t>Quang hợp không có vai trò nào sau đây?</a:t>
              </a:r>
              <a:endParaRPr lang="en-US" sz="7200" dirty="0">
                <a:solidFill>
                  <a:srgbClr val="000000"/>
                </a:solidFill>
                <a:latin typeface="Calibri" panose="020F0502020204030204" pitchFamily="34" charset="0"/>
                <a:cs typeface="Calibri" panose="020F0502020204030204" pitchFamily="34" charset="0"/>
              </a:endParaRPr>
            </a:p>
          </p:txBody>
        </p:sp>
      </p:grpSp>
      <p:grpSp>
        <p:nvGrpSpPr>
          <p:cNvPr id="9" name="Group 9"/>
          <p:cNvGrpSpPr/>
          <p:nvPr/>
        </p:nvGrpSpPr>
        <p:grpSpPr>
          <a:xfrm>
            <a:off x="646741" y="3667341"/>
            <a:ext cx="15849600" cy="5826247"/>
            <a:chOff x="0" y="0"/>
            <a:chExt cx="22534478" cy="7768330"/>
          </a:xfrm>
        </p:grpSpPr>
        <p:grpSp>
          <p:nvGrpSpPr>
            <p:cNvPr id="10" name="Group 10"/>
            <p:cNvGrpSpPr/>
            <p:nvPr/>
          </p:nvGrpSpPr>
          <p:grpSpPr>
            <a:xfrm>
              <a:off x="97248" y="140277"/>
              <a:ext cx="22322106" cy="7487776"/>
              <a:chOff x="-6501" y="0"/>
              <a:chExt cx="8116663" cy="2722671"/>
            </a:xfrm>
          </p:grpSpPr>
          <p:sp>
            <p:nvSpPr>
              <p:cNvPr id="11" name="Freeform 11"/>
              <p:cNvSpPr/>
              <p:nvPr/>
            </p:nvSpPr>
            <p:spPr>
              <a:xfrm>
                <a:off x="-6501" y="12699"/>
                <a:ext cx="8097462" cy="2709971"/>
              </a:xfrm>
              <a:custGeom>
                <a:avLst/>
                <a:gdLst/>
                <a:ahLst/>
                <a:cxnLst/>
                <a:rect l="l" t="t" r="r" b="b"/>
                <a:pathLst>
                  <a:path w="8097462" h="2709971">
                    <a:moveTo>
                      <a:pt x="8097462" y="271780"/>
                    </a:moveTo>
                    <a:lnTo>
                      <a:pt x="8097462" y="2709971"/>
                    </a:lnTo>
                    <a:lnTo>
                      <a:pt x="0" y="2709971"/>
                    </a:lnTo>
                    <a:lnTo>
                      <a:pt x="0" y="0"/>
                    </a:lnTo>
                    <a:lnTo>
                      <a:pt x="7825681" y="0"/>
                    </a:lnTo>
                    <a:close/>
                  </a:path>
                </a:pathLst>
              </a:custGeom>
              <a:solidFill>
                <a:srgbClr val="E5F3D7"/>
              </a:solidFill>
            </p:spPr>
          </p:sp>
          <p:sp>
            <p:nvSpPr>
              <p:cNvPr id="12" name="Freeform 12"/>
              <p:cNvSpPr/>
              <p:nvPr/>
            </p:nvSpPr>
            <p:spPr>
              <a:xfrm>
                <a:off x="0" y="0"/>
                <a:ext cx="8110162" cy="2722671"/>
              </a:xfrm>
              <a:custGeom>
                <a:avLst/>
                <a:gdLst/>
                <a:ahLst/>
                <a:cxnLst/>
                <a:rect l="l" t="t" r="r" b="b"/>
                <a:pathLst>
                  <a:path w="8110162" h="2722671">
                    <a:moveTo>
                      <a:pt x="7834571" y="0"/>
                    </a:moveTo>
                    <a:lnTo>
                      <a:pt x="0" y="0"/>
                    </a:lnTo>
                    <a:lnTo>
                      <a:pt x="0" y="2722671"/>
                    </a:lnTo>
                    <a:lnTo>
                      <a:pt x="8110162" y="2722671"/>
                    </a:lnTo>
                    <a:lnTo>
                      <a:pt x="8110162" y="275590"/>
                    </a:lnTo>
                    <a:lnTo>
                      <a:pt x="7834571" y="0"/>
                    </a:lnTo>
                    <a:close/>
                    <a:moveTo>
                      <a:pt x="8097462" y="2709971"/>
                    </a:moveTo>
                    <a:lnTo>
                      <a:pt x="12700" y="2709971"/>
                    </a:lnTo>
                    <a:lnTo>
                      <a:pt x="12700" y="12700"/>
                    </a:lnTo>
                    <a:lnTo>
                      <a:pt x="7829491" y="12700"/>
                    </a:lnTo>
                    <a:lnTo>
                      <a:pt x="7832031" y="15240"/>
                    </a:lnTo>
                    <a:lnTo>
                      <a:pt x="7832031" y="278130"/>
                    </a:lnTo>
                    <a:lnTo>
                      <a:pt x="8094921" y="278130"/>
                    </a:lnTo>
                    <a:lnTo>
                      <a:pt x="8097462" y="280670"/>
                    </a:lnTo>
                    <a:cubicBezTo>
                      <a:pt x="8097462" y="280670"/>
                      <a:pt x="8097462" y="2709971"/>
                      <a:pt x="8097462" y="2709971"/>
                    </a:cubicBezTo>
                    <a:close/>
                  </a:path>
                </a:pathLst>
              </a:custGeom>
              <a:solidFill>
                <a:srgbClr val="000000"/>
              </a:solidFill>
            </p:spPr>
          </p:sp>
        </p:grpSp>
        <p:grpSp>
          <p:nvGrpSpPr>
            <p:cNvPr id="13" name="Group 13"/>
            <p:cNvGrpSpPr/>
            <p:nvPr/>
          </p:nvGrpSpPr>
          <p:grpSpPr>
            <a:xfrm>
              <a:off x="0" y="7487776"/>
              <a:ext cx="270416" cy="280554"/>
              <a:chOff x="0" y="0"/>
              <a:chExt cx="2376680" cy="2465786"/>
            </a:xfrm>
          </p:grpSpPr>
          <p:sp>
            <p:nvSpPr>
              <p:cNvPr id="14" name="Freeform 1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5" name="Freeform 1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16" name="Group 16"/>
            <p:cNvGrpSpPr/>
            <p:nvPr/>
          </p:nvGrpSpPr>
          <p:grpSpPr>
            <a:xfrm>
              <a:off x="0" y="3884165"/>
              <a:ext cx="270416" cy="280554"/>
              <a:chOff x="0" y="0"/>
              <a:chExt cx="2376680" cy="2465786"/>
            </a:xfrm>
          </p:grpSpPr>
          <p:sp>
            <p:nvSpPr>
              <p:cNvPr id="17" name="Freeform 1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8" name="Freeform 1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19" name="Group 19"/>
            <p:cNvGrpSpPr/>
            <p:nvPr/>
          </p:nvGrpSpPr>
          <p:grpSpPr>
            <a:xfrm>
              <a:off x="0" y="0"/>
              <a:ext cx="270416" cy="280554"/>
              <a:chOff x="0" y="0"/>
              <a:chExt cx="2376680" cy="2465786"/>
            </a:xfrm>
          </p:grpSpPr>
          <p:sp>
            <p:nvSpPr>
              <p:cNvPr id="20" name="Freeform 2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1" name="Freeform 2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2" name="Group 22"/>
            <p:cNvGrpSpPr/>
            <p:nvPr/>
          </p:nvGrpSpPr>
          <p:grpSpPr>
            <a:xfrm>
              <a:off x="22264062" y="3884165"/>
              <a:ext cx="270416" cy="280554"/>
              <a:chOff x="0" y="0"/>
              <a:chExt cx="2376680" cy="2465786"/>
            </a:xfrm>
          </p:grpSpPr>
          <p:sp>
            <p:nvSpPr>
              <p:cNvPr id="23" name="Freeform 2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4" name="Freeform 2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5" name="Group 25"/>
            <p:cNvGrpSpPr/>
            <p:nvPr/>
          </p:nvGrpSpPr>
          <p:grpSpPr>
            <a:xfrm>
              <a:off x="11132031" y="7487776"/>
              <a:ext cx="270416" cy="280554"/>
              <a:chOff x="0" y="0"/>
              <a:chExt cx="2376680" cy="2465786"/>
            </a:xfrm>
          </p:grpSpPr>
          <p:sp>
            <p:nvSpPr>
              <p:cNvPr id="26" name="Freeform 2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27" name="Freeform 2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28" name="Group 28"/>
            <p:cNvGrpSpPr/>
            <p:nvPr/>
          </p:nvGrpSpPr>
          <p:grpSpPr>
            <a:xfrm>
              <a:off x="11132031" y="0"/>
              <a:ext cx="270416" cy="280554"/>
              <a:chOff x="0" y="0"/>
              <a:chExt cx="2376680" cy="2465786"/>
            </a:xfrm>
          </p:grpSpPr>
          <p:sp>
            <p:nvSpPr>
              <p:cNvPr id="29" name="Freeform 2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0" name="Freeform 3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31" name="Group 31"/>
            <p:cNvGrpSpPr/>
            <p:nvPr/>
          </p:nvGrpSpPr>
          <p:grpSpPr>
            <a:xfrm>
              <a:off x="22264062" y="7487776"/>
              <a:ext cx="270416" cy="280554"/>
              <a:chOff x="0" y="0"/>
              <a:chExt cx="2376680" cy="2465786"/>
            </a:xfrm>
          </p:grpSpPr>
          <p:sp>
            <p:nvSpPr>
              <p:cNvPr id="32" name="Freeform 3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33" name="Freeform 3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grpSp>
        <p:nvGrpSpPr>
          <p:cNvPr id="54" name="Group 54"/>
          <p:cNvGrpSpPr/>
          <p:nvPr/>
        </p:nvGrpSpPr>
        <p:grpSpPr>
          <a:xfrm>
            <a:off x="5908819" y="658783"/>
            <a:ext cx="6450146" cy="1306920"/>
            <a:chOff x="0" y="0"/>
            <a:chExt cx="8600195" cy="1742560"/>
          </a:xfrm>
        </p:grpSpPr>
        <p:grpSp>
          <p:nvGrpSpPr>
            <p:cNvPr id="55" name="Group 55"/>
            <p:cNvGrpSpPr/>
            <p:nvPr/>
          </p:nvGrpSpPr>
          <p:grpSpPr>
            <a:xfrm>
              <a:off x="0" y="0"/>
              <a:ext cx="8600195" cy="1742560"/>
              <a:chOff x="0" y="0"/>
              <a:chExt cx="32191262" cy="6522549"/>
            </a:xfrm>
          </p:grpSpPr>
          <p:sp>
            <p:nvSpPr>
              <p:cNvPr id="56" name="Freeform 56"/>
              <p:cNvSpPr/>
              <p:nvPr/>
            </p:nvSpPr>
            <p:spPr>
              <a:xfrm>
                <a:off x="72390" y="72390"/>
                <a:ext cx="32046484" cy="6377769"/>
              </a:xfrm>
              <a:custGeom>
                <a:avLst/>
                <a:gdLst/>
                <a:ahLst/>
                <a:cxnLst/>
                <a:rect l="l" t="t" r="r" b="b"/>
                <a:pathLst>
                  <a:path w="32046484" h="6377769">
                    <a:moveTo>
                      <a:pt x="0" y="0"/>
                    </a:moveTo>
                    <a:lnTo>
                      <a:pt x="32046484" y="0"/>
                    </a:lnTo>
                    <a:lnTo>
                      <a:pt x="32046484" y="6377769"/>
                    </a:lnTo>
                    <a:lnTo>
                      <a:pt x="0" y="6377769"/>
                    </a:lnTo>
                    <a:lnTo>
                      <a:pt x="0" y="0"/>
                    </a:lnTo>
                    <a:close/>
                  </a:path>
                </a:pathLst>
              </a:custGeom>
              <a:solidFill>
                <a:srgbClr val="E5F3D7"/>
              </a:solidFill>
            </p:spPr>
          </p:sp>
          <p:sp>
            <p:nvSpPr>
              <p:cNvPr id="57" name="Freeform 57"/>
              <p:cNvSpPr/>
              <p:nvPr/>
            </p:nvSpPr>
            <p:spPr>
              <a:xfrm>
                <a:off x="0" y="0"/>
                <a:ext cx="32191263" cy="6522549"/>
              </a:xfrm>
              <a:custGeom>
                <a:avLst/>
                <a:gdLst/>
                <a:ahLst/>
                <a:cxnLst/>
                <a:rect l="l" t="t" r="r" b="b"/>
                <a:pathLst>
                  <a:path w="32191263" h="6522549">
                    <a:moveTo>
                      <a:pt x="32046481" y="6377769"/>
                    </a:moveTo>
                    <a:lnTo>
                      <a:pt x="32191263" y="6377769"/>
                    </a:lnTo>
                    <a:lnTo>
                      <a:pt x="32191263" y="6522549"/>
                    </a:lnTo>
                    <a:lnTo>
                      <a:pt x="32046481" y="6522549"/>
                    </a:lnTo>
                    <a:lnTo>
                      <a:pt x="32046481" y="6377769"/>
                    </a:lnTo>
                    <a:close/>
                    <a:moveTo>
                      <a:pt x="0" y="144780"/>
                    </a:moveTo>
                    <a:lnTo>
                      <a:pt x="144780" y="144780"/>
                    </a:lnTo>
                    <a:lnTo>
                      <a:pt x="144780" y="6377769"/>
                    </a:lnTo>
                    <a:lnTo>
                      <a:pt x="0" y="6377769"/>
                    </a:lnTo>
                    <a:lnTo>
                      <a:pt x="0" y="144780"/>
                    </a:lnTo>
                    <a:close/>
                    <a:moveTo>
                      <a:pt x="0" y="6377769"/>
                    </a:moveTo>
                    <a:lnTo>
                      <a:pt x="144780" y="6377769"/>
                    </a:lnTo>
                    <a:lnTo>
                      <a:pt x="144780" y="6522549"/>
                    </a:lnTo>
                    <a:lnTo>
                      <a:pt x="0" y="6522549"/>
                    </a:lnTo>
                    <a:lnTo>
                      <a:pt x="0" y="6377769"/>
                    </a:lnTo>
                    <a:close/>
                    <a:moveTo>
                      <a:pt x="32046481" y="144780"/>
                    </a:moveTo>
                    <a:lnTo>
                      <a:pt x="32191263" y="144780"/>
                    </a:lnTo>
                    <a:lnTo>
                      <a:pt x="32191263" y="6377769"/>
                    </a:lnTo>
                    <a:lnTo>
                      <a:pt x="32046481" y="6377769"/>
                    </a:lnTo>
                    <a:lnTo>
                      <a:pt x="32046481" y="144780"/>
                    </a:lnTo>
                    <a:close/>
                    <a:moveTo>
                      <a:pt x="144780" y="6377769"/>
                    </a:moveTo>
                    <a:lnTo>
                      <a:pt x="32046481" y="6377769"/>
                    </a:lnTo>
                    <a:lnTo>
                      <a:pt x="32046481" y="6522549"/>
                    </a:lnTo>
                    <a:lnTo>
                      <a:pt x="144780" y="6522549"/>
                    </a:lnTo>
                    <a:lnTo>
                      <a:pt x="144780" y="6377769"/>
                    </a:lnTo>
                    <a:close/>
                    <a:moveTo>
                      <a:pt x="32046481" y="0"/>
                    </a:moveTo>
                    <a:lnTo>
                      <a:pt x="32191263" y="0"/>
                    </a:lnTo>
                    <a:lnTo>
                      <a:pt x="32191263" y="144780"/>
                    </a:lnTo>
                    <a:lnTo>
                      <a:pt x="32046481" y="144780"/>
                    </a:lnTo>
                    <a:lnTo>
                      <a:pt x="32046481" y="0"/>
                    </a:lnTo>
                    <a:close/>
                    <a:moveTo>
                      <a:pt x="0" y="0"/>
                    </a:moveTo>
                    <a:lnTo>
                      <a:pt x="144780" y="0"/>
                    </a:lnTo>
                    <a:lnTo>
                      <a:pt x="144780" y="144780"/>
                    </a:lnTo>
                    <a:lnTo>
                      <a:pt x="0" y="144780"/>
                    </a:lnTo>
                    <a:lnTo>
                      <a:pt x="0" y="0"/>
                    </a:lnTo>
                    <a:close/>
                    <a:moveTo>
                      <a:pt x="144780" y="0"/>
                    </a:moveTo>
                    <a:lnTo>
                      <a:pt x="32046481" y="0"/>
                    </a:lnTo>
                    <a:lnTo>
                      <a:pt x="32046481" y="144780"/>
                    </a:lnTo>
                    <a:lnTo>
                      <a:pt x="144780" y="144780"/>
                    </a:lnTo>
                    <a:lnTo>
                      <a:pt x="144780" y="0"/>
                    </a:lnTo>
                    <a:close/>
                  </a:path>
                </a:pathLst>
              </a:custGeom>
              <a:solidFill>
                <a:srgbClr val="000000"/>
              </a:solidFill>
            </p:spPr>
          </p:sp>
        </p:grpSp>
        <p:sp>
          <p:nvSpPr>
            <p:cNvPr id="58" name="TextBox 58"/>
            <p:cNvSpPr txBox="1"/>
            <p:nvPr/>
          </p:nvSpPr>
          <p:spPr>
            <a:xfrm>
              <a:off x="745729" y="329413"/>
              <a:ext cx="7203363" cy="1059180"/>
            </a:xfrm>
            <a:prstGeom prst="rect">
              <a:avLst/>
            </a:prstGeom>
          </p:spPr>
          <p:txBody>
            <a:bodyPr lIns="0" tIns="0" rIns="0" bIns="0" rtlCol="0" anchor="t">
              <a:spAutoFit/>
            </a:bodyPr>
            <a:lstStyle/>
            <a:p>
              <a:pPr algn="ctr">
                <a:lnSpc>
                  <a:spcPts val="6499"/>
                </a:lnSpc>
              </a:pPr>
              <a:r>
                <a:rPr lang="en-US" sz="4999" dirty="0">
                  <a:solidFill>
                    <a:srgbClr val="000000"/>
                  </a:solidFill>
                  <a:latin typeface="+mj-lt"/>
                </a:rPr>
                <a:t>CÂU HỎI 4</a:t>
              </a:r>
            </a:p>
          </p:txBody>
        </p:sp>
      </p:grpSp>
      <p:grpSp>
        <p:nvGrpSpPr>
          <p:cNvPr id="59" name="Group 59"/>
          <p:cNvGrpSpPr/>
          <p:nvPr/>
        </p:nvGrpSpPr>
        <p:grpSpPr>
          <a:xfrm>
            <a:off x="5805194" y="567212"/>
            <a:ext cx="202812" cy="210416"/>
            <a:chOff x="0" y="0"/>
            <a:chExt cx="2376680" cy="2465786"/>
          </a:xfrm>
        </p:grpSpPr>
        <p:sp>
          <p:nvSpPr>
            <p:cNvPr id="60" name="Freeform 6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61" name="Freeform 6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62" name="Group 62"/>
          <p:cNvGrpSpPr/>
          <p:nvPr/>
        </p:nvGrpSpPr>
        <p:grpSpPr>
          <a:xfrm>
            <a:off x="5805194" y="1874132"/>
            <a:ext cx="202812" cy="210416"/>
            <a:chOff x="0" y="0"/>
            <a:chExt cx="2376680" cy="2465786"/>
          </a:xfrm>
        </p:grpSpPr>
        <p:sp>
          <p:nvSpPr>
            <p:cNvPr id="63" name="Freeform 6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64" name="Freeform 6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65" name="Group 65"/>
          <p:cNvGrpSpPr/>
          <p:nvPr/>
        </p:nvGrpSpPr>
        <p:grpSpPr>
          <a:xfrm>
            <a:off x="12221312" y="567212"/>
            <a:ext cx="202812" cy="210416"/>
            <a:chOff x="0" y="0"/>
            <a:chExt cx="2376680" cy="2465786"/>
          </a:xfrm>
        </p:grpSpPr>
        <p:sp>
          <p:nvSpPr>
            <p:cNvPr id="66" name="Freeform 6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67" name="Freeform 6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68" name="Group 68"/>
          <p:cNvGrpSpPr/>
          <p:nvPr/>
        </p:nvGrpSpPr>
        <p:grpSpPr>
          <a:xfrm>
            <a:off x="12221312" y="1874132"/>
            <a:ext cx="202812" cy="210416"/>
            <a:chOff x="0" y="0"/>
            <a:chExt cx="2376680" cy="2465786"/>
          </a:xfrm>
        </p:grpSpPr>
        <p:sp>
          <p:nvSpPr>
            <p:cNvPr id="69" name="Freeform 6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70" name="Freeform 7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sp>
        <p:nvSpPr>
          <p:cNvPr id="71" name="Đáp án A"/>
          <p:cNvSpPr txBox="1"/>
          <p:nvPr/>
        </p:nvSpPr>
        <p:spPr>
          <a:xfrm>
            <a:off x="2151655" y="6566771"/>
            <a:ext cx="9958166" cy="461665"/>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pPr>
              <a:lnSpc>
                <a:spcPts val="3600"/>
              </a:lnSpc>
            </a:pPr>
            <a:r>
              <a:rPr lang="vi-VN" sz="3200" dirty="0">
                <a:latin typeface="Calibri" panose="020F0502020204030204" pitchFamily="34" charset="0"/>
                <a:cs typeface="Calibri" panose="020F0502020204030204" pitchFamily="34" charset="0"/>
              </a:rPr>
              <a:t>C. Oxi hóa các hợp chất hữu cơ để giải phóng năng lượng</a:t>
            </a:r>
            <a:endParaRPr lang="en-US" sz="5400" dirty="0">
              <a:solidFill>
                <a:srgbClr val="000000"/>
              </a:solidFill>
              <a:latin typeface="Calibri" panose="020F0502020204030204" pitchFamily="34" charset="0"/>
              <a:cs typeface="Calibri" panose="020F0502020204030204" pitchFamily="34" charset="0"/>
            </a:endParaRPr>
          </a:p>
        </p:txBody>
      </p:sp>
      <p:grpSp>
        <p:nvGrpSpPr>
          <p:cNvPr id="76" name="Group 75"/>
          <p:cNvGrpSpPr/>
          <p:nvPr/>
        </p:nvGrpSpPr>
        <p:grpSpPr>
          <a:xfrm>
            <a:off x="12801600" y="5524500"/>
            <a:ext cx="3112289" cy="2971800"/>
            <a:chOff x="4495800" y="1562100"/>
            <a:chExt cx="7772400" cy="7772400"/>
          </a:xfrm>
        </p:grpSpPr>
        <p:pic>
          <p:nvPicPr>
            <p:cNvPr id="77" name="Picture 76"/>
            <p:cNvPicPr>
              <a:picLocks noChangeAspect="1"/>
            </p:cNvPicPr>
            <p:nvPr/>
          </p:nvPicPr>
          <p:blipFill>
            <a:blip r:embed="rId7" cstate="print">
              <a:extLst>
                <a:ext uri="{BEBA8EAE-BF5A-486C-A8C5-ECC9F3942E4B}">
                  <a14:imgProps xmlns:a14="http://schemas.microsoft.com/office/drawing/2010/main">
                    <a14:imgLayer r:embed="rId8">
                      <a14:imgEffect>
                        <a14:backgroundRemoval t="1417" b="90000" l="10000" r="90000"/>
                      </a14:imgEffect>
                    </a14:imgLayer>
                  </a14:imgProps>
                </a:ext>
                <a:ext uri="{28A0092B-C50C-407E-A947-70E740481C1C}">
                  <a14:useLocalDpi xmlns:a14="http://schemas.microsoft.com/office/drawing/2010/main" val="0"/>
                </a:ext>
              </a:extLst>
            </a:blip>
            <a:stretch>
              <a:fillRect/>
            </a:stretch>
          </p:blipFill>
          <p:spPr>
            <a:xfrm>
              <a:off x="4495800" y="1562100"/>
              <a:ext cx="7772400" cy="7772400"/>
            </a:xfrm>
            <a:prstGeom prst="rect">
              <a:avLst/>
            </a:prstGeom>
          </p:spPr>
        </p:pic>
        <p:sp>
          <p:nvSpPr>
            <p:cNvPr id="79" name="Flowchart: Connector 78"/>
            <p:cNvSpPr/>
            <p:nvPr/>
          </p:nvSpPr>
          <p:spPr>
            <a:xfrm>
              <a:off x="6366144" y="4064987"/>
              <a:ext cx="3852026" cy="3830179"/>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30</a:t>
              </a:r>
            </a:p>
          </p:txBody>
        </p:sp>
      </p:grpSp>
      <p:sp>
        <p:nvSpPr>
          <p:cNvPr id="80" name="Flowchart: Connector 79"/>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30</a:t>
            </a:r>
          </a:p>
        </p:txBody>
      </p:sp>
      <p:sp>
        <p:nvSpPr>
          <p:cNvPr id="81" name="Flowchart: Connector 80"/>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29</a:t>
            </a:r>
          </a:p>
        </p:txBody>
      </p:sp>
      <p:sp>
        <p:nvSpPr>
          <p:cNvPr id="82" name="Flowchart: Connector 81"/>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28</a:t>
            </a:r>
          </a:p>
        </p:txBody>
      </p:sp>
      <p:sp>
        <p:nvSpPr>
          <p:cNvPr id="83" name="Flowchart: Connector 82"/>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27</a:t>
            </a:r>
          </a:p>
        </p:txBody>
      </p:sp>
      <p:sp>
        <p:nvSpPr>
          <p:cNvPr id="84" name="Flowchart: Connector 83"/>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26</a:t>
            </a:r>
          </a:p>
        </p:txBody>
      </p:sp>
      <p:sp>
        <p:nvSpPr>
          <p:cNvPr id="85" name="Flowchart: Connector 84"/>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25</a:t>
            </a:r>
          </a:p>
        </p:txBody>
      </p:sp>
      <p:sp>
        <p:nvSpPr>
          <p:cNvPr id="86" name="Flowchart: Connector 85"/>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24</a:t>
            </a:r>
          </a:p>
        </p:txBody>
      </p:sp>
      <p:sp>
        <p:nvSpPr>
          <p:cNvPr id="87" name="Flowchart: Connector 86"/>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23</a:t>
            </a:r>
          </a:p>
        </p:txBody>
      </p:sp>
      <p:sp>
        <p:nvSpPr>
          <p:cNvPr id="88" name="Flowchart: Connector 87"/>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22</a:t>
            </a:r>
          </a:p>
        </p:txBody>
      </p:sp>
      <p:sp>
        <p:nvSpPr>
          <p:cNvPr id="89" name="Flowchart: Connector 88"/>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21</a:t>
            </a:r>
          </a:p>
        </p:txBody>
      </p:sp>
      <p:sp>
        <p:nvSpPr>
          <p:cNvPr id="90" name="Flowchart: Connector 89"/>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20</a:t>
            </a:r>
          </a:p>
        </p:txBody>
      </p:sp>
      <p:sp>
        <p:nvSpPr>
          <p:cNvPr id="91" name="Flowchart: Connector 90"/>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19</a:t>
            </a:r>
          </a:p>
        </p:txBody>
      </p:sp>
      <p:sp>
        <p:nvSpPr>
          <p:cNvPr id="92" name="Flowchart: Connector 91"/>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18</a:t>
            </a:r>
          </a:p>
        </p:txBody>
      </p:sp>
      <p:sp>
        <p:nvSpPr>
          <p:cNvPr id="93" name="Flowchart: Connector 92"/>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17</a:t>
            </a:r>
          </a:p>
        </p:txBody>
      </p:sp>
      <p:sp>
        <p:nvSpPr>
          <p:cNvPr id="94" name="Flowchart: Connector 93"/>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16</a:t>
            </a:r>
          </a:p>
        </p:txBody>
      </p:sp>
      <p:sp>
        <p:nvSpPr>
          <p:cNvPr id="95" name="Flowchart: Connector 94"/>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15</a:t>
            </a:r>
          </a:p>
        </p:txBody>
      </p:sp>
      <p:sp>
        <p:nvSpPr>
          <p:cNvPr id="96" name="Flowchart: Connector 95"/>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14</a:t>
            </a:r>
          </a:p>
        </p:txBody>
      </p:sp>
      <p:sp>
        <p:nvSpPr>
          <p:cNvPr id="97" name="Flowchart: Connector 96"/>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13</a:t>
            </a:r>
          </a:p>
        </p:txBody>
      </p:sp>
      <p:sp>
        <p:nvSpPr>
          <p:cNvPr id="98" name="Flowchart: Connector 97"/>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12</a:t>
            </a:r>
          </a:p>
        </p:txBody>
      </p:sp>
      <p:sp>
        <p:nvSpPr>
          <p:cNvPr id="99" name="Flowchart: Connector 98"/>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11</a:t>
            </a:r>
          </a:p>
        </p:txBody>
      </p:sp>
      <p:sp>
        <p:nvSpPr>
          <p:cNvPr id="100" name="Flowchart: Connector 99"/>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10</a:t>
            </a:r>
          </a:p>
        </p:txBody>
      </p:sp>
      <p:sp>
        <p:nvSpPr>
          <p:cNvPr id="101" name="Flowchart: Connector 100"/>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9</a:t>
            </a:r>
          </a:p>
        </p:txBody>
      </p:sp>
      <p:sp>
        <p:nvSpPr>
          <p:cNvPr id="102" name="Flowchart: Connector 101"/>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8</a:t>
            </a:r>
          </a:p>
        </p:txBody>
      </p:sp>
      <p:sp>
        <p:nvSpPr>
          <p:cNvPr id="103" name="Flowchart: Connector 102"/>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7</a:t>
            </a:r>
          </a:p>
        </p:txBody>
      </p:sp>
      <p:sp>
        <p:nvSpPr>
          <p:cNvPr id="104" name="Flowchart: Connector 103"/>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6</a:t>
            </a:r>
          </a:p>
        </p:txBody>
      </p:sp>
      <p:sp>
        <p:nvSpPr>
          <p:cNvPr id="105" name="Flowchart: Connector 104"/>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5</a:t>
            </a:r>
          </a:p>
        </p:txBody>
      </p:sp>
      <p:sp>
        <p:nvSpPr>
          <p:cNvPr id="106" name="Flowchart: Connector 105"/>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4</a:t>
            </a:r>
          </a:p>
        </p:txBody>
      </p:sp>
      <p:sp>
        <p:nvSpPr>
          <p:cNvPr id="107" name="Flowchart: Connector 106"/>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3</a:t>
            </a:r>
          </a:p>
        </p:txBody>
      </p:sp>
      <p:sp>
        <p:nvSpPr>
          <p:cNvPr id="108" name="Flowchart: Connector 107"/>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2</a:t>
            </a:r>
          </a:p>
        </p:txBody>
      </p:sp>
      <p:sp>
        <p:nvSpPr>
          <p:cNvPr id="109" name="Flowchart: Connector 108"/>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CABD5"/>
                </a:solidFill>
              </a:rPr>
              <a:t>1</a:t>
            </a:r>
          </a:p>
        </p:txBody>
      </p:sp>
      <p:sp>
        <p:nvSpPr>
          <p:cNvPr id="140" name="Flowchart: Connector 139"/>
          <p:cNvSpPr/>
          <p:nvPr/>
        </p:nvSpPr>
        <p:spPr>
          <a:xfrm>
            <a:off x="13574521" y="6481486"/>
            <a:ext cx="1542460" cy="14834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4CABD5"/>
                </a:solidFill>
              </a:rPr>
              <a:t>Kết</a:t>
            </a:r>
            <a:r>
              <a:rPr lang="en-US" sz="3600" b="1" dirty="0">
                <a:solidFill>
                  <a:srgbClr val="4CABD5"/>
                </a:solidFill>
              </a:rPr>
              <a:t> </a:t>
            </a:r>
            <a:r>
              <a:rPr lang="en-US" sz="3600" b="1" dirty="0" err="1">
                <a:solidFill>
                  <a:srgbClr val="4CABD5"/>
                </a:solidFill>
              </a:rPr>
              <a:t>thúc</a:t>
            </a:r>
            <a:endParaRPr lang="en-US" sz="3600" b="1" dirty="0">
              <a:solidFill>
                <a:srgbClr val="4CABD5"/>
              </a:solidFill>
            </a:endParaRPr>
          </a:p>
        </p:txBody>
      </p: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80577" y="6450778"/>
            <a:ext cx="688515" cy="688515"/>
          </a:xfrm>
          <a:prstGeom prst="rect">
            <a:avLst/>
          </a:prstGeom>
        </p:spPr>
      </p:pic>
      <p:pic>
        <p:nvPicPr>
          <p:cNvPr id="35"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053.8333"/>
                </p14:media>
              </p:ext>
            </p:extLst>
          </p:nvPr>
        </p:nvPicPr>
        <p:blipFill>
          <a:blip r:embed="rId10"/>
          <a:stretch>
            <a:fillRect/>
          </a:stretch>
        </p:blipFill>
        <p:spPr>
          <a:xfrm rot="21187817">
            <a:off x="17112415" y="9283174"/>
            <a:ext cx="487363" cy="493618"/>
          </a:xfrm>
          <a:prstGeom prst="rect">
            <a:avLst/>
          </a:prstGeom>
        </p:spPr>
      </p:pic>
      <p:sp>
        <p:nvSpPr>
          <p:cNvPr id="110" name="Đáp án A"/>
          <p:cNvSpPr txBox="1"/>
          <p:nvPr/>
        </p:nvSpPr>
        <p:spPr>
          <a:xfrm>
            <a:off x="2151654" y="5409328"/>
            <a:ext cx="9973123" cy="492443"/>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r>
              <a:rPr lang="vi-VN" sz="3200" dirty="0">
                <a:latin typeface="Calibri" panose="020F0502020204030204" pitchFamily="34" charset="0"/>
                <a:cs typeface="Calibri" panose="020F0502020204030204" pitchFamily="34" charset="0"/>
              </a:rPr>
              <a:t>B. Biển đổi năng lượng </a:t>
            </a:r>
            <a:r>
              <a:rPr lang="en-US" sz="3200" dirty="0">
                <a:latin typeface="Calibri" panose="020F0502020204030204" pitchFamily="34" charset="0"/>
                <a:cs typeface="Calibri" panose="020F0502020204030204" pitchFamily="34" charset="0"/>
              </a:rPr>
              <a:t>á</a:t>
            </a:r>
            <a:r>
              <a:rPr lang="vi-VN" sz="3200" dirty="0">
                <a:latin typeface="Calibri" panose="020F0502020204030204" pitchFamily="34" charset="0"/>
                <a:cs typeface="Calibri" panose="020F0502020204030204" pitchFamily="34" charset="0"/>
              </a:rPr>
              <a:t>nh sáng thành năng lượng hóa học</a:t>
            </a:r>
            <a:endParaRPr lang="en-US" sz="3200" dirty="0">
              <a:latin typeface="Calibri" panose="020F0502020204030204" pitchFamily="34" charset="0"/>
              <a:cs typeface="Calibri" panose="020F0502020204030204" pitchFamily="34" charset="0"/>
            </a:endParaRPr>
          </a:p>
        </p:txBody>
      </p:sp>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17289" y="5371370"/>
            <a:ext cx="688515" cy="688515"/>
          </a:xfrm>
          <a:prstGeom prst="rect">
            <a:avLst/>
          </a:prstGeom>
        </p:spPr>
      </p:pic>
      <p:pic>
        <p:nvPicPr>
          <p:cNvPr id="37" name="Tieng-bao-sai-www_tiengdong_com">
            <a:hlinkClick r:id="" action="ppaction://media"/>
          </p:cNvPr>
          <p:cNvPicPr>
            <a:picLocks noChangeAspect="1"/>
          </p:cNvPicPr>
          <p:nvPr>
            <a:audioFile r:link="rId1"/>
            <p:extLst>
              <p:ext uri="{DAA4B4D4-6D71-4841-9C94-3DE7FCFB9230}">
                <p14:media xmlns:p14="http://schemas.microsoft.com/office/powerpoint/2010/main" r:embed="rId3">
                  <p14:trim end="7227.8333"/>
                </p14:media>
              </p:ext>
            </p:extLst>
          </p:nvPr>
        </p:nvPicPr>
        <p:blipFill>
          <a:blip r:embed="rId10"/>
          <a:stretch>
            <a:fillRect/>
          </a:stretch>
        </p:blipFill>
        <p:spPr>
          <a:xfrm>
            <a:off x="14576066" y="9822952"/>
            <a:ext cx="487363" cy="487363"/>
          </a:xfrm>
          <a:prstGeom prst="rect">
            <a:avLst/>
          </a:prstGeom>
        </p:spPr>
      </p:pic>
      <p:sp>
        <p:nvSpPr>
          <p:cNvPr id="116" name="Đáp án A"/>
          <p:cNvSpPr txBox="1"/>
          <p:nvPr/>
        </p:nvSpPr>
        <p:spPr>
          <a:xfrm>
            <a:off x="2151655" y="4314349"/>
            <a:ext cx="9958166" cy="492443"/>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r>
              <a:rPr lang="vi-VN" sz="3200" dirty="0">
                <a:latin typeface="Calibri" panose="020F0502020204030204" pitchFamily="34" charset="0"/>
                <a:cs typeface="Calibri" panose="020F0502020204030204" pitchFamily="34" charset="0"/>
              </a:rPr>
              <a:t>A. Tổng hợp glucid, các chất hữu cơ và giải phóng oxygen</a:t>
            </a:r>
            <a:endParaRPr lang="en-US" sz="5400" dirty="0">
              <a:latin typeface="Calibri" panose="020F0502020204030204" pitchFamily="34" charset="0"/>
              <a:cs typeface="Calibri" panose="020F0502020204030204" pitchFamily="34" charset="0"/>
            </a:endParaRPr>
          </a:p>
        </p:txBody>
      </p:sp>
      <p:pic>
        <p:nvPicPr>
          <p:cNvPr id="117" name="Picture 1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90459" y="4240970"/>
            <a:ext cx="688515" cy="688515"/>
          </a:xfrm>
          <a:prstGeom prst="rect">
            <a:avLst/>
          </a:prstGeom>
        </p:spPr>
      </p:pic>
      <p:sp>
        <p:nvSpPr>
          <p:cNvPr id="118" name="Đáp án A"/>
          <p:cNvSpPr txBox="1"/>
          <p:nvPr/>
        </p:nvSpPr>
        <p:spPr>
          <a:xfrm>
            <a:off x="2151654" y="7674579"/>
            <a:ext cx="9973123" cy="492443"/>
          </a:xfrm>
          <a:prstGeom prst="rect">
            <a:avLst/>
          </a:prstGeom>
          <a:solidFill>
            <a:schemeClr val="bg1">
              <a:lumMod val="95000"/>
            </a:schemeClr>
          </a:solidFill>
          <a:ln>
            <a:solidFill>
              <a:schemeClr val="bg1">
                <a:lumMod val="95000"/>
              </a:schemeClr>
            </a:solidFill>
          </a:ln>
        </p:spPr>
        <p:txBody>
          <a:bodyPr wrap="square" lIns="0" tIns="0" rIns="0" bIns="0" rtlCol="0" anchor="t">
            <a:spAutoFit/>
          </a:bodyPr>
          <a:lstStyle/>
          <a:p>
            <a:r>
              <a:rPr lang="vi-VN" sz="3200" dirty="0">
                <a:latin typeface="Calibri" panose="020F0502020204030204" pitchFamily="34" charset="0"/>
                <a:cs typeface="Calibri" panose="020F0502020204030204" pitchFamily="34" charset="0"/>
              </a:rPr>
              <a:t>D. Điều hòa tỉ lệ khi O</a:t>
            </a:r>
            <a:r>
              <a:rPr lang="vi-VN" sz="3200" baseline="-25000" dirty="0">
                <a:latin typeface="Calibri" panose="020F0502020204030204" pitchFamily="34" charset="0"/>
                <a:cs typeface="Calibri" panose="020F0502020204030204" pitchFamily="34" charset="0"/>
              </a:rPr>
              <a:t>2</a:t>
            </a:r>
            <a:r>
              <a:rPr lang="vi-VN" sz="3200" dirty="0">
                <a:latin typeface="Calibri" panose="020F0502020204030204" pitchFamily="34" charset="0"/>
                <a:cs typeface="Calibri" panose="020F0502020204030204" pitchFamily="34" charset="0"/>
              </a:rPr>
              <a:t>/CO</a:t>
            </a:r>
            <a:r>
              <a:rPr lang="vi-VN" sz="3200" baseline="-25000" dirty="0">
                <a:latin typeface="Calibri" panose="020F0502020204030204" pitchFamily="34" charset="0"/>
                <a:cs typeface="Calibri" panose="020F0502020204030204" pitchFamily="34" charset="0"/>
              </a:rPr>
              <a:t>2</a:t>
            </a:r>
            <a:r>
              <a:rPr lang="vi-VN" sz="3200" dirty="0">
                <a:latin typeface="Calibri" panose="020F0502020204030204" pitchFamily="34" charset="0"/>
                <a:cs typeface="Calibri" panose="020F0502020204030204" pitchFamily="34" charset="0"/>
              </a:rPr>
              <a:t> khí quyển</a:t>
            </a:r>
            <a:endParaRPr lang="en-US" sz="3200" dirty="0">
              <a:latin typeface="Calibri" panose="020F0502020204030204" pitchFamily="34" charset="0"/>
              <a:cs typeface="Calibri" panose="020F0502020204030204" pitchFamily="34" charset="0"/>
            </a:endParaRPr>
          </a:p>
        </p:txBody>
      </p:sp>
      <p:pic>
        <p:nvPicPr>
          <p:cNvPr id="119" name="Picture 1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13427" y="7588387"/>
            <a:ext cx="688515" cy="688515"/>
          </a:xfrm>
          <a:prstGeom prst="rect">
            <a:avLst/>
          </a:prstGeom>
        </p:spPr>
      </p:pic>
    </p:spTree>
    <p:extLst>
      <p:ext uri="{BB962C8B-B14F-4D97-AF65-F5344CB8AC3E}">
        <p14:creationId xmlns:p14="http://schemas.microsoft.com/office/powerpoint/2010/main" val="394890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par>
                                <p:cTn id="7" presetID="1" presetClass="entr" presetSubtype="0" fill="hold" grpId="0" nodeType="withEffect">
                                  <p:stCondLst>
                                    <p:cond delay="1010"/>
                                  </p:stCondLst>
                                  <p:childTnLst>
                                    <p:set>
                                      <p:cBhvr>
                                        <p:cTn id="8" dur="1" fill="hold">
                                          <p:stCondLst>
                                            <p:cond delay="9"/>
                                          </p:stCondLst>
                                        </p:cTn>
                                        <p:tgtEl>
                                          <p:spTgt spid="81"/>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5" name="click.wav"/>
                                        </p:tgtEl>
                                      </p:cMediaNode>
                                    </p:audio>
                                  </p:subTnLst>
                                </p:cTn>
                              </p:par>
                              <p:par>
                                <p:cTn id="9" presetID="1" presetClass="entr" presetSubtype="0" fill="hold" grpId="0" nodeType="withEffect">
                                  <p:stCondLst>
                                    <p:cond delay="2010"/>
                                  </p:stCondLst>
                                  <p:childTnLst>
                                    <p:set>
                                      <p:cBhvr>
                                        <p:cTn id="10" dur="1" fill="hold">
                                          <p:stCondLst>
                                            <p:cond delay="9"/>
                                          </p:stCondLst>
                                        </p:cTn>
                                        <p:tgtEl>
                                          <p:spTgt spid="8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par>
                                <p:cTn id="11" presetID="1" presetClass="entr" presetSubtype="0" fill="hold" grpId="0" nodeType="withEffect">
                                  <p:stCondLst>
                                    <p:cond delay="3010"/>
                                  </p:stCondLst>
                                  <p:childTnLst>
                                    <p:set>
                                      <p:cBhvr>
                                        <p:cTn id="12" dur="1" fill="hold">
                                          <p:stCondLst>
                                            <p:cond delay="9"/>
                                          </p:stCondLst>
                                        </p:cTn>
                                        <p:tgtEl>
                                          <p:spTgt spid="8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par>
                                <p:cTn id="13" presetID="1" presetClass="entr" presetSubtype="0" fill="hold" grpId="0" nodeType="withEffect">
                                  <p:stCondLst>
                                    <p:cond delay="4010"/>
                                  </p:stCondLst>
                                  <p:childTnLst>
                                    <p:set>
                                      <p:cBhvr>
                                        <p:cTn id="14" dur="1" fill="hold">
                                          <p:stCondLst>
                                            <p:cond delay="9"/>
                                          </p:stCondLst>
                                        </p:cTn>
                                        <p:tgtEl>
                                          <p:spTgt spid="8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click.wav"/>
                                        </p:tgtEl>
                                      </p:cMediaNode>
                                    </p:audio>
                                  </p:subTnLst>
                                </p:cTn>
                              </p:par>
                              <p:par>
                                <p:cTn id="15" presetID="1" presetClass="entr" presetSubtype="0" fill="hold" grpId="0" nodeType="withEffect">
                                  <p:stCondLst>
                                    <p:cond delay="5010"/>
                                  </p:stCondLst>
                                  <p:childTnLst>
                                    <p:set>
                                      <p:cBhvr>
                                        <p:cTn id="16" dur="1" fill="hold">
                                          <p:stCondLst>
                                            <p:cond delay="9"/>
                                          </p:stCondLst>
                                        </p:cTn>
                                        <p:tgtEl>
                                          <p:spTgt spid="8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click.wav"/>
                                        </p:tgtEl>
                                      </p:cMediaNode>
                                    </p:audio>
                                  </p:subTnLst>
                                </p:cTn>
                              </p:par>
                              <p:par>
                                <p:cTn id="17" presetID="1" presetClass="entr" presetSubtype="0" fill="hold" grpId="0" nodeType="withEffect">
                                  <p:stCondLst>
                                    <p:cond delay="6010"/>
                                  </p:stCondLst>
                                  <p:childTnLst>
                                    <p:set>
                                      <p:cBhvr>
                                        <p:cTn id="18" dur="1" fill="hold">
                                          <p:stCondLst>
                                            <p:cond delay="9"/>
                                          </p:stCondLst>
                                        </p:cTn>
                                        <p:tgtEl>
                                          <p:spTgt spid="8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par>
                                <p:cTn id="19" presetID="1" presetClass="entr" presetSubtype="0" fill="hold" grpId="0" nodeType="withEffect">
                                  <p:stCondLst>
                                    <p:cond delay="7010"/>
                                  </p:stCondLst>
                                  <p:childTnLst>
                                    <p:set>
                                      <p:cBhvr>
                                        <p:cTn id="20" dur="1" fill="hold">
                                          <p:stCondLst>
                                            <p:cond delay="9"/>
                                          </p:stCondLst>
                                        </p:cTn>
                                        <p:tgtEl>
                                          <p:spTgt spid="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par>
                                <p:cTn id="21" presetID="1" presetClass="entr" presetSubtype="0" fill="hold" grpId="0" nodeType="withEffect">
                                  <p:stCondLst>
                                    <p:cond delay="8010"/>
                                  </p:stCondLst>
                                  <p:childTnLst>
                                    <p:set>
                                      <p:cBhvr>
                                        <p:cTn id="22" dur="1" fill="hold">
                                          <p:stCondLst>
                                            <p:cond delay="9"/>
                                          </p:stCondLst>
                                        </p:cTn>
                                        <p:tgtEl>
                                          <p:spTgt spid="8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par>
                                <p:cTn id="23" presetID="1" presetClass="entr" presetSubtype="0" fill="hold" grpId="0" nodeType="withEffect">
                                  <p:stCondLst>
                                    <p:cond delay="9010"/>
                                  </p:stCondLst>
                                  <p:childTnLst>
                                    <p:set>
                                      <p:cBhvr>
                                        <p:cTn id="24" dur="1" fill="hold">
                                          <p:stCondLst>
                                            <p:cond delay="9"/>
                                          </p:stCondLst>
                                        </p:cTn>
                                        <p:tgtEl>
                                          <p:spTgt spid="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par>
                                <p:cTn id="25" presetID="1" presetClass="entr" presetSubtype="0" fill="hold" grpId="0" nodeType="withEffect">
                                  <p:stCondLst>
                                    <p:cond delay="10010"/>
                                  </p:stCondLst>
                                  <p:childTnLst>
                                    <p:set>
                                      <p:cBhvr>
                                        <p:cTn id="26" dur="1" fill="hold">
                                          <p:stCondLst>
                                            <p:cond delay="9"/>
                                          </p:stCondLst>
                                        </p:cTn>
                                        <p:tgtEl>
                                          <p:spTgt spid="9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par>
                                <p:cTn id="27" presetID="1" presetClass="entr" presetSubtype="0" fill="hold" grpId="0" nodeType="withEffect">
                                  <p:stCondLst>
                                    <p:cond delay="11010"/>
                                  </p:stCondLst>
                                  <p:childTnLst>
                                    <p:set>
                                      <p:cBhvr>
                                        <p:cTn id="28" dur="1" fill="hold">
                                          <p:stCondLst>
                                            <p:cond delay="9"/>
                                          </p:stCondLst>
                                        </p:cTn>
                                        <p:tgtEl>
                                          <p:spTgt spid="9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click.wav"/>
                                        </p:tgtEl>
                                      </p:cMediaNode>
                                    </p:audio>
                                  </p:subTnLst>
                                </p:cTn>
                              </p:par>
                              <p:par>
                                <p:cTn id="29" presetID="1" presetClass="entr" presetSubtype="0" fill="hold" grpId="0" nodeType="withEffect">
                                  <p:stCondLst>
                                    <p:cond delay="12010"/>
                                  </p:stCondLst>
                                  <p:childTnLst>
                                    <p:set>
                                      <p:cBhvr>
                                        <p:cTn id="30" dur="1" fill="hold">
                                          <p:stCondLst>
                                            <p:cond delay="9"/>
                                          </p:stCondLst>
                                        </p:cTn>
                                        <p:tgtEl>
                                          <p:spTgt spid="9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1" presetID="1" presetClass="entr" presetSubtype="0" fill="hold" grpId="0" nodeType="withEffect">
                                  <p:stCondLst>
                                    <p:cond delay="13010"/>
                                  </p:stCondLst>
                                  <p:childTnLst>
                                    <p:set>
                                      <p:cBhvr>
                                        <p:cTn id="32" dur="1" fill="hold">
                                          <p:stCondLst>
                                            <p:cond delay="9"/>
                                          </p:stCondLst>
                                        </p:cTn>
                                        <p:tgtEl>
                                          <p:spTgt spid="9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par>
                                <p:cTn id="33" presetID="1" presetClass="entr" presetSubtype="0" fill="hold" grpId="0" nodeType="withEffect">
                                  <p:stCondLst>
                                    <p:cond delay="14010"/>
                                  </p:stCondLst>
                                  <p:childTnLst>
                                    <p:set>
                                      <p:cBhvr>
                                        <p:cTn id="34" dur="1" fill="hold">
                                          <p:stCondLst>
                                            <p:cond delay="9"/>
                                          </p:stCondLst>
                                        </p:cTn>
                                        <p:tgtEl>
                                          <p:spTgt spid="9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par>
                                <p:cTn id="35" presetID="1" presetClass="entr" presetSubtype="0" fill="hold" grpId="0" nodeType="withEffect">
                                  <p:stCondLst>
                                    <p:cond delay="15010"/>
                                  </p:stCondLst>
                                  <p:childTnLst>
                                    <p:set>
                                      <p:cBhvr>
                                        <p:cTn id="36" dur="1" fill="hold">
                                          <p:stCondLst>
                                            <p:cond delay="9"/>
                                          </p:stCondLst>
                                        </p:cTn>
                                        <p:tgtEl>
                                          <p:spTgt spid="9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7" presetID="1" presetClass="entr" presetSubtype="0" fill="hold" grpId="0" nodeType="withEffect">
                                  <p:stCondLst>
                                    <p:cond delay="16010"/>
                                  </p:stCondLst>
                                  <p:childTnLst>
                                    <p:set>
                                      <p:cBhvr>
                                        <p:cTn id="38" dur="1" fill="hold">
                                          <p:stCondLst>
                                            <p:cond delay="9"/>
                                          </p:stCondLst>
                                        </p:cTn>
                                        <p:tgtEl>
                                          <p:spTgt spid="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39" presetID="1" presetClass="entr" presetSubtype="0" fill="hold" grpId="0" nodeType="withEffect">
                                  <p:stCondLst>
                                    <p:cond delay="17010"/>
                                  </p:stCondLst>
                                  <p:childTnLst>
                                    <p:set>
                                      <p:cBhvr>
                                        <p:cTn id="40" dur="1" fill="hold">
                                          <p:stCondLst>
                                            <p:cond delay="9"/>
                                          </p:stCondLst>
                                        </p:cTn>
                                        <p:tgtEl>
                                          <p:spTgt spid="9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click.wav"/>
                                        </p:tgtEl>
                                      </p:cMediaNode>
                                    </p:audio>
                                  </p:subTnLst>
                                </p:cTn>
                              </p:par>
                              <p:par>
                                <p:cTn id="41" presetID="1" presetClass="entr" presetSubtype="0" fill="hold" grpId="0" nodeType="withEffect">
                                  <p:stCondLst>
                                    <p:cond delay="18010"/>
                                  </p:stCondLst>
                                  <p:childTnLst>
                                    <p:set>
                                      <p:cBhvr>
                                        <p:cTn id="42" dur="1" fill="hold">
                                          <p:stCondLst>
                                            <p:cond delay="9"/>
                                          </p:stCondLst>
                                        </p:cTn>
                                        <p:tgtEl>
                                          <p:spTgt spid="9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par>
                                <p:cTn id="43" presetID="1" presetClass="entr" presetSubtype="0" fill="hold" grpId="0" nodeType="withEffect">
                                  <p:stCondLst>
                                    <p:cond delay="19010"/>
                                  </p:stCondLst>
                                  <p:childTnLst>
                                    <p:set>
                                      <p:cBhvr>
                                        <p:cTn id="44" dur="1" fill="hold">
                                          <p:stCondLst>
                                            <p:cond delay="9"/>
                                          </p:stCondLst>
                                        </p:cTn>
                                        <p:tgtEl>
                                          <p:spTgt spid="9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5" presetID="1" presetClass="entr" presetSubtype="0" fill="hold" grpId="0" nodeType="withEffect">
                                  <p:stCondLst>
                                    <p:cond delay="20010"/>
                                  </p:stCondLst>
                                  <p:childTnLst>
                                    <p:set>
                                      <p:cBhvr>
                                        <p:cTn id="46" dur="1" fill="hold">
                                          <p:stCondLst>
                                            <p:cond delay="9"/>
                                          </p:stCondLst>
                                        </p:cTn>
                                        <p:tgtEl>
                                          <p:spTgt spid="10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click.wav"/>
                                        </p:tgtEl>
                                      </p:cMediaNode>
                                    </p:audio>
                                  </p:subTnLst>
                                </p:cTn>
                              </p:par>
                              <p:par>
                                <p:cTn id="47" presetID="1" presetClass="entr" presetSubtype="0" fill="hold" grpId="0" nodeType="withEffect">
                                  <p:stCondLst>
                                    <p:cond delay="21010"/>
                                  </p:stCondLst>
                                  <p:childTnLst>
                                    <p:set>
                                      <p:cBhvr>
                                        <p:cTn id="48" dur="1" fill="hold">
                                          <p:stCondLst>
                                            <p:cond delay="9"/>
                                          </p:stCondLst>
                                        </p:cTn>
                                        <p:tgtEl>
                                          <p:spTgt spid="10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49" presetID="1" presetClass="entr" presetSubtype="0" fill="hold" grpId="0" nodeType="withEffect">
                                  <p:stCondLst>
                                    <p:cond delay="22010"/>
                                  </p:stCondLst>
                                  <p:childTnLst>
                                    <p:set>
                                      <p:cBhvr>
                                        <p:cTn id="50" dur="1" fill="hold">
                                          <p:stCondLst>
                                            <p:cond delay="9"/>
                                          </p:stCondLst>
                                        </p:cTn>
                                        <p:tgtEl>
                                          <p:spTgt spid="10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1" presetID="1" presetClass="entr" presetSubtype="0" fill="hold" grpId="0" nodeType="withEffect">
                                  <p:stCondLst>
                                    <p:cond delay="23010"/>
                                  </p:stCondLst>
                                  <p:childTnLst>
                                    <p:set>
                                      <p:cBhvr>
                                        <p:cTn id="52" dur="1" fill="hold">
                                          <p:stCondLst>
                                            <p:cond delay="9"/>
                                          </p:stCondLst>
                                        </p:cTn>
                                        <p:tgtEl>
                                          <p:spTgt spid="10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3" presetID="1" presetClass="entr" presetSubtype="0" fill="hold" grpId="0" nodeType="withEffect">
                                  <p:stCondLst>
                                    <p:cond delay="24010"/>
                                  </p:stCondLst>
                                  <p:childTnLst>
                                    <p:set>
                                      <p:cBhvr>
                                        <p:cTn id="54" dur="1" fill="hold">
                                          <p:stCondLst>
                                            <p:cond delay="9"/>
                                          </p:stCondLst>
                                        </p:cTn>
                                        <p:tgtEl>
                                          <p:spTgt spid="10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par>
                                <p:cTn id="55" presetID="1" presetClass="entr" presetSubtype="0" fill="hold" grpId="0" nodeType="withEffect">
                                  <p:stCondLst>
                                    <p:cond delay="25010"/>
                                  </p:stCondLst>
                                  <p:childTnLst>
                                    <p:set>
                                      <p:cBhvr>
                                        <p:cTn id="56" dur="1" fill="hold">
                                          <p:stCondLst>
                                            <p:cond delay="9"/>
                                          </p:stCondLst>
                                        </p:cTn>
                                        <p:tgtEl>
                                          <p:spTgt spid="10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click.wav"/>
                                        </p:tgtEl>
                                      </p:cMediaNode>
                                    </p:audio>
                                  </p:subTnLst>
                                </p:cTn>
                              </p:par>
                              <p:par>
                                <p:cTn id="57" presetID="1" presetClass="entr" presetSubtype="0" fill="hold" grpId="0" nodeType="withEffect">
                                  <p:stCondLst>
                                    <p:cond delay="26010"/>
                                  </p:stCondLst>
                                  <p:childTnLst>
                                    <p:set>
                                      <p:cBhvr>
                                        <p:cTn id="58" dur="1" fill="hold">
                                          <p:stCondLst>
                                            <p:cond delay="9"/>
                                          </p:stCondLst>
                                        </p:cTn>
                                        <p:tgtEl>
                                          <p:spTgt spid="10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par>
                                <p:cTn id="59" presetID="1" presetClass="entr" presetSubtype="0" fill="hold" grpId="0" nodeType="withEffect">
                                  <p:stCondLst>
                                    <p:cond delay="27010"/>
                                  </p:stCondLst>
                                  <p:childTnLst>
                                    <p:set>
                                      <p:cBhvr>
                                        <p:cTn id="60" dur="1" fill="hold">
                                          <p:stCondLst>
                                            <p:cond delay="9"/>
                                          </p:stCondLst>
                                        </p:cTn>
                                        <p:tgtEl>
                                          <p:spTgt spid="10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par>
                                <p:cTn id="61" presetID="1" presetClass="entr" presetSubtype="0" fill="hold" grpId="0" nodeType="withEffect">
                                  <p:stCondLst>
                                    <p:cond delay="28010"/>
                                  </p:stCondLst>
                                  <p:childTnLst>
                                    <p:set>
                                      <p:cBhvr>
                                        <p:cTn id="62" dur="1" fill="hold">
                                          <p:stCondLst>
                                            <p:cond delay="9"/>
                                          </p:stCondLst>
                                        </p:cTn>
                                        <p:tgtEl>
                                          <p:spTgt spid="10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par>
                                <p:cTn id="63" presetID="1" presetClass="entr" presetSubtype="0" fill="hold" grpId="0" nodeType="withEffect">
                                  <p:stCondLst>
                                    <p:cond delay="29010"/>
                                  </p:stCondLst>
                                  <p:childTnLst>
                                    <p:set>
                                      <p:cBhvr>
                                        <p:cTn id="64" dur="1" fill="hold">
                                          <p:stCondLst>
                                            <p:cond delay="9"/>
                                          </p:stCondLst>
                                        </p:cTn>
                                        <p:tgtEl>
                                          <p:spTgt spid="109"/>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5" presetID="1" presetClass="entr" presetSubtype="0" fill="hold" grpId="0" nodeType="withEffect">
                                  <p:stCondLst>
                                    <p:cond delay="30010"/>
                                  </p:stCondLst>
                                  <p:childTnLst>
                                    <p:set>
                                      <p:cBhvr>
                                        <p:cTn id="66" dur="1" fill="hold">
                                          <p:stCondLst>
                                            <p:cond delay="9"/>
                                          </p:stCondLst>
                                        </p:cTn>
                                        <p:tgtEl>
                                          <p:spTgt spid="140"/>
                                        </p:tgtEl>
                                        <p:attrNameLst>
                                          <p:attrName>style.visibility</p:attrName>
                                        </p:attrNameLst>
                                      </p:cBhvr>
                                      <p:to>
                                        <p:strVal val="visible"/>
                                      </p:to>
                                    </p:set>
                                  </p:childTnLst>
                                  <p:subTnLst>
                                    <p:audio>
                                      <p:cMediaNode vol="100000">
                                        <p:cTn display="0" masterRel="sameClick">
                                          <p:stCondLst>
                                            <p:cond evt="begin" delay="0">
                                              <p:tn val="65"/>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71"/>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71"/>
                                        </p:tgtEl>
                                        <p:attrNameLst>
                                          <p:attrName>fillcolor</p:attrName>
                                        </p:attrNameLst>
                                      </p:cBhvr>
                                      <p:to>
                                        <a:srgbClr val="00B050"/>
                                      </p:to>
                                    </p:animClr>
                                    <p:set>
                                      <p:cBhvr>
                                        <p:cTn id="72" dur="500" fill="hold"/>
                                        <p:tgtEl>
                                          <p:spTgt spid="71"/>
                                        </p:tgtEl>
                                        <p:attrNameLst>
                                          <p:attrName>fill.type</p:attrName>
                                        </p:attrNameLst>
                                      </p:cBhvr>
                                      <p:to>
                                        <p:strVal val="solid"/>
                                      </p:to>
                                    </p:set>
                                    <p:set>
                                      <p:cBhvr>
                                        <p:cTn id="73" dur="500" fill="hold"/>
                                        <p:tgtEl>
                                          <p:spTgt spid="71"/>
                                        </p:tgtEl>
                                        <p:attrNameLst>
                                          <p:attrName>fill.on</p:attrName>
                                        </p:attrNameLst>
                                      </p:cBhvr>
                                      <p:to>
                                        <p:strVal val="true"/>
                                      </p:to>
                                    </p:set>
                                  </p:childTnLst>
                                </p:cTn>
                              </p:par>
                              <p:par>
                                <p:cTn id="74" presetID="23" presetClass="entr" presetSubtype="16" fill="hold" nodeType="with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p:cTn id="76" dur="500" fill="hold"/>
                                        <p:tgtEl>
                                          <p:spTgt spid="34"/>
                                        </p:tgtEl>
                                        <p:attrNameLst>
                                          <p:attrName>ppt_w</p:attrName>
                                        </p:attrNameLst>
                                      </p:cBhvr>
                                      <p:tavLst>
                                        <p:tav tm="0">
                                          <p:val>
                                            <p:fltVal val="0"/>
                                          </p:val>
                                        </p:tav>
                                        <p:tav tm="100000">
                                          <p:val>
                                            <p:strVal val="#ppt_w"/>
                                          </p:val>
                                        </p:tav>
                                      </p:tavLst>
                                    </p:anim>
                                    <p:anim calcmode="lin" valueType="num">
                                      <p:cBhvr>
                                        <p:cTn id="77" dur="500" fill="hold"/>
                                        <p:tgtEl>
                                          <p:spTgt spid="34"/>
                                        </p:tgtEl>
                                        <p:attrNameLst>
                                          <p:attrName>ppt_h</p:attrName>
                                        </p:attrNameLst>
                                      </p:cBhvr>
                                      <p:tavLst>
                                        <p:tav tm="0">
                                          <p:val>
                                            <p:fltVal val="0"/>
                                          </p:val>
                                        </p:tav>
                                        <p:tav tm="100000">
                                          <p:val>
                                            <p:strVal val="#ppt_h"/>
                                          </p:val>
                                        </p:tav>
                                      </p:tavLst>
                                    </p:anim>
                                  </p:childTnLst>
                                </p:cTn>
                              </p:par>
                              <p:par>
                                <p:cTn id="78" presetID="1" presetClass="mediacall" presetSubtype="0" fill="hold" nodeType="withEffect">
                                  <p:stCondLst>
                                    <p:cond delay="0"/>
                                  </p:stCondLst>
                                  <p:childTnLst>
                                    <p:cmd type="call" cmd="playFrom(0.0)">
                                      <p:cBhvr>
                                        <p:cTn id="79" dur="2468" fill="hold"/>
                                        <p:tgtEl>
                                          <p:spTgt spid="35"/>
                                        </p:tgtEl>
                                      </p:cBhvr>
                                    </p:cmd>
                                  </p:childTnLst>
                                </p:cTn>
                              </p:par>
                              <p:par>
                                <p:cTn id="80" presetID="1" presetClass="emph" presetSubtype="2" fill="hold" nodeType="withEffect">
                                  <p:stCondLst>
                                    <p:cond delay="1000"/>
                                  </p:stCondLst>
                                  <p:childTnLst>
                                    <p:animClr clrSpc="rgb" dir="cw">
                                      <p:cBhvr>
                                        <p:cTn id="81" dur="250" fill="hold"/>
                                        <p:tgtEl>
                                          <p:spTgt spid="71"/>
                                        </p:tgtEl>
                                        <p:attrNameLst>
                                          <p:attrName>fillcolor</p:attrName>
                                        </p:attrNameLst>
                                      </p:cBhvr>
                                      <p:to>
                                        <a:srgbClr val="F2F2F2"/>
                                      </p:to>
                                    </p:animClr>
                                    <p:set>
                                      <p:cBhvr>
                                        <p:cTn id="82" dur="250" fill="hold"/>
                                        <p:tgtEl>
                                          <p:spTgt spid="71"/>
                                        </p:tgtEl>
                                        <p:attrNameLst>
                                          <p:attrName>fill.type</p:attrName>
                                        </p:attrNameLst>
                                      </p:cBhvr>
                                      <p:to>
                                        <p:strVal val="solid"/>
                                      </p:to>
                                    </p:set>
                                    <p:set>
                                      <p:cBhvr>
                                        <p:cTn id="83" dur="250" fill="hold"/>
                                        <p:tgtEl>
                                          <p:spTgt spid="71"/>
                                        </p:tgtEl>
                                        <p:attrNameLst>
                                          <p:attrName>fill.on</p:attrName>
                                        </p:attrNameLst>
                                      </p:cBhvr>
                                      <p:to>
                                        <p:strVal val="true"/>
                                      </p:to>
                                    </p:set>
                                  </p:childTnLst>
                                </p:cTn>
                              </p:par>
                              <p:par>
                                <p:cTn id="84" presetID="1" presetClass="exit" presetSubtype="0" fill="hold" nodeType="withEffect">
                                  <p:stCondLst>
                                    <p:cond delay="1000"/>
                                  </p:stCondLst>
                                  <p:childTnLst>
                                    <p:set>
                                      <p:cBhvr>
                                        <p:cTn id="85" dur="1" fill="hold">
                                          <p:stCondLst>
                                            <p:cond delay="2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71"/>
                  </p:tgtEl>
                </p:cond>
              </p:nextCondLst>
            </p:seq>
            <p:audio>
              <p:cMediaNode vol="80000" showWhenStopped="0">
                <p:cTn id="86" fill="hold" display="0">
                  <p:stCondLst>
                    <p:cond delay="indefinite"/>
                  </p:stCondLst>
                  <p:endCondLst>
                    <p:cond evt="onStopAudio" delay="0">
                      <p:tgtEl>
                        <p:sldTgt/>
                      </p:tgtEl>
                    </p:cond>
                  </p:endCondLst>
                </p:cTn>
                <p:tgtEl>
                  <p:spTgt spid="35"/>
                </p:tgtEl>
              </p:cMediaNode>
            </p:audio>
            <p:seq concurrent="1" nextAc="seek">
              <p:cTn id="87" restart="whenNotActive" fill="hold" evtFilter="cancelBubble" nodeType="interactiveSeq">
                <p:stCondLst>
                  <p:cond evt="onClick" delay="0">
                    <p:tgtEl>
                      <p:spTgt spid="1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500" fill="hold"/>
                                        <p:tgtEl>
                                          <p:spTgt spid="110"/>
                                        </p:tgtEl>
                                        <p:attrNameLst>
                                          <p:attrName>fillcolor</p:attrName>
                                        </p:attrNameLst>
                                      </p:cBhvr>
                                      <p:to>
                                        <a:srgbClr val="FF0000"/>
                                      </p:to>
                                    </p:animClr>
                                    <p:set>
                                      <p:cBhvr>
                                        <p:cTn id="92" dur="500" fill="hold"/>
                                        <p:tgtEl>
                                          <p:spTgt spid="110"/>
                                        </p:tgtEl>
                                        <p:attrNameLst>
                                          <p:attrName>fill.type</p:attrName>
                                        </p:attrNameLst>
                                      </p:cBhvr>
                                      <p:to>
                                        <p:strVal val="solid"/>
                                      </p:to>
                                    </p:set>
                                    <p:set>
                                      <p:cBhvr>
                                        <p:cTn id="93" dur="500" fill="hold"/>
                                        <p:tgtEl>
                                          <p:spTgt spid="110"/>
                                        </p:tgtEl>
                                        <p:attrNameLst>
                                          <p:attrName>fill.on</p:attrName>
                                        </p:attrNameLst>
                                      </p:cBhvr>
                                      <p:to>
                                        <p:strVal val="true"/>
                                      </p:to>
                                    </p:set>
                                  </p:childTnLst>
                                </p:cTn>
                              </p:par>
                              <p:par>
                                <p:cTn id="94" presetID="1" presetClass="entr" presetSubtype="0"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par>
                                <p:cTn id="96" presetID="1" presetClass="mediacall" presetSubtype="0" fill="hold" nodeType="withEffect">
                                  <p:stCondLst>
                                    <p:cond delay="0"/>
                                  </p:stCondLst>
                                  <p:childTnLst>
                                    <p:cmd type="call" cmd="playFrom(0.0)">
                                      <p:cBhvr>
                                        <p:cTn id="97" dur="2297" fill="hold"/>
                                        <p:tgtEl>
                                          <p:spTgt spid="37"/>
                                        </p:tgtEl>
                                      </p:cBhvr>
                                    </p:cmd>
                                  </p:childTnLst>
                                </p:cTn>
                              </p:par>
                              <p:par>
                                <p:cTn id="98" presetID="1" presetClass="emph" presetSubtype="2" fill="hold" nodeType="withEffect">
                                  <p:stCondLst>
                                    <p:cond delay="1000"/>
                                  </p:stCondLst>
                                  <p:childTnLst>
                                    <p:animClr clrSpc="rgb" dir="cw">
                                      <p:cBhvr>
                                        <p:cTn id="99" dur="250" fill="hold"/>
                                        <p:tgtEl>
                                          <p:spTgt spid="110"/>
                                        </p:tgtEl>
                                        <p:attrNameLst>
                                          <p:attrName>fillcolor</p:attrName>
                                        </p:attrNameLst>
                                      </p:cBhvr>
                                      <p:to>
                                        <a:srgbClr val="F2F2F2"/>
                                      </p:to>
                                    </p:animClr>
                                    <p:set>
                                      <p:cBhvr>
                                        <p:cTn id="100" dur="250" fill="hold"/>
                                        <p:tgtEl>
                                          <p:spTgt spid="110"/>
                                        </p:tgtEl>
                                        <p:attrNameLst>
                                          <p:attrName>fill.type</p:attrName>
                                        </p:attrNameLst>
                                      </p:cBhvr>
                                      <p:to>
                                        <p:strVal val="solid"/>
                                      </p:to>
                                    </p:set>
                                    <p:set>
                                      <p:cBhvr>
                                        <p:cTn id="101" dur="250" fill="hold"/>
                                        <p:tgtEl>
                                          <p:spTgt spid="110"/>
                                        </p:tgtEl>
                                        <p:attrNameLst>
                                          <p:attrName>fill.on</p:attrName>
                                        </p:attrNameLst>
                                      </p:cBhvr>
                                      <p:to>
                                        <p:strVal val="true"/>
                                      </p:to>
                                    </p:set>
                                  </p:childTnLst>
                                </p:cTn>
                              </p:par>
                              <p:par>
                                <p:cTn id="102" presetID="1" presetClass="exit" presetSubtype="0" fill="hold" nodeType="withEffect">
                                  <p:stCondLst>
                                    <p:cond delay="1000"/>
                                  </p:stCondLst>
                                  <p:childTnLst>
                                    <p:set>
                                      <p:cBhvr>
                                        <p:cTn id="103" dur="1" fill="hold">
                                          <p:stCondLst>
                                            <p:cond delay="24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audio>
              <p:cMediaNode vol="80000" showWhenStopped="0">
                <p:cTn id="104" fill="hold" display="0">
                  <p:stCondLst>
                    <p:cond delay="indefinite"/>
                  </p:stCondLst>
                  <p:endCondLst>
                    <p:cond evt="onStopAudio" delay="0">
                      <p:tgtEl>
                        <p:sldTgt/>
                      </p:tgtEl>
                    </p:cond>
                  </p:endCondLst>
                </p:cTn>
                <p:tgtEl>
                  <p:spTgt spid="37"/>
                </p:tgtEl>
              </p:cMediaNode>
            </p:audio>
            <p:seq concurrent="1" nextAc="seek">
              <p:cTn id="105" restart="whenNotActive" fill="hold" evtFilter="cancelBubble" nodeType="interactiveSeq">
                <p:stCondLst>
                  <p:cond evt="onClick" delay="0">
                    <p:tgtEl>
                      <p:spTgt spid="116"/>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500" fill="hold"/>
                                        <p:tgtEl>
                                          <p:spTgt spid="116"/>
                                        </p:tgtEl>
                                        <p:attrNameLst>
                                          <p:attrName>fillcolor</p:attrName>
                                        </p:attrNameLst>
                                      </p:cBhvr>
                                      <p:to>
                                        <a:srgbClr val="FF0000"/>
                                      </p:to>
                                    </p:animClr>
                                    <p:set>
                                      <p:cBhvr>
                                        <p:cTn id="110" dur="500" fill="hold"/>
                                        <p:tgtEl>
                                          <p:spTgt spid="116"/>
                                        </p:tgtEl>
                                        <p:attrNameLst>
                                          <p:attrName>fill.type</p:attrName>
                                        </p:attrNameLst>
                                      </p:cBhvr>
                                      <p:to>
                                        <p:strVal val="solid"/>
                                      </p:to>
                                    </p:set>
                                    <p:set>
                                      <p:cBhvr>
                                        <p:cTn id="111" dur="500" fill="hold"/>
                                        <p:tgtEl>
                                          <p:spTgt spid="116"/>
                                        </p:tgtEl>
                                        <p:attrNameLst>
                                          <p:attrName>fill.on</p:attrName>
                                        </p:attrNameLst>
                                      </p:cBhvr>
                                      <p:to>
                                        <p:strVal val="true"/>
                                      </p:to>
                                    </p:set>
                                  </p:childTnLst>
                                </p:cTn>
                              </p:par>
                              <p:par>
                                <p:cTn id="112" presetID="1" presetClass="entr" presetSubtype="0" fill="hold" nodeType="withEffect">
                                  <p:stCondLst>
                                    <p:cond delay="0"/>
                                  </p:stCondLst>
                                  <p:childTnLst>
                                    <p:set>
                                      <p:cBhvr>
                                        <p:cTn id="113" dur="1" fill="hold">
                                          <p:stCondLst>
                                            <p:cond delay="0"/>
                                          </p:stCondLst>
                                        </p:cTn>
                                        <p:tgtEl>
                                          <p:spTgt spid="117"/>
                                        </p:tgtEl>
                                        <p:attrNameLst>
                                          <p:attrName>style.visibility</p:attrName>
                                        </p:attrNameLst>
                                      </p:cBhvr>
                                      <p:to>
                                        <p:strVal val="visible"/>
                                      </p:to>
                                    </p:set>
                                  </p:childTnLst>
                                </p:cTn>
                              </p:par>
                              <p:par>
                                <p:cTn id="114" presetID="1" presetClass="mediacall" presetSubtype="0" fill="hold" nodeType="withEffect">
                                  <p:stCondLst>
                                    <p:cond delay="0"/>
                                  </p:stCondLst>
                                  <p:childTnLst>
                                    <p:cmd type="call" cmd="playFrom(0.0)">
                                      <p:cBhvr>
                                        <p:cTn id="115" dur="2297" fill="hold"/>
                                        <p:tgtEl>
                                          <p:spTgt spid="37"/>
                                        </p:tgtEl>
                                      </p:cBhvr>
                                    </p:cmd>
                                  </p:childTnLst>
                                </p:cTn>
                              </p:par>
                              <p:par>
                                <p:cTn id="116" presetID="1" presetClass="emph" presetSubtype="2" fill="hold" nodeType="withEffect">
                                  <p:stCondLst>
                                    <p:cond delay="1000"/>
                                  </p:stCondLst>
                                  <p:childTnLst>
                                    <p:animClr clrSpc="rgb" dir="cw">
                                      <p:cBhvr>
                                        <p:cTn id="117" dur="250" fill="hold"/>
                                        <p:tgtEl>
                                          <p:spTgt spid="116"/>
                                        </p:tgtEl>
                                        <p:attrNameLst>
                                          <p:attrName>fillcolor</p:attrName>
                                        </p:attrNameLst>
                                      </p:cBhvr>
                                      <p:to>
                                        <a:srgbClr val="F2F2F2"/>
                                      </p:to>
                                    </p:animClr>
                                    <p:set>
                                      <p:cBhvr>
                                        <p:cTn id="118" dur="250" fill="hold"/>
                                        <p:tgtEl>
                                          <p:spTgt spid="116"/>
                                        </p:tgtEl>
                                        <p:attrNameLst>
                                          <p:attrName>fill.type</p:attrName>
                                        </p:attrNameLst>
                                      </p:cBhvr>
                                      <p:to>
                                        <p:strVal val="solid"/>
                                      </p:to>
                                    </p:set>
                                    <p:set>
                                      <p:cBhvr>
                                        <p:cTn id="119" dur="250" fill="hold"/>
                                        <p:tgtEl>
                                          <p:spTgt spid="116"/>
                                        </p:tgtEl>
                                        <p:attrNameLst>
                                          <p:attrName>fill.on</p:attrName>
                                        </p:attrNameLst>
                                      </p:cBhvr>
                                      <p:to>
                                        <p:strVal val="true"/>
                                      </p:to>
                                    </p:set>
                                  </p:childTnLst>
                                </p:cTn>
                              </p:par>
                              <p:par>
                                <p:cTn id="120" presetID="1" presetClass="exit" presetSubtype="0" fill="hold" nodeType="withEffect">
                                  <p:stCondLst>
                                    <p:cond delay="1000"/>
                                  </p:stCondLst>
                                  <p:childTnLst>
                                    <p:set>
                                      <p:cBhvr>
                                        <p:cTn id="121" dur="1" fill="hold">
                                          <p:stCondLst>
                                            <p:cond delay="24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122" restart="whenNotActive" fill="hold" evtFilter="cancelBubble" nodeType="interactiveSeq">
                <p:stCondLst>
                  <p:cond evt="onClick" delay="0">
                    <p:tgtEl>
                      <p:spTgt spid="118"/>
                    </p:tgtEl>
                  </p:cond>
                </p:stCondLst>
                <p:endSync evt="end" delay="0">
                  <p:rtn val="all"/>
                </p:endSync>
                <p:childTnLst>
                  <p:par>
                    <p:cTn id="123" fill="hold">
                      <p:stCondLst>
                        <p:cond delay="0"/>
                      </p:stCondLst>
                      <p:childTnLst>
                        <p:par>
                          <p:cTn id="124" fill="hold">
                            <p:stCondLst>
                              <p:cond delay="0"/>
                            </p:stCondLst>
                            <p:childTnLst>
                              <p:par>
                                <p:cTn id="125" presetID="1" presetClass="emph" presetSubtype="2" fill="hold" nodeType="clickEffect">
                                  <p:stCondLst>
                                    <p:cond delay="0"/>
                                  </p:stCondLst>
                                  <p:childTnLst>
                                    <p:animClr clrSpc="rgb" dir="cw">
                                      <p:cBhvr>
                                        <p:cTn id="126" dur="500" fill="hold"/>
                                        <p:tgtEl>
                                          <p:spTgt spid="118"/>
                                        </p:tgtEl>
                                        <p:attrNameLst>
                                          <p:attrName>fillcolor</p:attrName>
                                        </p:attrNameLst>
                                      </p:cBhvr>
                                      <p:to>
                                        <a:srgbClr val="FF0000"/>
                                      </p:to>
                                    </p:animClr>
                                    <p:set>
                                      <p:cBhvr>
                                        <p:cTn id="127" dur="500" fill="hold"/>
                                        <p:tgtEl>
                                          <p:spTgt spid="118"/>
                                        </p:tgtEl>
                                        <p:attrNameLst>
                                          <p:attrName>fill.type</p:attrName>
                                        </p:attrNameLst>
                                      </p:cBhvr>
                                      <p:to>
                                        <p:strVal val="solid"/>
                                      </p:to>
                                    </p:set>
                                    <p:set>
                                      <p:cBhvr>
                                        <p:cTn id="128" dur="500" fill="hold"/>
                                        <p:tgtEl>
                                          <p:spTgt spid="118"/>
                                        </p:tgtEl>
                                        <p:attrNameLst>
                                          <p:attrName>fill.on</p:attrName>
                                        </p:attrNameLst>
                                      </p:cBhvr>
                                      <p:to>
                                        <p:strVal val="true"/>
                                      </p:to>
                                    </p:set>
                                  </p:childTnLst>
                                </p:cTn>
                              </p:par>
                              <p:par>
                                <p:cTn id="129" presetID="1" presetClass="entr" presetSubtype="0" fill="hold" nodeType="withEffect">
                                  <p:stCondLst>
                                    <p:cond delay="0"/>
                                  </p:stCondLst>
                                  <p:childTnLst>
                                    <p:set>
                                      <p:cBhvr>
                                        <p:cTn id="130" dur="1" fill="hold">
                                          <p:stCondLst>
                                            <p:cond delay="0"/>
                                          </p:stCondLst>
                                        </p:cTn>
                                        <p:tgtEl>
                                          <p:spTgt spid="119"/>
                                        </p:tgtEl>
                                        <p:attrNameLst>
                                          <p:attrName>style.visibility</p:attrName>
                                        </p:attrNameLst>
                                      </p:cBhvr>
                                      <p:to>
                                        <p:strVal val="visible"/>
                                      </p:to>
                                    </p:set>
                                  </p:childTnLst>
                                </p:cTn>
                              </p:par>
                              <p:par>
                                <p:cTn id="131" presetID="1" presetClass="mediacall" presetSubtype="0" fill="hold" nodeType="withEffect">
                                  <p:stCondLst>
                                    <p:cond delay="0"/>
                                  </p:stCondLst>
                                  <p:childTnLst>
                                    <p:cmd type="call" cmd="playFrom(0.0)">
                                      <p:cBhvr>
                                        <p:cTn id="132" dur="2297" fill="hold"/>
                                        <p:tgtEl>
                                          <p:spTgt spid="37"/>
                                        </p:tgtEl>
                                      </p:cBhvr>
                                    </p:cmd>
                                  </p:childTnLst>
                                </p:cTn>
                              </p:par>
                              <p:par>
                                <p:cTn id="133" presetID="1" presetClass="emph" presetSubtype="2" fill="hold" nodeType="withEffect">
                                  <p:stCondLst>
                                    <p:cond delay="1000"/>
                                  </p:stCondLst>
                                  <p:childTnLst>
                                    <p:animClr clrSpc="rgb" dir="cw">
                                      <p:cBhvr>
                                        <p:cTn id="134" dur="250" fill="hold"/>
                                        <p:tgtEl>
                                          <p:spTgt spid="118"/>
                                        </p:tgtEl>
                                        <p:attrNameLst>
                                          <p:attrName>fillcolor</p:attrName>
                                        </p:attrNameLst>
                                      </p:cBhvr>
                                      <p:to>
                                        <a:srgbClr val="F2F2F2"/>
                                      </p:to>
                                    </p:animClr>
                                    <p:set>
                                      <p:cBhvr>
                                        <p:cTn id="135" dur="250" fill="hold"/>
                                        <p:tgtEl>
                                          <p:spTgt spid="118"/>
                                        </p:tgtEl>
                                        <p:attrNameLst>
                                          <p:attrName>fill.type</p:attrName>
                                        </p:attrNameLst>
                                      </p:cBhvr>
                                      <p:to>
                                        <p:strVal val="solid"/>
                                      </p:to>
                                    </p:set>
                                    <p:set>
                                      <p:cBhvr>
                                        <p:cTn id="136" dur="250" fill="hold"/>
                                        <p:tgtEl>
                                          <p:spTgt spid="118"/>
                                        </p:tgtEl>
                                        <p:attrNameLst>
                                          <p:attrName>fill.on</p:attrName>
                                        </p:attrNameLst>
                                      </p:cBhvr>
                                      <p:to>
                                        <p:strVal val="true"/>
                                      </p:to>
                                    </p:set>
                                  </p:childTnLst>
                                </p:cTn>
                              </p:par>
                              <p:par>
                                <p:cTn id="137" presetID="1" presetClass="exit" presetSubtype="0" fill="hold" nodeType="withEffect">
                                  <p:stCondLst>
                                    <p:cond delay="1000"/>
                                  </p:stCondLst>
                                  <p:childTnLst>
                                    <p:set>
                                      <p:cBhvr>
                                        <p:cTn id="138" dur="1" fill="hold">
                                          <p:stCondLst>
                                            <p:cond delay="24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childTnLst>
        </p:cTn>
      </p:par>
    </p:tnLst>
    <p:bldLst>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0"/>
          <p:cNvGrpSpPr/>
          <p:nvPr/>
        </p:nvGrpSpPr>
        <p:grpSpPr>
          <a:xfrm>
            <a:off x="-87958" y="-250280"/>
            <a:ext cx="7543537" cy="1732549"/>
            <a:chOff x="0" y="0"/>
            <a:chExt cx="6186311" cy="1441388"/>
          </a:xfrm>
        </p:grpSpPr>
        <p:sp>
          <p:nvSpPr>
            <p:cNvPr id="21" name="Freeform 21"/>
            <p:cNvSpPr/>
            <p:nvPr/>
          </p:nvSpPr>
          <p:spPr>
            <a:xfrm>
              <a:off x="0" y="0"/>
              <a:ext cx="6186311" cy="1441388"/>
            </a:xfrm>
            <a:custGeom>
              <a:avLst/>
              <a:gdLst/>
              <a:ahLst/>
              <a:cxnLst/>
              <a:rect l="l" t="t" r="r" b="b"/>
              <a:pathLst>
                <a:path w="6186311" h="1441388">
                  <a:moveTo>
                    <a:pt x="6061851" y="1441388"/>
                  </a:moveTo>
                  <a:lnTo>
                    <a:pt x="124460" y="1441388"/>
                  </a:lnTo>
                  <a:cubicBezTo>
                    <a:pt x="55880" y="1441388"/>
                    <a:pt x="0" y="1385508"/>
                    <a:pt x="0" y="1316928"/>
                  </a:cubicBezTo>
                  <a:lnTo>
                    <a:pt x="0" y="124460"/>
                  </a:lnTo>
                  <a:cubicBezTo>
                    <a:pt x="0" y="55880"/>
                    <a:pt x="55880" y="0"/>
                    <a:pt x="124460" y="0"/>
                  </a:cubicBezTo>
                  <a:lnTo>
                    <a:pt x="6061851" y="0"/>
                  </a:lnTo>
                  <a:cubicBezTo>
                    <a:pt x="6130431" y="0"/>
                    <a:pt x="6186311" y="55880"/>
                    <a:pt x="6186311" y="124460"/>
                  </a:cubicBezTo>
                  <a:lnTo>
                    <a:pt x="6186311" y="1316928"/>
                  </a:lnTo>
                  <a:cubicBezTo>
                    <a:pt x="6186311" y="1385508"/>
                    <a:pt x="6130431" y="1441388"/>
                    <a:pt x="6061851" y="1441388"/>
                  </a:cubicBezTo>
                  <a:close/>
                </a:path>
              </a:pathLst>
            </a:custGeom>
            <a:solidFill>
              <a:srgbClr val="B8D6F6"/>
            </a:solidFill>
          </p:spPr>
        </p:sp>
      </p:grpSp>
      <p:sp>
        <p:nvSpPr>
          <p:cNvPr id="23" name="TextBox 23"/>
          <p:cNvSpPr txBox="1"/>
          <p:nvPr/>
        </p:nvSpPr>
        <p:spPr>
          <a:xfrm>
            <a:off x="1296101" y="647700"/>
            <a:ext cx="9458732" cy="781752"/>
          </a:xfrm>
          <a:prstGeom prst="rect">
            <a:avLst/>
          </a:prstGeom>
        </p:spPr>
        <p:txBody>
          <a:bodyPr lIns="0" tIns="0" rIns="0" bIns="0" rtlCol="0" anchor="t">
            <a:spAutoFit/>
          </a:bodyPr>
          <a:lstStyle/>
          <a:p>
            <a:pPr marL="0" lvl="0" indent="0">
              <a:lnSpc>
                <a:spcPts val="6474"/>
              </a:lnSpc>
              <a:spcBef>
                <a:spcPct val="0"/>
              </a:spcBef>
            </a:pPr>
            <a:r>
              <a:rPr lang="en-US" sz="4800" u="none" dirty="0">
                <a:solidFill>
                  <a:srgbClr val="0F3256"/>
                </a:solidFill>
                <a:latin typeface="+mj-lt"/>
              </a:rPr>
              <a:t>1. </a:t>
            </a:r>
            <a:r>
              <a:rPr lang="en-US" sz="4800" dirty="0" err="1">
                <a:solidFill>
                  <a:srgbClr val="0F3256"/>
                </a:solidFill>
                <a:latin typeface="+mj-lt"/>
              </a:rPr>
              <a:t>Quá</a:t>
            </a:r>
            <a:r>
              <a:rPr lang="en-US" sz="4800" dirty="0">
                <a:solidFill>
                  <a:srgbClr val="0F3256"/>
                </a:solidFill>
                <a:latin typeface="+mj-lt"/>
              </a:rPr>
              <a:t> </a:t>
            </a:r>
            <a:r>
              <a:rPr lang="en-US" sz="4800" dirty="0" err="1">
                <a:solidFill>
                  <a:srgbClr val="0F3256"/>
                </a:solidFill>
                <a:latin typeface="+mj-lt"/>
              </a:rPr>
              <a:t>trình</a:t>
            </a:r>
            <a:r>
              <a:rPr lang="en-US" sz="4800" dirty="0">
                <a:solidFill>
                  <a:srgbClr val="0F3256"/>
                </a:solidFill>
                <a:latin typeface="+mj-lt"/>
              </a:rPr>
              <a:t> </a:t>
            </a:r>
            <a:r>
              <a:rPr lang="en-US" sz="4800" dirty="0" err="1">
                <a:solidFill>
                  <a:srgbClr val="0F3256"/>
                </a:solidFill>
                <a:latin typeface="+mj-lt"/>
              </a:rPr>
              <a:t>quang</a:t>
            </a:r>
            <a:r>
              <a:rPr lang="en-US" sz="4800" dirty="0">
                <a:solidFill>
                  <a:srgbClr val="0F3256"/>
                </a:solidFill>
                <a:latin typeface="+mj-lt"/>
              </a:rPr>
              <a:t> </a:t>
            </a:r>
            <a:r>
              <a:rPr lang="en-US" sz="4800" dirty="0" err="1">
                <a:solidFill>
                  <a:srgbClr val="0F3256"/>
                </a:solidFill>
                <a:latin typeface="+mj-lt"/>
              </a:rPr>
              <a:t>hợp</a:t>
            </a:r>
            <a:endParaRPr lang="en-US" sz="4800" u="none" dirty="0">
              <a:solidFill>
                <a:srgbClr val="0F3256"/>
              </a:solidFill>
              <a:latin typeface="+mj-lt"/>
            </a:endParaRPr>
          </a:p>
        </p:txBody>
      </p:sp>
      <p:pic>
        <p:nvPicPr>
          <p:cNvPr id="29" name="Picture 3"/>
          <p:cNvPicPr>
            <a:picLocks noChangeAspect="1"/>
          </p:cNvPicPr>
          <p:nvPr/>
        </p:nvPicPr>
        <p:blipFill>
          <a:blip r:embed="rId2"/>
          <a:srcRect/>
          <a:stretch>
            <a:fillRect/>
          </a:stretch>
        </p:blipFill>
        <p:spPr>
          <a:xfrm>
            <a:off x="-47687" y="1587533"/>
            <a:ext cx="8802597" cy="838201"/>
          </a:xfrm>
          <a:prstGeom prst="rect">
            <a:avLst/>
          </a:prstGeom>
        </p:spPr>
      </p:pic>
      <p:sp>
        <p:nvSpPr>
          <p:cNvPr id="30" name="TextBox 4"/>
          <p:cNvSpPr txBox="1"/>
          <p:nvPr/>
        </p:nvSpPr>
        <p:spPr>
          <a:xfrm>
            <a:off x="587400" y="1935212"/>
            <a:ext cx="7911807" cy="475964"/>
          </a:xfrm>
          <a:prstGeom prst="rect">
            <a:avLst/>
          </a:prstGeom>
        </p:spPr>
        <p:txBody>
          <a:bodyPr wrap="square" lIns="0" tIns="0" rIns="0" bIns="0" rtlCol="0" anchor="t">
            <a:spAutoFit/>
          </a:bodyPr>
          <a:lstStyle/>
          <a:p>
            <a:pPr marL="0" lvl="0" indent="0" algn="ctr">
              <a:lnSpc>
                <a:spcPts val="3412"/>
              </a:lnSpc>
            </a:pPr>
            <a:r>
              <a:rPr lang="en-US" sz="4400" dirty="0" err="1">
                <a:solidFill>
                  <a:srgbClr val="0F3256"/>
                </a:solidFill>
                <a:latin typeface="+mj-lt"/>
              </a:rPr>
              <a:t>Tìm</a:t>
            </a:r>
            <a:r>
              <a:rPr lang="en-US" sz="4400" dirty="0">
                <a:solidFill>
                  <a:srgbClr val="0F3256"/>
                </a:solidFill>
                <a:latin typeface="+mj-lt"/>
              </a:rPr>
              <a:t> </a:t>
            </a:r>
            <a:r>
              <a:rPr lang="en-US" sz="4400" dirty="0" err="1">
                <a:solidFill>
                  <a:srgbClr val="0F3256"/>
                </a:solidFill>
                <a:latin typeface="+mj-lt"/>
              </a:rPr>
              <a:t>hiểu</a:t>
            </a:r>
            <a:r>
              <a:rPr lang="en-US" sz="4400" dirty="0">
                <a:solidFill>
                  <a:srgbClr val="0F3256"/>
                </a:solidFill>
                <a:latin typeface="+mj-lt"/>
              </a:rPr>
              <a:t> </a:t>
            </a:r>
            <a:r>
              <a:rPr lang="en-US" sz="4400" dirty="0" err="1">
                <a:solidFill>
                  <a:srgbClr val="0F3256"/>
                </a:solidFill>
                <a:latin typeface="+mj-lt"/>
              </a:rPr>
              <a:t>khái</a:t>
            </a:r>
            <a:r>
              <a:rPr lang="en-US" sz="4400" dirty="0">
                <a:solidFill>
                  <a:srgbClr val="0F3256"/>
                </a:solidFill>
                <a:latin typeface="+mj-lt"/>
              </a:rPr>
              <a:t> </a:t>
            </a:r>
            <a:r>
              <a:rPr lang="en-US" sz="4400" dirty="0" err="1">
                <a:solidFill>
                  <a:srgbClr val="0F3256"/>
                </a:solidFill>
                <a:latin typeface="+mj-lt"/>
              </a:rPr>
              <a:t>niệm</a:t>
            </a:r>
            <a:r>
              <a:rPr lang="en-US" sz="4400" dirty="0">
                <a:solidFill>
                  <a:srgbClr val="0F3256"/>
                </a:solidFill>
                <a:latin typeface="+mj-lt"/>
              </a:rPr>
              <a:t> </a:t>
            </a:r>
            <a:r>
              <a:rPr lang="en-US" sz="4400" dirty="0" err="1">
                <a:solidFill>
                  <a:srgbClr val="0F3256"/>
                </a:solidFill>
                <a:latin typeface="+mj-lt"/>
              </a:rPr>
              <a:t>về</a:t>
            </a:r>
            <a:r>
              <a:rPr lang="en-US" sz="4400" dirty="0">
                <a:solidFill>
                  <a:srgbClr val="0F3256"/>
                </a:solidFill>
                <a:latin typeface="+mj-lt"/>
              </a:rPr>
              <a:t> </a:t>
            </a:r>
            <a:r>
              <a:rPr lang="en-US" sz="4400" dirty="0" err="1">
                <a:solidFill>
                  <a:srgbClr val="0F3256"/>
                </a:solidFill>
                <a:latin typeface="+mj-lt"/>
              </a:rPr>
              <a:t>quang</a:t>
            </a:r>
            <a:r>
              <a:rPr lang="en-US" sz="4400" dirty="0">
                <a:solidFill>
                  <a:srgbClr val="0F3256"/>
                </a:solidFill>
                <a:latin typeface="+mj-lt"/>
              </a:rPr>
              <a:t> </a:t>
            </a:r>
            <a:r>
              <a:rPr lang="en-US" sz="4400" dirty="0" err="1">
                <a:solidFill>
                  <a:srgbClr val="0F3256"/>
                </a:solidFill>
                <a:latin typeface="+mj-lt"/>
              </a:rPr>
              <a:t>hợp</a:t>
            </a:r>
            <a:endParaRPr lang="en-US" sz="4400" dirty="0">
              <a:solidFill>
                <a:srgbClr val="0F3256"/>
              </a:solidFill>
              <a:latin typeface="+mj-lt"/>
            </a:endParaRPr>
          </a:p>
        </p:txBody>
      </p: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r="32024"/>
          <a:stretch/>
        </p:blipFill>
        <p:spPr>
          <a:xfrm>
            <a:off x="4389279" y="2753181"/>
            <a:ext cx="7772400" cy="7190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864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p:nvPr/>
        </p:nvSpPr>
        <p:spPr>
          <a:xfrm>
            <a:off x="2438400" y="800100"/>
            <a:ext cx="13689660" cy="1354217"/>
          </a:xfrm>
          <a:prstGeom prst="rect">
            <a:avLst/>
          </a:prstGeom>
        </p:spPr>
        <p:txBody>
          <a:bodyPr wrap="square" lIns="0" tIns="0" rIns="0" bIns="0" rtlCol="0" anchor="t">
            <a:spAutoFit/>
          </a:bodyPr>
          <a:lstStyle/>
          <a:p>
            <a:r>
              <a:rPr lang="vi-VN" sz="4400" dirty="0">
                <a:solidFill>
                  <a:srgbClr val="002060"/>
                </a:solidFill>
                <a:latin typeface="Calibri" panose="020F0502020204030204" pitchFamily="34" charset="0"/>
                <a:cs typeface="Calibri" panose="020F0502020204030204" pitchFamily="34" charset="0"/>
              </a:rPr>
              <a:t>Câu 1. Quan sát hình 23.1, hãy cho biết các chất tham gia và các chất tạo thành trong quá trình quang hợp</a:t>
            </a:r>
            <a:r>
              <a:rPr lang="en-US" sz="4400" dirty="0">
                <a:solidFill>
                  <a:srgbClr val="002060"/>
                </a:solidFill>
                <a:latin typeface="Calibri" panose="020F0502020204030204" pitchFamily="34" charset="0"/>
                <a:cs typeface="Calibri" panose="020F0502020204030204" pitchFamily="34" charset="0"/>
              </a:rPr>
              <a:t>?</a:t>
            </a:r>
            <a:r>
              <a:rPr lang="vi-VN" sz="4400" dirty="0">
                <a:solidFill>
                  <a:srgbClr val="002060"/>
                </a:solidFill>
                <a:latin typeface="Calibri" panose="020F0502020204030204" pitchFamily="34" charset="0"/>
                <a:cs typeface="Calibri" panose="020F0502020204030204" pitchFamily="34" charset="0"/>
              </a:rPr>
              <a:t> </a:t>
            </a:r>
            <a:endParaRPr lang="en-US" sz="4400" dirty="0">
              <a:solidFill>
                <a:srgbClr val="002060"/>
              </a:solidFill>
              <a:latin typeface="Calibri" panose="020F0502020204030204" pitchFamily="34" charset="0"/>
              <a:cs typeface="Calibri" panose="020F0502020204030204" pitchFamily="34" charset="0"/>
            </a:endParaRPr>
          </a:p>
        </p:txBody>
      </p:sp>
      <p:grpSp>
        <p:nvGrpSpPr>
          <p:cNvPr id="21" name="Group 20"/>
          <p:cNvGrpSpPr/>
          <p:nvPr/>
        </p:nvGrpSpPr>
        <p:grpSpPr>
          <a:xfrm>
            <a:off x="15712440" y="8269587"/>
            <a:ext cx="2225040" cy="1447800"/>
            <a:chOff x="15712440" y="8269587"/>
            <a:chExt cx="2225040" cy="1447800"/>
          </a:xfrm>
        </p:grpSpPr>
        <p:sp>
          <p:nvSpPr>
            <p:cNvPr id="19" name="Flowchart: Process 18"/>
            <p:cNvSpPr/>
            <p:nvPr/>
          </p:nvSpPr>
          <p:spPr>
            <a:xfrm>
              <a:off x="15712440" y="9564987"/>
              <a:ext cx="2209800" cy="1524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Process 19"/>
            <p:cNvSpPr/>
            <p:nvPr/>
          </p:nvSpPr>
          <p:spPr>
            <a:xfrm rot="5400000">
              <a:off x="17175480" y="8879187"/>
              <a:ext cx="1371600" cy="1524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665631"/>
            <a:ext cx="1523999" cy="3810000"/>
          </a:xfrm>
          <a:prstGeom prst="rect">
            <a:avLst/>
          </a:prstGeom>
        </p:spPr>
      </p:pic>
      <p:grpSp>
        <p:nvGrpSpPr>
          <p:cNvPr id="29" name="Group 5"/>
          <p:cNvGrpSpPr/>
          <p:nvPr/>
        </p:nvGrpSpPr>
        <p:grpSpPr>
          <a:xfrm>
            <a:off x="65080" y="-114287"/>
            <a:ext cx="990600" cy="10287000"/>
            <a:chOff x="0" y="0"/>
            <a:chExt cx="2096286" cy="3479800"/>
          </a:xfrm>
        </p:grpSpPr>
        <p:sp>
          <p:nvSpPr>
            <p:cNvPr id="30" name="Freeform 6"/>
            <p:cNvSpPr/>
            <p:nvPr/>
          </p:nvSpPr>
          <p:spPr>
            <a:xfrm>
              <a:off x="0" y="0"/>
              <a:ext cx="2096286" cy="3479800"/>
            </a:xfrm>
            <a:custGeom>
              <a:avLst/>
              <a:gdLst/>
              <a:ahLst/>
              <a:cxnLst/>
              <a:rect l="l" t="t" r="r" b="b"/>
              <a:pathLst>
                <a:path w="2096286" h="3479800">
                  <a:moveTo>
                    <a:pt x="1971826" y="3479800"/>
                  </a:moveTo>
                  <a:lnTo>
                    <a:pt x="124460" y="3479800"/>
                  </a:lnTo>
                  <a:cubicBezTo>
                    <a:pt x="55880" y="3479800"/>
                    <a:pt x="0" y="3423920"/>
                    <a:pt x="0" y="3355340"/>
                  </a:cubicBezTo>
                  <a:lnTo>
                    <a:pt x="0" y="124460"/>
                  </a:lnTo>
                  <a:cubicBezTo>
                    <a:pt x="0" y="55880"/>
                    <a:pt x="55880" y="0"/>
                    <a:pt x="124460" y="0"/>
                  </a:cubicBezTo>
                  <a:lnTo>
                    <a:pt x="1971826" y="0"/>
                  </a:lnTo>
                  <a:cubicBezTo>
                    <a:pt x="2040406" y="0"/>
                    <a:pt x="2096286" y="55880"/>
                    <a:pt x="2096286" y="124460"/>
                  </a:cubicBezTo>
                  <a:lnTo>
                    <a:pt x="2096286" y="3355340"/>
                  </a:lnTo>
                  <a:cubicBezTo>
                    <a:pt x="2096286" y="3423920"/>
                    <a:pt x="2040406" y="3479800"/>
                    <a:pt x="1971826" y="3479800"/>
                  </a:cubicBezTo>
                  <a:close/>
                </a:path>
              </a:pathLst>
            </a:custGeom>
            <a:solidFill>
              <a:srgbClr val="B8D6F6"/>
            </a:solidFill>
          </p:spPr>
        </p:sp>
      </p:grpSp>
      <p:sp>
        <p:nvSpPr>
          <p:cNvPr id="3" name="TextBox 3">
            <a:extLst>
              <a:ext uri="{FF2B5EF4-FFF2-40B4-BE49-F238E27FC236}">
                <a16:creationId xmlns:a16="http://schemas.microsoft.com/office/drawing/2014/main" id="{BEFC70F4-2A1A-0135-B86A-AFBD4982AFF3}"/>
              </a:ext>
            </a:extLst>
          </p:cNvPr>
          <p:cNvSpPr txBox="1"/>
          <p:nvPr/>
        </p:nvSpPr>
        <p:spPr>
          <a:xfrm>
            <a:off x="2438400" y="2400300"/>
            <a:ext cx="12268200" cy="1477328"/>
          </a:xfrm>
          <a:prstGeom prst="rect">
            <a:avLst/>
          </a:prstGeom>
        </p:spPr>
        <p:txBody>
          <a:bodyPr wrap="square" lIns="0" tIns="0" rIns="0" bIns="0" rtlCol="0" anchor="t">
            <a:spAutoFit/>
          </a:bodyPr>
          <a:lstStyle>
            <a:defPPr>
              <a:defRPr lang="en-US"/>
            </a:defPPr>
            <a:lvl1pPr>
              <a:defRPr sz="3200">
                <a:solidFill>
                  <a:srgbClr val="0F3256"/>
                </a:solidFill>
                <a:latin typeface="Calibri" panose="020F0502020204030204" pitchFamily="34" charset="0"/>
                <a:cs typeface="Calibri" panose="020F0502020204030204" pitchFamily="34" charset="0"/>
              </a:defRPr>
            </a:lvl1pPr>
          </a:lstStyle>
          <a:p>
            <a:r>
              <a:rPr lang="vi-VN" sz="4800" dirty="0">
                <a:solidFill>
                  <a:srgbClr val="2155CD"/>
                </a:solidFill>
              </a:rPr>
              <a:t>Câu 2. Lá cây lấy các nguyên liệu để thực hiện quá trình quang hợp quang hợp từ đâu?</a:t>
            </a:r>
            <a:endParaRPr lang="en-US" sz="4800" dirty="0">
              <a:solidFill>
                <a:srgbClr val="2155CD"/>
              </a:solidFill>
            </a:endParaRPr>
          </a:p>
        </p:txBody>
      </p:sp>
      <p:sp>
        <p:nvSpPr>
          <p:cNvPr id="5" name="Rectangle 4">
            <a:extLst>
              <a:ext uri="{FF2B5EF4-FFF2-40B4-BE49-F238E27FC236}">
                <a16:creationId xmlns:a16="http://schemas.microsoft.com/office/drawing/2014/main" id="{028495D1-849F-A546-A55C-BE80AB125897}"/>
              </a:ext>
            </a:extLst>
          </p:cNvPr>
          <p:cNvSpPr/>
          <p:nvPr/>
        </p:nvSpPr>
        <p:spPr>
          <a:xfrm>
            <a:off x="2400925" y="4352104"/>
            <a:ext cx="12148620" cy="1354217"/>
          </a:xfrm>
          <a:prstGeom prst="rect">
            <a:avLst/>
          </a:prstGeom>
        </p:spPr>
        <p:txBody>
          <a:bodyPr wrap="square" lIns="0" tIns="0" rIns="0" bIns="0" rtlCol="0" anchor="t">
            <a:spAutoFit/>
          </a:bodyPr>
          <a:lstStyle/>
          <a:p>
            <a:r>
              <a:rPr lang="vi-VN" sz="4400" dirty="0">
                <a:solidFill>
                  <a:srgbClr val="0F3256"/>
                </a:solidFill>
                <a:latin typeface="Calibri" panose="020F0502020204030204" pitchFamily="34" charset="0"/>
                <a:cs typeface="Calibri" panose="020F0502020204030204" pitchFamily="34" charset="0"/>
              </a:rPr>
              <a:t>Câu 3. Dựa vào kết quả câu 1, phát biểu khái niệm và viết phương trình tổng quát quá trình quang hợp</a:t>
            </a:r>
            <a:r>
              <a:rPr lang="en-US" sz="4400" dirty="0">
                <a:solidFill>
                  <a:srgbClr val="0F3256"/>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6578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5" name="Snip and Round Single Corner Rectangle 4"/>
          <p:cNvSpPr/>
          <p:nvPr/>
        </p:nvSpPr>
        <p:spPr>
          <a:xfrm>
            <a:off x="0" y="0"/>
            <a:ext cx="2971800" cy="10287000"/>
          </a:xfrm>
          <a:prstGeom prst="snipRoundRect">
            <a:avLst/>
          </a:prstGeom>
          <a:solidFill>
            <a:srgbClr val="E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3200400" y="1750180"/>
            <a:ext cx="5333001" cy="573940"/>
          </a:xfrm>
          <a:prstGeom prst="rect">
            <a:avLst/>
          </a:prstGeom>
        </p:spPr>
        <p:txBody>
          <a:bodyPr lIns="0" tIns="0" rIns="0" bIns="0" rtlCol="0" anchor="t">
            <a:spAutoFit/>
          </a:bodyPr>
          <a:lstStyle/>
          <a:p>
            <a:pPr marL="0" lvl="0" indent="0">
              <a:lnSpc>
                <a:spcPts val="4680"/>
              </a:lnSpc>
            </a:pPr>
            <a:r>
              <a:rPr lang="en-US" sz="3600" dirty="0" err="1">
                <a:solidFill>
                  <a:srgbClr val="0F3256"/>
                </a:solidFill>
                <a:latin typeface="+mj-lt"/>
              </a:rPr>
              <a:t>Kết</a:t>
            </a:r>
            <a:r>
              <a:rPr lang="en-US" sz="3600" dirty="0">
                <a:solidFill>
                  <a:srgbClr val="0F3256"/>
                </a:solidFill>
                <a:latin typeface="+mj-lt"/>
              </a:rPr>
              <a:t> </a:t>
            </a:r>
            <a:r>
              <a:rPr lang="en-US" sz="3600" dirty="0" err="1">
                <a:solidFill>
                  <a:srgbClr val="0F3256"/>
                </a:solidFill>
                <a:latin typeface="+mj-lt"/>
              </a:rPr>
              <a:t>luận</a:t>
            </a:r>
            <a:endParaRPr lang="en-US" sz="3600" dirty="0">
              <a:solidFill>
                <a:srgbClr val="0F3256"/>
              </a:solidFill>
              <a:latin typeface="+mj-lt"/>
            </a:endParaRPr>
          </a:p>
        </p:txBody>
      </p:sp>
      <p:pic>
        <p:nvPicPr>
          <p:cNvPr id="9" name="Picture 9"/>
          <p:cNvPicPr>
            <a:picLocks noChangeAspect="1"/>
          </p:cNvPicPr>
          <p:nvPr/>
        </p:nvPicPr>
        <p:blipFill>
          <a:blip r:embed="rId2"/>
          <a:srcRect/>
          <a:stretch>
            <a:fillRect/>
          </a:stretch>
        </p:blipFill>
        <p:spPr>
          <a:xfrm>
            <a:off x="3182257" y="2647646"/>
            <a:ext cx="4143225" cy="217519"/>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3048000" y="3009900"/>
                <a:ext cx="15015028" cy="4350678"/>
              </a:xfrm>
              <a:prstGeom prst="rect">
                <a:avLst/>
              </a:prstGeom>
            </p:spPr>
            <p:txBody>
              <a:bodyPr wrap="square">
                <a:spAutoFit/>
              </a:bodyPr>
              <a:lstStyle/>
              <a:p>
                <a:pPr>
                  <a:lnSpc>
                    <a:spcPct val="150000"/>
                  </a:lnSpc>
                  <a:spcAft>
                    <a:spcPts val="0"/>
                  </a:spcAft>
                </a:pPr>
                <a:r>
                  <a:rPr lang="vi-VN" sz="3600" b="1" dirty="0">
                    <a:solidFill>
                      <a:srgbClr val="0F3256"/>
                    </a:solidFill>
                    <a:latin typeface="Calibri" panose="020F0502020204030204" pitchFamily="34" charset="0"/>
                    <a:cs typeface="Calibri" panose="020F0502020204030204" pitchFamily="34" charset="0"/>
                  </a:rPr>
                  <a:t>Quang hợp là quá trình tổng hợp các chất hữu cơ từ các chất vô cơ </a:t>
                </a:r>
                <a:r>
                  <a:rPr lang="en-US" sz="3600" b="1" dirty="0" err="1">
                    <a:solidFill>
                      <a:srgbClr val="0F3256"/>
                    </a:solidFill>
                    <a:latin typeface="Calibri" panose="020F0502020204030204" pitchFamily="34" charset="0"/>
                    <a:cs typeface="Calibri" panose="020F0502020204030204" pitchFamily="34" charset="0"/>
                  </a:rPr>
                  <a:t>nhờ</a:t>
                </a:r>
                <a:r>
                  <a:rPr lang="vi-VN" sz="3600" b="1" dirty="0">
                    <a:solidFill>
                      <a:srgbClr val="0F3256"/>
                    </a:solidFill>
                    <a:latin typeface="Calibri" panose="020F0502020204030204" pitchFamily="34" charset="0"/>
                    <a:cs typeface="Calibri" panose="020F0502020204030204" pitchFamily="34" charset="0"/>
                  </a:rPr>
                  <a:t> năng lượng ánh sáng. Trong đó năng lượng ánh sáng mặt trời được lục lạp ở lá cây hấp thụ, chuyển hóa thành dạng năng lượng tích trữ trong các hợp chất hữu cơ (glucose, tinh bột) và giải ph</a:t>
                </a:r>
                <a:r>
                  <a:rPr lang="en-US" sz="3600" b="1" dirty="0" err="1">
                    <a:solidFill>
                      <a:srgbClr val="0F3256"/>
                    </a:solidFill>
                    <a:latin typeface="Calibri" panose="020F0502020204030204" pitchFamily="34" charset="0"/>
                    <a:cs typeface="Calibri" panose="020F0502020204030204" pitchFamily="34" charset="0"/>
                  </a:rPr>
                  <a:t>óng</a:t>
                </a:r>
                <a:r>
                  <a:rPr lang="vi-VN" sz="3600" b="1" dirty="0">
                    <a:solidFill>
                      <a:srgbClr val="0F3256"/>
                    </a:solidFill>
                    <a:latin typeface="Calibri" panose="020F0502020204030204" pitchFamily="34" charset="0"/>
                    <a:cs typeface="Calibri" panose="020F0502020204030204" pitchFamily="34" charset="0"/>
                  </a:rPr>
                  <a:t> khi oxygen.</a:t>
                </a:r>
                <a:endParaRPr lang="en-US" sz="3600" b="1" dirty="0">
                  <a:solidFill>
                    <a:srgbClr val="0F3256"/>
                  </a:solidFill>
                  <a:latin typeface="Calibri" panose="020F0502020204030204" pitchFamily="34" charset="0"/>
                  <a:cs typeface="Calibri" panose="020F0502020204030204" pitchFamily="34" charset="0"/>
                </a:endParaRPr>
              </a:p>
              <a:p>
                <a:pPr>
                  <a:spcAft>
                    <a:spcPts val="0"/>
                  </a:spcAft>
                </a:pPr>
                <a:r>
                  <a:rPr lang="vi-VN" sz="3600" b="1" dirty="0">
                    <a:solidFill>
                      <a:srgbClr val="0F3256"/>
                    </a:solidFill>
                    <a:latin typeface="Calibri" panose="020F0502020204030204" pitchFamily="34" charset="0"/>
                    <a:cs typeface="Calibri" panose="020F0502020204030204" pitchFamily="34" charset="0"/>
                  </a:rPr>
                  <a:t>Phương trình: </a:t>
                </a:r>
                <a:r>
                  <a:rPr lang="en-US" sz="3600" b="1" dirty="0">
                    <a:solidFill>
                      <a:srgbClr val="0F3256"/>
                    </a:solidFill>
                    <a:latin typeface="Calibri" panose="020F0502020204030204" pitchFamily="34" charset="0"/>
                    <a:cs typeface="Calibri" panose="020F0502020204030204" pitchFamily="34" charset="0"/>
                  </a:rPr>
                  <a:t>    </a:t>
                </a:r>
                <a:r>
                  <a:rPr lang="vi-VN" sz="3600" b="1" dirty="0">
                    <a:solidFill>
                      <a:srgbClr val="0F3256"/>
                    </a:solidFill>
                    <a:latin typeface="Calibri" panose="020F0502020204030204" pitchFamily="34" charset="0"/>
                    <a:cs typeface="Calibri" panose="020F0502020204030204" pitchFamily="34" charset="0"/>
                  </a:rPr>
                  <a:t>Carbondioxide + Nước</a:t>
                </a:r>
                <a:r>
                  <a:rPr lang="en-US" sz="3600" b="1" dirty="0">
                    <a:solidFill>
                      <a:srgbClr val="0F3256"/>
                    </a:solidFill>
                    <a:latin typeface="Calibri" panose="020F0502020204030204" pitchFamily="34" charset="0"/>
                    <a:cs typeface="Calibri" panose="020F0502020204030204" pitchFamily="34" charset="0"/>
                  </a:rPr>
                  <a:t>   </a:t>
                </a:r>
                <a14:m>
                  <m:oMath xmlns:m="http://schemas.openxmlformats.org/officeDocument/2006/math">
                    <m:f>
                      <m:fPr>
                        <m:ctrlPr>
                          <a:rPr lang="en-US" sz="3600" b="1" i="1">
                            <a:solidFill>
                              <a:srgbClr val="0F3256"/>
                            </a:solidFill>
                            <a:latin typeface="Cambria Math" panose="02040503050406030204" pitchFamily="18" charset="0"/>
                          </a:rPr>
                        </m:ctrlPr>
                      </m:fPr>
                      <m:num>
                        <m:r>
                          <a:rPr lang="en-US" sz="3600" b="1">
                            <a:solidFill>
                              <a:srgbClr val="0F3256"/>
                            </a:solidFill>
                            <a:latin typeface="Cambria Math" panose="02040503050406030204" pitchFamily="18" charset="0"/>
                          </a:rPr>
                          <m:t>Á</m:t>
                        </m:r>
                        <m:r>
                          <a:rPr lang="en-US" sz="3600" b="1" i="1">
                            <a:solidFill>
                              <a:srgbClr val="0F3256"/>
                            </a:solidFill>
                            <a:latin typeface="Cambria Math" panose="02040503050406030204" pitchFamily="18" charset="0"/>
                          </a:rPr>
                          <m:t>𝐧𝐡</m:t>
                        </m:r>
                        <m:r>
                          <a:rPr lang="en-US" sz="3600" b="1">
                            <a:solidFill>
                              <a:srgbClr val="0F3256"/>
                            </a:solidFill>
                            <a:latin typeface="Cambria Math" panose="02040503050406030204" pitchFamily="18" charset="0"/>
                          </a:rPr>
                          <m:t> </m:t>
                        </m:r>
                        <m:r>
                          <a:rPr lang="en-US" sz="3600" b="1" i="1">
                            <a:solidFill>
                              <a:srgbClr val="0F3256"/>
                            </a:solidFill>
                            <a:latin typeface="Cambria Math" panose="02040503050406030204" pitchFamily="18" charset="0"/>
                          </a:rPr>
                          <m:t>𝐬</m:t>
                        </m:r>
                        <m:r>
                          <a:rPr lang="en-US" sz="3600" b="1">
                            <a:solidFill>
                              <a:srgbClr val="0F3256"/>
                            </a:solidFill>
                            <a:latin typeface="Cambria Math" panose="02040503050406030204" pitchFamily="18" charset="0"/>
                          </a:rPr>
                          <m:t>á</m:t>
                        </m:r>
                        <m:r>
                          <a:rPr lang="en-US" sz="3600" b="1" i="1">
                            <a:solidFill>
                              <a:srgbClr val="0F3256"/>
                            </a:solidFill>
                            <a:latin typeface="Cambria Math" panose="02040503050406030204" pitchFamily="18" charset="0"/>
                          </a:rPr>
                          <m:t>𝒏𝒈</m:t>
                        </m:r>
                      </m:num>
                      <m:den>
                        <m:r>
                          <a:rPr lang="en-US" sz="3600" b="1" i="1">
                            <a:solidFill>
                              <a:srgbClr val="0F3256"/>
                            </a:solidFill>
                            <a:latin typeface="Cambria Math" panose="02040503050406030204" pitchFamily="18" charset="0"/>
                          </a:rPr>
                          <m:t>𝐂𝐡</m:t>
                        </m:r>
                        <m:r>
                          <a:rPr lang="en-US" sz="3600" b="1">
                            <a:solidFill>
                              <a:srgbClr val="0F3256"/>
                            </a:solidFill>
                            <a:latin typeface="Cambria Math" panose="02040503050406030204" pitchFamily="18" charset="0"/>
                          </a:rPr>
                          <m:t>ấ</m:t>
                        </m:r>
                        <m:r>
                          <a:rPr lang="en-US" sz="3600" b="1" i="1">
                            <a:solidFill>
                              <a:srgbClr val="0F3256"/>
                            </a:solidFill>
                            <a:latin typeface="Cambria Math" panose="02040503050406030204" pitchFamily="18" charset="0"/>
                          </a:rPr>
                          <m:t>𝐭</m:t>
                        </m:r>
                        <m:r>
                          <a:rPr lang="en-US" sz="3600" b="1">
                            <a:solidFill>
                              <a:srgbClr val="0F3256"/>
                            </a:solidFill>
                            <a:latin typeface="Cambria Math" panose="02040503050406030204" pitchFamily="18" charset="0"/>
                          </a:rPr>
                          <m:t> </m:t>
                        </m:r>
                        <m:r>
                          <a:rPr lang="en-US" sz="3600" b="1" i="1">
                            <a:solidFill>
                              <a:srgbClr val="0F3256"/>
                            </a:solidFill>
                            <a:latin typeface="Cambria Math" panose="02040503050406030204" pitchFamily="18" charset="0"/>
                          </a:rPr>
                          <m:t>𝐝𝐢</m:t>
                        </m:r>
                        <m:r>
                          <a:rPr lang="en-US" sz="3600" b="1">
                            <a:solidFill>
                              <a:srgbClr val="0F3256"/>
                            </a:solidFill>
                            <a:latin typeface="Cambria Math" panose="02040503050406030204" pitchFamily="18" charset="0"/>
                          </a:rPr>
                          <m:t>ệ</m:t>
                        </m:r>
                        <m:r>
                          <a:rPr lang="en-US" sz="3600" b="1" i="1">
                            <a:solidFill>
                              <a:srgbClr val="0F3256"/>
                            </a:solidFill>
                            <a:latin typeface="Cambria Math" panose="02040503050406030204" pitchFamily="18" charset="0"/>
                          </a:rPr>
                          <m:t>𝐩</m:t>
                        </m:r>
                        <m:r>
                          <a:rPr lang="en-US" sz="3600" b="1">
                            <a:solidFill>
                              <a:srgbClr val="0F3256"/>
                            </a:solidFill>
                            <a:latin typeface="Cambria Math" panose="02040503050406030204" pitchFamily="18" charset="0"/>
                          </a:rPr>
                          <m:t> </m:t>
                        </m:r>
                        <m:r>
                          <a:rPr lang="en-US" sz="3600" b="1" i="1">
                            <a:solidFill>
                              <a:srgbClr val="0F3256"/>
                            </a:solidFill>
                            <a:latin typeface="Cambria Math" panose="02040503050406030204" pitchFamily="18" charset="0"/>
                          </a:rPr>
                          <m:t>𝐥</m:t>
                        </m:r>
                        <m:r>
                          <a:rPr lang="en-US" sz="3600" b="1">
                            <a:solidFill>
                              <a:srgbClr val="0F3256"/>
                            </a:solidFill>
                            <a:latin typeface="Cambria Math" panose="02040503050406030204" pitchFamily="18" charset="0"/>
                          </a:rPr>
                          <m:t>ụ</m:t>
                        </m:r>
                        <m:r>
                          <a:rPr lang="en-US" sz="3600" b="1" i="1">
                            <a:solidFill>
                              <a:srgbClr val="0F3256"/>
                            </a:solidFill>
                            <a:latin typeface="Cambria Math" panose="02040503050406030204" pitchFamily="18" charset="0"/>
                          </a:rPr>
                          <m:t>𝒄</m:t>
                        </m:r>
                      </m:den>
                    </m:f>
                  </m:oMath>
                </a14:m>
                <a:r>
                  <a:rPr lang="en-US" sz="3600" b="1" dirty="0">
                    <a:solidFill>
                      <a:srgbClr val="0F3256"/>
                    </a:solidFill>
                    <a:latin typeface="Calibri" panose="020F0502020204030204" pitchFamily="34" charset="0"/>
                    <a:cs typeface="Calibri" panose="020F0502020204030204" pitchFamily="34" charset="0"/>
                  </a:rPr>
                  <a:t> &gt;   </a:t>
                </a:r>
                <a:r>
                  <a:rPr lang="vi-VN" sz="3600" b="1" dirty="0">
                    <a:solidFill>
                      <a:srgbClr val="0F3256"/>
                    </a:solidFill>
                    <a:latin typeface="Calibri" panose="020F0502020204030204" pitchFamily="34" charset="0"/>
                    <a:cs typeface="Calibri" panose="020F0502020204030204" pitchFamily="34" charset="0"/>
                  </a:rPr>
                  <a:t>Glucose + Oxygen</a:t>
                </a:r>
                <a:endParaRPr lang="en-US" sz="3600" b="1" dirty="0">
                  <a:solidFill>
                    <a:srgbClr val="0F3256"/>
                  </a:solidFill>
                  <a:latin typeface="Calibri" panose="020F0502020204030204" pitchFamily="34" charset="0"/>
                  <a:cs typeface="Calibri" panose="020F050202020403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048000" y="3009900"/>
                <a:ext cx="15015028" cy="4350678"/>
              </a:xfrm>
              <a:prstGeom prst="rect">
                <a:avLst/>
              </a:prstGeom>
              <a:blipFill>
                <a:blip r:embed="rId3"/>
                <a:stretch>
                  <a:fillRect l="-1218" r="-853" b="-421"/>
                </a:stretch>
              </a:blipFill>
            </p:spPr>
            <p:txBody>
              <a:bodyPr/>
              <a:lstStyle/>
              <a:p>
                <a:r>
                  <a:rPr lang="en-US">
                    <a:noFill/>
                  </a:rPr>
                  <a:t> </a:t>
                </a:r>
              </a:p>
            </p:txBody>
          </p:sp>
        </mc:Fallback>
      </mc:AlternateContent>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2024"/>
          <a:stretch/>
        </p:blipFill>
        <p:spPr>
          <a:xfrm>
            <a:off x="152400" y="1773766"/>
            <a:ext cx="2667000" cy="7190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2665631"/>
            <a:ext cx="1523999" cy="3810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99999">
            <a:off x="-207867" y="5834167"/>
            <a:ext cx="10925823" cy="0"/>
          </a:xfrm>
          <a:prstGeom prst="line">
            <a:avLst/>
          </a:prstGeom>
          <a:ln w="9525" cap="rnd">
            <a:solidFill>
              <a:srgbClr val="C8C8C8"/>
            </a:solidFill>
            <a:prstDash val="solid"/>
            <a:headEnd type="none" w="sm" len="sm"/>
            <a:tailEnd type="none" w="sm" len="sm"/>
          </a:ln>
        </p:spPr>
      </p:sp>
      <p:pic>
        <p:nvPicPr>
          <p:cNvPr id="3" name="Picture 3"/>
          <p:cNvPicPr>
            <a:picLocks noChangeAspect="1"/>
          </p:cNvPicPr>
          <p:nvPr/>
        </p:nvPicPr>
        <p:blipFill>
          <a:blip r:embed="rId2"/>
          <a:srcRect/>
          <a:stretch>
            <a:fillRect/>
          </a:stretch>
        </p:blipFill>
        <p:spPr>
          <a:xfrm rot="-5400000">
            <a:off x="8331149" y="-410079"/>
            <a:ext cx="7008426" cy="12725400"/>
          </a:xfrm>
          <a:prstGeom prst="rect">
            <a:avLst/>
          </a:prstGeom>
        </p:spPr>
      </p:pic>
      <p:grpSp>
        <p:nvGrpSpPr>
          <p:cNvPr id="6" name="Group 6"/>
          <p:cNvGrpSpPr/>
          <p:nvPr/>
        </p:nvGrpSpPr>
        <p:grpSpPr>
          <a:xfrm>
            <a:off x="457200" y="2781484"/>
            <a:ext cx="7777060" cy="1178340"/>
            <a:chOff x="-60347" y="-161504"/>
            <a:chExt cx="10369413" cy="1571120"/>
          </a:xfrm>
        </p:grpSpPr>
        <p:sp>
          <p:nvSpPr>
            <p:cNvPr id="7" name="TextBox 7"/>
            <p:cNvSpPr txBox="1"/>
            <p:nvPr/>
          </p:nvSpPr>
          <p:spPr>
            <a:xfrm>
              <a:off x="-60347" y="-161504"/>
              <a:ext cx="10369413" cy="944789"/>
            </a:xfrm>
            <a:prstGeom prst="rect">
              <a:avLst/>
            </a:prstGeom>
          </p:spPr>
          <p:txBody>
            <a:bodyPr lIns="0" tIns="0" rIns="0" bIns="0" rtlCol="0" anchor="t">
              <a:spAutoFit/>
            </a:bodyPr>
            <a:lstStyle/>
            <a:p>
              <a:pPr marL="0" lvl="0" indent="0">
                <a:lnSpc>
                  <a:spcPts val="6077"/>
                </a:lnSpc>
              </a:pPr>
              <a:r>
                <a:rPr lang="en-US" sz="3600" dirty="0" err="1">
                  <a:solidFill>
                    <a:srgbClr val="0F3256"/>
                  </a:solidFill>
                  <a:latin typeface="+mj-lt"/>
                </a:rPr>
                <a:t>Quan</a:t>
              </a:r>
              <a:r>
                <a:rPr lang="en-US" sz="3600" dirty="0">
                  <a:solidFill>
                    <a:srgbClr val="0F3256"/>
                  </a:solidFill>
                  <a:latin typeface="+mj-lt"/>
                </a:rPr>
                <a:t> </a:t>
              </a:r>
              <a:r>
                <a:rPr lang="en-US" sz="3600" dirty="0" err="1">
                  <a:solidFill>
                    <a:srgbClr val="0F3256"/>
                  </a:solidFill>
                  <a:latin typeface="+mj-lt"/>
                </a:rPr>
                <a:t>sát</a:t>
              </a:r>
              <a:r>
                <a:rPr lang="en-US" sz="3600" dirty="0">
                  <a:solidFill>
                    <a:srgbClr val="0F3256"/>
                  </a:solidFill>
                  <a:latin typeface="+mj-lt"/>
                </a:rPr>
                <a:t> </a:t>
              </a:r>
              <a:r>
                <a:rPr lang="en-US" sz="3600" dirty="0" err="1">
                  <a:solidFill>
                    <a:srgbClr val="0F3256"/>
                  </a:solidFill>
                  <a:latin typeface="+mj-lt"/>
                </a:rPr>
                <a:t>hình</a:t>
              </a:r>
              <a:r>
                <a:rPr lang="en-US" sz="3600" dirty="0">
                  <a:solidFill>
                    <a:srgbClr val="0F3256"/>
                  </a:solidFill>
                  <a:latin typeface="+mj-lt"/>
                </a:rPr>
                <a:t> </a:t>
              </a:r>
              <a:r>
                <a:rPr lang="en-US" sz="3600" dirty="0" err="1">
                  <a:solidFill>
                    <a:srgbClr val="0F3256"/>
                  </a:solidFill>
                  <a:latin typeface="+mj-lt"/>
                </a:rPr>
                <a:t>ảnh</a:t>
              </a:r>
              <a:endParaRPr lang="en-US" sz="3600" dirty="0">
                <a:solidFill>
                  <a:srgbClr val="0F3256"/>
                </a:solidFill>
                <a:latin typeface="+mj-lt"/>
              </a:endParaRPr>
            </a:p>
          </p:txBody>
        </p:sp>
        <p:pic>
          <p:nvPicPr>
            <p:cNvPr id="9" name="Picture 9"/>
            <p:cNvPicPr>
              <a:picLocks noChangeAspect="1"/>
            </p:cNvPicPr>
            <p:nvPr/>
          </p:nvPicPr>
          <p:blipFill>
            <a:blip r:embed="rId3"/>
            <a:srcRect/>
            <a:stretch>
              <a:fillRect/>
            </a:stretch>
          </p:blipFill>
          <p:spPr>
            <a:xfrm>
              <a:off x="0" y="1117843"/>
              <a:ext cx="5557592" cy="291773"/>
            </a:xfrm>
            <a:prstGeom prst="rect">
              <a:avLst/>
            </a:prstGeom>
          </p:spPr>
        </p:pic>
      </p:grpSp>
      <p:grpSp>
        <p:nvGrpSpPr>
          <p:cNvPr id="12" name="Group 20"/>
          <p:cNvGrpSpPr/>
          <p:nvPr/>
        </p:nvGrpSpPr>
        <p:grpSpPr>
          <a:xfrm>
            <a:off x="-62040" y="-17201"/>
            <a:ext cx="7848600" cy="1356941"/>
            <a:chOff x="0" y="0"/>
            <a:chExt cx="6186311" cy="1441388"/>
          </a:xfrm>
        </p:grpSpPr>
        <p:sp>
          <p:nvSpPr>
            <p:cNvPr id="13" name="Freeform 21"/>
            <p:cNvSpPr/>
            <p:nvPr/>
          </p:nvSpPr>
          <p:spPr>
            <a:xfrm>
              <a:off x="0" y="0"/>
              <a:ext cx="6186311" cy="1441388"/>
            </a:xfrm>
            <a:custGeom>
              <a:avLst/>
              <a:gdLst/>
              <a:ahLst/>
              <a:cxnLst/>
              <a:rect l="l" t="t" r="r" b="b"/>
              <a:pathLst>
                <a:path w="6186311" h="1441388">
                  <a:moveTo>
                    <a:pt x="6061851" y="1441388"/>
                  </a:moveTo>
                  <a:lnTo>
                    <a:pt x="124460" y="1441388"/>
                  </a:lnTo>
                  <a:cubicBezTo>
                    <a:pt x="55880" y="1441388"/>
                    <a:pt x="0" y="1385508"/>
                    <a:pt x="0" y="1316928"/>
                  </a:cubicBezTo>
                  <a:lnTo>
                    <a:pt x="0" y="124460"/>
                  </a:lnTo>
                  <a:cubicBezTo>
                    <a:pt x="0" y="55880"/>
                    <a:pt x="55880" y="0"/>
                    <a:pt x="124460" y="0"/>
                  </a:cubicBezTo>
                  <a:lnTo>
                    <a:pt x="6061851" y="0"/>
                  </a:lnTo>
                  <a:cubicBezTo>
                    <a:pt x="6130431" y="0"/>
                    <a:pt x="6186311" y="55880"/>
                    <a:pt x="6186311" y="124460"/>
                  </a:cubicBezTo>
                  <a:lnTo>
                    <a:pt x="6186311" y="1316928"/>
                  </a:lnTo>
                  <a:cubicBezTo>
                    <a:pt x="6186311" y="1385508"/>
                    <a:pt x="6130431" y="1441388"/>
                    <a:pt x="6061851" y="1441388"/>
                  </a:cubicBezTo>
                  <a:close/>
                </a:path>
              </a:pathLst>
            </a:custGeom>
            <a:solidFill>
              <a:srgbClr val="B8D6F6"/>
            </a:solidFill>
          </p:spPr>
        </p:sp>
      </p:grpSp>
      <p:sp>
        <p:nvSpPr>
          <p:cNvPr id="14" name="TextBox 23"/>
          <p:cNvSpPr txBox="1"/>
          <p:nvPr/>
        </p:nvSpPr>
        <p:spPr>
          <a:xfrm>
            <a:off x="1524000" y="13502"/>
            <a:ext cx="9458732" cy="781752"/>
          </a:xfrm>
          <a:prstGeom prst="rect">
            <a:avLst/>
          </a:prstGeom>
        </p:spPr>
        <p:txBody>
          <a:bodyPr lIns="0" tIns="0" rIns="0" bIns="0" rtlCol="0" anchor="t">
            <a:spAutoFit/>
          </a:bodyPr>
          <a:lstStyle/>
          <a:p>
            <a:pPr marL="0" lvl="0" indent="0">
              <a:lnSpc>
                <a:spcPts val="6474"/>
              </a:lnSpc>
              <a:spcBef>
                <a:spcPct val="0"/>
              </a:spcBef>
            </a:pPr>
            <a:r>
              <a:rPr lang="en-US" sz="4800" u="none" dirty="0">
                <a:solidFill>
                  <a:srgbClr val="0F3256"/>
                </a:solidFill>
                <a:latin typeface="+mj-lt"/>
              </a:rPr>
              <a:t>1. </a:t>
            </a:r>
            <a:r>
              <a:rPr lang="en-US" sz="4800" dirty="0" err="1">
                <a:solidFill>
                  <a:srgbClr val="0F3256"/>
                </a:solidFill>
                <a:latin typeface="+mj-lt"/>
              </a:rPr>
              <a:t>Quá</a:t>
            </a:r>
            <a:r>
              <a:rPr lang="en-US" sz="4800" dirty="0">
                <a:solidFill>
                  <a:srgbClr val="0F3256"/>
                </a:solidFill>
                <a:latin typeface="+mj-lt"/>
              </a:rPr>
              <a:t> </a:t>
            </a:r>
            <a:r>
              <a:rPr lang="en-US" sz="4800" dirty="0" err="1">
                <a:solidFill>
                  <a:srgbClr val="0F3256"/>
                </a:solidFill>
                <a:latin typeface="+mj-lt"/>
              </a:rPr>
              <a:t>trình</a:t>
            </a:r>
            <a:r>
              <a:rPr lang="en-US" sz="4800" dirty="0">
                <a:solidFill>
                  <a:srgbClr val="0F3256"/>
                </a:solidFill>
                <a:latin typeface="+mj-lt"/>
              </a:rPr>
              <a:t> </a:t>
            </a:r>
            <a:r>
              <a:rPr lang="en-US" sz="4800" dirty="0" err="1">
                <a:solidFill>
                  <a:srgbClr val="0F3256"/>
                </a:solidFill>
                <a:latin typeface="+mj-lt"/>
              </a:rPr>
              <a:t>quang</a:t>
            </a:r>
            <a:r>
              <a:rPr lang="en-US" sz="4800" dirty="0">
                <a:solidFill>
                  <a:srgbClr val="0F3256"/>
                </a:solidFill>
                <a:latin typeface="+mj-lt"/>
              </a:rPr>
              <a:t> </a:t>
            </a:r>
            <a:r>
              <a:rPr lang="en-US" sz="4800" dirty="0" err="1">
                <a:solidFill>
                  <a:srgbClr val="0F3256"/>
                </a:solidFill>
                <a:latin typeface="+mj-lt"/>
              </a:rPr>
              <a:t>hợp</a:t>
            </a:r>
            <a:endParaRPr lang="en-US" sz="4800" u="none" dirty="0">
              <a:solidFill>
                <a:srgbClr val="0F3256"/>
              </a:solidFill>
              <a:latin typeface="+mj-lt"/>
            </a:endParaRPr>
          </a:p>
        </p:txBody>
      </p:sp>
      <p:pic>
        <p:nvPicPr>
          <p:cNvPr id="15" name="Picture 3"/>
          <p:cNvPicPr>
            <a:picLocks noChangeAspect="1"/>
          </p:cNvPicPr>
          <p:nvPr/>
        </p:nvPicPr>
        <p:blipFill>
          <a:blip r:embed="rId4"/>
          <a:srcRect/>
          <a:stretch>
            <a:fillRect/>
          </a:stretch>
        </p:blipFill>
        <p:spPr>
          <a:xfrm>
            <a:off x="-85978" y="1308809"/>
            <a:ext cx="17992978" cy="935903"/>
          </a:xfrm>
          <a:prstGeom prst="rect">
            <a:avLst/>
          </a:prstGeom>
        </p:spPr>
      </p:pic>
      <p:sp>
        <p:nvSpPr>
          <p:cNvPr id="16" name="Rectangle 15"/>
          <p:cNvSpPr/>
          <p:nvPr/>
        </p:nvSpPr>
        <p:spPr>
          <a:xfrm>
            <a:off x="-336232" y="1590658"/>
            <a:ext cx="18243232" cy="436017"/>
          </a:xfrm>
          <a:prstGeom prst="rect">
            <a:avLst/>
          </a:prstGeom>
        </p:spPr>
        <p:txBody>
          <a:bodyPr wrap="square" lIns="0" tIns="0" rIns="0" bIns="0" rtlCol="0" anchor="t">
            <a:spAutoFit/>
          </a:bodyPr>
          <a:lstStyle/>
          <a:p>
            <a:pPr algn="ctr">
              <a:lnSpc>
                <a:spcPts val="3412"/>
              </a:lnSpc>
            </a:pPr>
            <a:r>
              <a:rPr lang="vi-VN" sz="3200" dirty="0">
                <a:solidFill>
                  <a:srgbClr val="0F3256"/>
                </a:solidFill>
                <a:latin typeface="Calibri" panose="020F0502020204030204" pitchFamily="34" charset="0"/>
                <a:cs typeface="Calibri" panose="020F0502020204030204" pitchFamily="34" charset="0"/>
              </a:rPr>
              <a:t>Tìm hiểu về </a:t>
            </a:r>
            <a:r>
              <a:rPr lang="en-US" sz="3200" dirty="0" err="1">
                <a:solidFill>
                  <a:srgbClr val="0F3256"/>
                </a:solidFill>
                <a:latin typeface="Calibri" panose="020F0502020204030204" pitchFamily="34" charset="0"/>
                <a:cs typeface="Calibri" panose="020F0502020204030204" pitchFamily="34" charset="0"/>
              </a:rPr>
              <a:t>mối</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quan</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hệ</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giữa</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trao</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đổi</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chất</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và</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chuyển</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hóa</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năng</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lượng</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trong</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quá</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trình</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quang</a:t>
            </a:r>
            <a:r>
              <a:rPr lang="en-US" sz="3200" dirty="0">
                <a:solidFill>
                  <a:srgbClr val="0F3256"/>
                </a:solidFill>
                <a:latin typeface="Calibri" panose="020F0502020204030204" pitchFamily="34" charset="0"/>
                <a:cs typeface="Calibri" panose="020F0502020204030204" pitchFamily="34" charset="0"/>
              </a:rPr>
              <a:t> </a:t>
            </a:r>
            <a:r>
              <a:rPr lang="en-US" sz="3200" dirty="0" err="1">
                <a:solidFill>
                  <a:srgbClr val="0F3256"/>
                </a:solidFill>
                <a:latin typeface="Calibri" panose="020F0502020204030204" pitchFamily="34" charset="0"/>
                <a:cs typeface="Calibri" panose="020F0502020204030204" pitchFamily="34" charset="0"/>
              </a:rPr>
              <a:t>hợp</a:t>
            </a:r>
            <a:endParaRPr lang="en-US" sz="3200" dirty="0">
              <a:solidFill>
                <a:srgbClr val="0F3256"/>
              </a:solidFill>
              <a:latin typeface="Calibri" panose="020F0502020204030204" pitchFamily="34" charset="0"/>
              <a:cs typeface="Calibri" panose="020F050202020403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3054" y="2770313"/>
            <a:ext cx="11896913" cy="6411787"/>
          </a:xfrm>
          <a:prstGeom prst="rect">
            <a:avLst/>
          </a:prstGeom>
        </p:spPr>
      </p:pic>
      <p:sp>
        <p:nvSpPr>
          <p:cNvPr id="19" name="Rectangle 18"/>
          <p:cNvSpPr/>
          <p:nvPr/>
        </p:nvSpPr>
        <p:spPr>
          <a:xfrm>
            <a:off x="6629400" y="9456834"/>
            <a:ext cx="10834139" cy="553998"/>
          </a:xfrm>
          <a:prstGeom prst="rect">
            <a:avLst/>
          </a:prstGeom>
        </p:spPr>
        <p:txBody>
          <a:bodyPr wrap="square" lIns="0" tIns="0" rIns="0" bIns="0" rtlCol="0" anchor="t">
            <a:spAutoFit/>
          </a:bodyPr>
          <a:lstStyle/>
          <a:p>
            <a:pPr>
              <a:lnSpc>
                <a:spcPct val="150000"/>
              </a:lnSpc>
            </a:pPr>
            <a:r>
              <a:rPr lang="en-US" sz="2400" dirty="0" err="1">
                <a:solidFill>
                  <a:srgbClr val="0F3256"/>
                </a:solidFill>
                <a:latin typeface="Calibri" panose="020F0502020204030204" pitchFamily="34" charset="0"/>
                <a:cs typeface="Calibri" panose="020F0502020204030204" pitchFamily="34" charset="0"/>
              </a:rPr>
              <a:t>Hình</a:t>
            </a:r>
            <a:r>
              <a:rPr lang="en-US" sz="2400" dirty="0">
                <a:solidFill>
                  <a:srgbClr val="0F3256"/>
                </a:solidFill>
                <a:latin typeface="Calibri" panose="020F0502020204030204" pitchFamily="34" charset="0"/>
                <a:cs typeface="Calibri" panose="020F0502020204030204" pitchFamily="34" charset="0"/>
              </a:rPr>
              <a:t> 23.2: </a:t>
            </a:r>
            <a:r>
              <a:rPr lang="en-US" sz="2400" dirty="0" err="1">
                <a:solidFill>
                  <a:srgbClr val="0F3256"/>
                </a:solidFill>
                <a:latin typeface="Calibri" panose="020F0502020204030204" pitchFamily="34" charset="0"/>
                <a:cs typeface="Calibri" panose="020F0502020204030204" pitchFamily="34" charset="0"/>
              </a:rPr>
              <a:t>Mối</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quan</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hệ</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giữa</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trao</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đổi</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chất</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và</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chuyển</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hóa</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năng</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lượng</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trong</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quang</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hợp</a:t>
            </a:r>
            <a:endParaRPr lang="en-US" sz="2400" dirty="0">
              <a:solidFill>
                <a:srgbClr val="0F325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416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304800" y="906996"/>
            <a:ext cx="7777060" cy="1178340"/>
            <a:chOff x="-60347" y="-161504"/>
            <a:chExt cx="10369413" cy="1571120"/>
          </a:xfrm>
        </p:grpSpPr>
        <p:sp>
          <p:nvSpPr>
            <p:cNvPr id="7" name="TextBox 7"/>
            <p:cNvSpPr txBox="1"/>
            <p:nvPr/>
          </p:nvSpPr>
          <p:spPr>
            <a:xfrm>
              <a:off x="-60347" y="-161504"/>
              <a:ext cx="10369413" cy="944790"/>
            </a:xfrm>
            <a:prstGeom prst="rect">
              <a:avLst/>
            </a:prstGeom>
          </p:spPr>
          <p:txBody>
            <a:bodyPr lIns="0" tIns="0" rIns="0" bIns="0" rtlCol="0" anchor="t">
              <a:spAutoFit/>
            </a:bodyPr>
            <a:lstStyle/>
            <a:p>
              <a:pPr marL="0" lvl="0" indent="0">
                <a:lnSpc>
                  <a:spcPts val="6077"/>
                </a:lnSpc>
              </a:pPr>
              <a:r>
                <a:rPr lang="en-US" sz="3600" dirty="0" err="1">
                  <a:solidFill>
                    <a:srgbClr val="0F3256"/>
                  </a:solidFill>
                  <a:latin typeface="+mj-lt"/>
                </a:rPr>
                <a:t>Trả</a:t>
              </a:r>
              <a:r>
                <a:rPr lang="en-US" sz="3600" dirty="0">
                  <a:solidFill>
                    <a:srgbClr val="0F3256"/>
                  </a:solidFill>
                  <a:latin typeface="+mj-lt"/>
                </a:rPr>
                <a:t> </a:t>
              </a:r>
              <a:r>
                <a:rPr lang="en-US" sz="3600" dirty="0" err="1">
                  <a:solidFill>
                    <a:srgbClr val="0F3256"/>
                  </a:solidFill>
                  <a:latin typeface="+mj-lt"/>
                </a:rPr>
                <a:t>lời</a:t>
              </a:r>
              <a:r>
                <a:rPr lang="en-US" sz="3600" dirty="0">
                  <a:solidFill>
                    <a:srgbClr val="0F3256"/>
                  </a:solidFill>
                  <a:latin typeface="+mj-lt"/>
                </a:rPr>
                <a:t> </a:t>
              </a:r>
              <a:r>
                <a:rPr lang="en-US" sz="3600" dirty="0" err="1">
                  <a:solidFill>
                    <a:srgbClr val="0F3256"/>
                  </a:solidFill>
                  <a:latin typeface="+mj-lt"/>
                </a:rPr>
                <a:t>các</a:t>
              </a:r>
              <a:r>
                <a:rPr lang="en-US" sz="3600" dirty="0">
                  <a:solidFill>
                    <a:srgbClr val="0F3256"/>
                  </a:solidFill>
                  <a:latin typeface="+mj-lt"/>
                </a:rPr>
                <a:t> </a:t>
              </a:r>
              <a:r>
                <a:rPr lang="en-US" sz="3600" dirty="0" err="1">
                  <a:solidFill>
                    <a:srgbClr val="0F3256"/>
                  </a:solidFill>
                  <a:latin typeface="+mj-lt"/>
                </a:rPr>
                <a:t>câu</a:t>
              </a:r>
              <a:r>
                <a:rPr lang="en-US" sz="3600" dirty="0">
                  <a:solidFill>
                    <a:srgbClr val="0F3256"/>
                  </a:solidFill>
                  <a:latin typeface="+mj-lt"/>
                </a:rPr>
                <a:t> </a:t>
              </a:r>
              <a:r>
                <a:rPr lang="en-US" sz="3600" dirty="0" err="1">
                  <a:solidFill>
                    <a:srgbClr val="0F3256"/>
                  </a:solidFill>
                  <a:latin typeface="+mj-lt"/>
                </a:rPr>
                <a:t>hỏi</a:t>
              </a:r>
              <a:r>
                <a:rPr lang="en-US" sz="3600" dirty="0">
                  <a:solidFill>
                    <a:srgbClr val="0F3256"/>
                  </a:solidFill>
                  <a:latin typeface="+mj-lt"/>
                </a:rPr>
                <a:t> </a:t>
              </a:r>
              <a:r>
                <a:rPr lang="en-US" sz="3600" dirty="0" err="1">
                  <a:solidFill>
                    <a:srgbClr val="0F3256"/>
                  </a:solidFill>
                  <a:latin typeface="+mj-lt"/>
                </a:rPr>
                <a:t>sau</a:t>
              </a:r>
              <a:r>
                <a:rPr lang="en-US" sz="3600" dirty="0">
                  <a:solidFill>
                    <a:srgbClr val="0F3256"/>
                  </a:solidFill>
                  <a:latin typeface="+mj-lt"/>
                </a:rPr>
                <a:t>:</a:t>
              </a:r>
            </a:p>
          </p:txBody>
        </p:sp>
        <p:pic>
          <p:nvPicPr>
            <p:cNvPr id="9" name="Picture 9"/>
            <p:cNvPicPr>
              <a:picLocks noChangeAspect="1"/>
            </p:cNvPicPr>
            <p:nvPr/>
          </p:nvPicPr>
          <p:blipFill>
            <a:blip r:embed="rId2"/>
            <a:srcRect/>
            <a:stretch>
              <a:fillRect/>
            </a:stretch>
          </p:blipFill>
          <p:spPr>
            <a:xfrm>
              <a:off x="0" y="1117843"/>
              <a:ext cx="5557592" cy="291773"/>
            </a:xfrm>
            <a:prstGeom prst="rect">
              <a:avLst/>
            </a:prstGeom>
          </p:spPr>
        </p:pic>
      </p:grpSp>
      <p:grpSp>
        <p:nvGrpSpPr>
          <p:cNvPr id="12" name="Group 20"/>
          <p:cNvGrpSpPr/>
          <p:nvPr/>
        </p:nvGrpSpPr>
        <p:grpSpPr>
          <a:xfrm>
            <a:off x="9601200" y="-402171"/>
            <a:ext cx="8686800" cy="10689171"/>
            <a:chOff x="0" y="0"/>
            <a:chExt cx="6186311" cy="1441388"/>
          </a:xfrm>
        </p:grpSpPr>
        <p:sp>
          <p:nvSpPr>
            <p:cNvPr id="13" name="Freeform 21"/>
            <p:cNvSpPr/>
            <p:nvPr/>
          </p:nvSpPr>
          <p:spPr>
            <a:xfrm>
              <a:off x="0" y="0"/>
              <a:ext cx="6186311" cy="1441388"/>
            </a:xfrm>
            <a:custGeom>
              <a:avLst/>
              <a:gdLst/>
              <a:ahLst/>
              <a:cxnLst/>
              <a:rect l="l" t="t" r="r" b="b"/>
              <a:pathLst>
                <a:path w="6186311" h="1441388">
                  <a:moveTo>
                    <a:pt x="6061851" y="1441388"/>
                  </a:moveTo>
                  <a:lnTo>
                    <a:pt x="124460" y="1441388"/>
                  </a:lnTo>
                  <a:cubicBezTo>
                    <a:pt x="55880" y="1441388"/>
                    <a:pt x="0" y="1385508"/>
                    <a:pt x="0" y="1316928"/>
                  </a:cubicBezTo>
                  <a:lnTo>
                    <a:pt x="0" y="124460"/>
                  </a:lnTo>
                  <a:cubicBezTo>
                    <a:pt x="0" y="55880"/>
                    <a:pt x="55880" y="0"/>
                    <a:pt x="124460" y="0"/>
                  </a:cubicBezTo>
                  <a:lnTo>
                    <a:pt x="6061851" y="0"/>
                  </a:lnTo>
                  <a:cubicBezTo>
                    <a:pt x="6130431" y="0"/>
                    <a:pt x="6186311" y="55880"/>
                    <a:pt x="6186311" y="124460"/>
                  </a:cubicBezTo>
                  <a:lnTo>
                    <a:pt x="6186311" y="1316928"/>
                  </a:lnTo>
                  <a:cubicBezTo>
                    <a:pt x="6186311" y="1385508"/>
                    <a:pt x="6130431" y="1441388"/>
                    <a:pt x="6061851" y="1441388"/>
                  </a:cubicBezTo>
                  <a:close/>
                </a:path>
              </a:pathLst>
            </a:custGeom>
            <a:solidFill>
              <a:srgbClr val="B8D6F6"/>
            </a:solidFill>
          </p:spPr>
        </p:sp>
      </p:gr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3911" y="265266"/>
            <a:ext cx="7737780" cy="8359741"/>
          </a:xfrm>
          <a:prstGeom prst="rect">
            <a:avLst/>
          </a:prstGeom>
        </p:spPr>
      </p:pic>
      <p:sp>
        <p:nvSpPr>
          <p:cNvPr id="19" name="Rectangle 18"/>
          <p:cNvSpPr/>
          <p:nvPr/>
        </p:nvSpPr>
        <p:spPr>
          <a:xfrm>
            <a:off x="10786472" y="8625007"/>
            <a:ext cx="6316256" cy="1661993"/>
          </a:xfrm>
          <a:prstGeom prst="rect">
            <a:avLst/>
          </a:prstGeom>
        </p:spPr>
        <p:txBody>
          <a:bodyPr wrap="square" lIns="0" tIns="0" rIns="0" bIns="0" rtlCol="0" anchor="t">
            <a:spAutoFit/>
          </a:bodyPr>
          <a:lstStyle/>
          <a:p>
            <a:pPr algn="ctr">
              <a:lnSpc>
                <a:spcPct val="150000"/>
              </a:lnSpc>
            </a:pPr>
            <a:r>
              <a:rPr lang="en-US" sz="2400" dirty="0" err="1">
                <a:solidFill>
                  <a:srgbClr val="0F3256"/>
                </a:solidFill>
                <a:latin typeface="Calibri" panose="020F0502020204030204" pitchFamily="34" charset="0"/>
                <a:cs typeface="Calibri" panose="020F0502020204030204" pitchFamily="34" charset="0"/>
              </a:rPr>
              <a:t>Hình</a:t>
            </a:r>
            <a:r>
              <a:rPr lang="en-US" sz="2400" dirty="0">
                <a:solidFill>
                  <a:srgbClr val="0F3256"/>
                </a:solidFill>
                <a:latin typeface="Calibri" panose="020F0502020204030204" pitchFamily="34" charset="0"/>
                <a:cs typeface="Calibri" panose="020F0502020204030204" pitchFamily="34" charset="0"/>
              </a:rPr>
              <a:t> 23.2</a:t>
            </a:r>
          </a:p>
          <a:p>
            <a:pPr algn="ctr">
              <a:lnSpc>
                <a:spcPct val="150000"/>
              </a:lnSpc>
            </a:pPr>
            <a:r>
              <a:rPr lang="en-US" sz="2400" dirty="0" err="1">
                <a:solidFill>
                  <a:srgbClr val="0F3256"/>
                </a:solidFill>
                <a:latin typeface="Calibri" panose="020F0502020204030204" pitchFamily="34" charset="0"/>
                <a:cs typeface="Calibri" panose="020F0502020204030204" pitchFamily="34" charset="0"/>
              </a:rPr>
              <a:t>Mối</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quan</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hệ</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giữa</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trao</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đổi</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chất</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và</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chuyển</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hóa</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năng</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lượng</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trong</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quang</a:t>
            </a:r>
            <a:r>
              <a:rPr lang="en-US" sz="2400" dirty="0">
                <a:solidFill>
                  <a:srgbClr val="0F3256"/>
                </a:solidFill>
                <a:latin typeface="Calibri" panose="020F0502020204030204" pitchFamily="34" charset="0"/>
                <a:cs typeface="Calibri" panose="020F0502020204030204" pitchFamily="34" charset="0"/>
              </a:rPr>
              <a:t> </a:t>
            </a:r>
            <a:r>
              <a:rPr lang="en-US" sz="2400" dirty="0" err="1">
                <a:solidFill>
                  <a:srgbClr val="0F3256"/>
                </a:solidFill>
                <a:latin typeface="Calibri" panose="020F0502020204030204" pitchFamily="34" charset="0"/>
                <a:cs typeface="Calibri" panose="020F0502020204030204" pitchFamily="34" charset="0"/>
              </a:rPr>
              <a:t>hợp</a:t>
            </a:r>
            <a:endParaRPr lang="en-US" sz="2400" dirty="0">
              <a:solidFill>
                <a:srgbClr val="0F3256"/>
              </a:solidFill>
              <a:latin typeface="Calibri" panose="020F0502020204030204" pitchFamily="34" charset="0"/>
              <a:cs typeface="Calibri" panose="020F0502020204030204" pitchFamily="34" charset="0"/>
            </a:endParaRPr>
          </a:p>
        </p:txBody>
      </p:sp>
      <p:sp>
        <p:nvSpPr>
          <p:cNvPr id="20" name="Rectangle 19"/>
          <p:cNvSpPr/>
          <p:nvPr/>
        </p:nvSpPr>
        <p:spPr>
          <a:xfrm>
            <a:off x="147568" y="6947364"/>
            <a:ext cx="9126449" cy="1200329"/>
          </a:xfrm>
          <a:prstGeom prst="rect">
            <a:avLst/>
          </a:prstGeom>
        </p:spPr>
        <p:txBody>
          <a:bodyPr wrap="square">
            <a:spAutoFit/>
          </a:bodyPr>
          <a:lstStyle/>
          <a:p>
            <a:pPr marL="457200">
              <a:spcAft>
                <a:spcPts val="0"/>
              </a:spcAft>
            </a:pPr>
            <a:r>
              <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rPr>
              <a:t>- Dạng năng lượng đã được chuyển hóa trong quá trình quang hợp?</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p:cNvSpPr/>
          <p:nvPr/>
        </p:nvSpPr>
        <p:spPr>
          <a:xfrm>
            <a:off x="116162" y="2401909"/>
            <a:ext cx="9157855" cy="1200329"/>
          </a:xfrm>
          <a:prstGeom prst="rect">
            <a:avLst/>
          </a:prstGeom>
        </p:spPr>
        <p:txBody>
          <a:bodyPr wrap="square">
            <a:spAutoFit/>
          </a:bodyPr>
          <a:lstStyle/>
          <a:p>
            <a:pPr marL="457200"/>
            <a:r>
              <a:rPr lang="vi-VN" sz="3600" dirty="0">
                <a:solidFill>
                  <a:srgbClr val="53BF9D"/>
                </a:solidFill>
                <a:latin typeface="Calibri" panose="020F0502020204030204" pitchFamily="34" charset="0"/>
                <a:ea typeface="Calibri" panose="020F0502020204030204" pitchFamily="34" charset="0"/>
                <a:cs typeface="Calibri" panose="020F0502020204030204" pitchFamily="34" charset="0"/>
              </a:rPr>
              <a:t>- Nguồn cung cấp năng lượng </a:t>
            </a:r>
            <a:r>
              <a:rPr lang="en-US" sz="3600" dirty="0" err="1">
                <a:solidFill>
                  <a:srgbClr val="53BF9D"/>
                </a:solidFill>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53BF9D"/>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53BF9D"/>
                </a:solidFill>
                <a:latin typeface="Calibri" panose="020F0502020204030204" pitchFamily="34" charset="0"/>
                <a:ea typeface="Calibri" panose="020F0502020204030204" pitchFamily="34" charset="0"/>
                <a:cs typeface="Calibri" panose="020F0502020204030204" pitchFamily="34" charset="0"/>
              </a:rPr>
              <a:t>thực vật  thực hiện </a:t>
            </a:r>
            <a:r>
              <a:rPr lang="en-US" sz="3600" dirty="0" err="1">
                <a:solidFill>
                  <a:srgbClr val="53BF9D"/>
                </a:solidFill>
                <a:latin typeface="Calibri" panose="020F0502020204030204" pitchFamily="34" charset="0"/>
                <a:ea typeface="Calibri" panose="020F0502020204030204" pitchFamily="34" charset="0"/>
                <a:cs typeface="Calibri" panose="020F0502020204030204" pitchFamily="34" charset="0"/>
              </a:rPr>
              <a:t>quá</a:t>
            </a:r>
            <a:r>
              <a:rPr lang="en-US" sz="3600" dirty="0">
                <a:solidFill>
                  <a:srgbClr val="53BF9D"/>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53BF9D"/>
                </a:solidFill>
                <a:latin typeface="Calibri" panose="020F0502020204030204" pitchFamily="34" charset="0"/>
                <a:ea typeface="Calibri" panose="020F0502020204030204" pitchFamily="34" charset="0"/>
                <a:cs typeface="Calibri" panose="020F0502020204030204" pitchFamily="34" charset="0"/>
              </a:rPr>
              <a:t>trìn</a:t>
            </a:r>
            <a:r>
              <a:rPr lang="en-US" sz="3600" dirty="0">
                <a:solidFill>
                  <a:srgbClr val="53BF9D"/>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53BF9D"/>
                </a:solidFill>
                <a:latin typeface="Calibri" panose="020F0502020204030204" pitchFamily="34" charset="0"/>
                <a:ea typeface="Calibri" panose="020F0502020204030204" pitchFamily="34" charset="0"/>
                <a:cs typeface="Calibri" panose="020F0502020204030204" pitchFamily="34" charset="0"/>
              </a:rPr>
              <a:t>quang hợp</a:t>
            </a:r>
            <a:r>
              <a:rPr lang="en-US" sz="3600" dirty="0">
                <a:solidFill>
                  <a:srgbClr val="53BF9D"/>
                </a:solidFill>
                <a:latin typeface="Calibri" panose="020F0502020204030204" pitchFamily="34" charset="0"/>
                <a:ea typeface="Calibri" panose="020F0502020204030204" pitchFamily="34" charset="0"/>
                <a:cs typeface="Calibri" panose="020F0502020204030204" pitchFamily="34" charset="0"/>
              </a:rPr>
              <a:t>?</a:t>
            </a:r>
          </a:p>
        </p:txBody>
      </p:sp>
      <p:sp>
        <p:nvSpPr>
          <p:cNvPr id="5" name="Rectangle 4"/>
          <p:cNvSpPr/>
          <p:nvPr/>
        </p:nvSpPr>
        <p:spPr>
          <a:xfrm>
            <a:off x="104617" y="4576875"/>
            <a:ext cx="9144000" cy="1200329"/>
          </a:xfrm>
          <a:prstGeom prst="rect">
            <a:avLst/>
          </a:prstGeom>
        </p:spPr>
        <p:txBody>
          <a:bodyPr>
            <a:spAutoFit/>
          </a:bodyPr>
          <a:lstStyle/>
          <a:p>
            <a:pPr marL="457200"/>
            <a:r>
              <a:rPr lang="vi-VN" sz="3600" dirty="0">
                <a:solidFill>
                  <a:srgbClr val="F94C66"/>
                </a:solidFill>
                <a:latin typeface="Calibri" panose="020F0502020204030204" pitchFamily="34" charset="0"/>
                <a:ea typeface="Calibri" panose="020F0502020204030204" pitchFamily="34" charset="0"/>
                <a:cs typeface="Calibri" panose="020F0502020204030204" pitchFamily="34" charset="0"/>
              </a:rPr>
              <a:t>- </a:t>
            </a:r>
            <a:r>
              <a:rPr lang="en-US" sz="3600" dirty="0">
                <a:solidFill>
                  <a:srgbClr val="F94C66"/>
                </a:solidFill>
                <a:latin typeface="Calibri" panose="020F0502020204030204" pitchFamily="34" charset="0"/>
                <a:ea typeface="Calibri" panose="020F0502020204030204" pitchFamily="34" charset="0"/>
                <a:cs typeface="Calibri" panose="020F0502020204030204" pitchFamily="34" charset="0"/>
              </a:rPr>
              <a:t>Cho </a:t>
            </a:r>
            <a:r>
              <a:rPr lang="vi-VN" sz="3600" dirty="0">
                <a:solidFill>
                  <a:srgbClr val="F94C66"/>
                </a:solidFill>
                <a:latin typeface="Calibri" panose="020F0502020204030204" pitchFamily="34" charset="0"/>
                <a:ea typeface="Calibri" panose="020F0502020204030204" pitchFamily="34" charset="0"/>
                <a:cs typeface="Calibri" panose="020F0502020204030204" pitchFamily="34" charset="0"/>
              </a:rPr>
              <a:t>biết các chất vô cơ được lá cây sử dụng để tổng hợp glucose trong quang hợp</a:t>
            </a:r>
            <a:r>
              <a:rPr lang="en-US" sz="3600" dirty="0">
                <a:solidFill>
                  <a:srgbClr val="F94C66"/>
                </a:solidFill>
                <a:latin typeface="Calibri" panose="020F0502020204030204" pitchFamily="34" charset="0"/>
                <a:ea typeface="Calibri" panose="020F0502020204030204" pitchFamily="34" charset="0"/>
                <a:cs typeface="Calibri" panose="020F0502020204030204" pitchFamily="34" charset="0"/>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2940122"/>
            <a:ext cx="656642" cy="3810000"/>
          </a:xfrm>
          <a:prstGeom prst="rect">
            <a:avLst/>
          </a:prstGeom>
        </p:spPr>
      </p:pic>
      <p:cxnSp>
        <p:nvCxnSpPr>
          <p:cNvPr id="11" name="Straight Connector 10"/>
          <p:cNvCxnSpPr/>
          <p:nvPr/>
        </p:nvCxnSpPr>
        <p:spPr>
          <a:xfrm>
            <a:off x="0" y="10172700"/>
            <a:ext cx="657873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50060" y="3752196"/>
            <a:ext cx="5467522" cy="646331"/>
          </a:xfrm>
          <a:prstGeom prst="rect">
            <a:avLst/>
          </a:prstGeom>
        </p:spPr>
        <p:txBody>
          <a:bodyPr wrap="none">
            <a:spAutoFit/>
          </a:bodyPr>
          <a:lstStyle/>
          <a:p>
            <a:pPr marL="457200">
              <a:spcAft>
                <a:spcPts val="0"/>
              </a:spcAft>
            </a:pPr>
            <a:r>
              <a:rPr lang="en-US" sz="3600" dirty="0" err="1">
                <a:solidFill>
                  <a:srgbClr val="FF0000"/>
                </a:solidFill>
                <a:latin typeface="+mj-lt"/>
                <a:ea typeface="Calibri" panose="020F0502020204030204" pitchFamily="34" charset="0"/>
              </a:rPr>
              <a:t>Trả</a:t>
            </a:r>
            <a:r>
              <a:rPr lang="en-US" sz="3600" dirty="0">
                <a:solidFill>
                  <a:srgbClr val="FF0000"/>
                </a:solidFill>
                <a:latin typeface="+mj-lt"/>
                <a:ea typeface="Calibri" panose="020F0502020204030204" pitchFamily="34" charset="0"/>
              </a:rPr>
              <a:t> </a:t>
            </a:r>
            <a:r>
              <a:rPr lang="en-US" sz="3600" dirty="0" err="1">
                <a:solidFill>
                  <a:srgbClr val="FF0000"/>
                </a:solidFill>
                <a:latin typeface="+mj-lt"/>
                <a:ea typeface="Calibri" panose="020F0502020204030204" pitchFamily="34" charset="0"/>
              </a:rPr>
              <a:t>lời</a:t>
            </a:r>
            <a:r>
              <a:rPr lang="en-US" sz="3600" dirty="0">
                <a:solidFill>
                  <a:srgbClr val="FF0000"/>
                </a:solidFill>
                <a:latin typeface="+mj-lt"/>
                <a:ea typeface="Calibri" panose="020F0502020204030204" pitchFamily="34" charset="0"/>
              </a:rPr>
              <a:t>: Á</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nh</a:t>
            </a:r>
            <a:r>
              <a:rPr lang="vi-VN" sz="3600" dirty="0">
                <a:solidFill>
                  <a:srgbClr val="FF0000"/>
                </a:solidFill>
                <a:latin typeface="+mj-lt"/>
                <a:ea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sáng</a:t>
            </a:r>
            <a:r>
              <a:rPr lang="vi-VN" sz="3600" dirty="0">
                <a:solidFill>
                  <a:srgbClr val="FF0000"/>
                </a:solidFill>
                <a:latin typeface="+mj-lt"/>
                <a:ea typeface="Calibri" panose="020F0502020204030204" pitchFamily="34" charset="0"/>
              </a:rPr>
              <a:t> m</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ặ</a:t>
            </a:r>
            <a:r>
              <a:rPr lang="vi-VN" sz="3600" dirty="0">
                <a:solidFill>
                  <a:srgbClr val="FF0000"/>
                </a:solidFill>
                <a:latin typeface="+mj-lt"/>
                <a:ea typeface="Calibri" panose="020F0502020204030204" pitchFamily="34" charset="0"/>
              </a:rPr>
              <a:t>t</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 trời </a:t>
            </a:r>
            <a:endPar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1" name="Rectangle 20"/>
          <p:cNvSpPr/>
          <p:nvPr/>
        </p:nvSpPr>
        <p:spPr>
          <a:xfrm>
            <a:off x="347064" y="6077119"/>
            <a:ext cx="8324843" cy="646331"/>
          </a:xfrm>
          <a:prstGeom prst="rect">
            <a:avLst/>
          </a:prstGeom>
        </p:spPr>
        <p:txBody>
          <a:bodyPr wrap="none">
            <a:spAutoFit/>
          </a:bodyPr>
          <a:lstStyle/>
          <a:p>
            <a:pPr marL="457200">
              <a:spcAft>
                <a:spcPts val="0"/>
              </a:spcAft>
            </a:pP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Trả</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lời</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Nước (H</a:t>
            </a:r>
            <a:r>
              <a:rPr lang="vi-VN" sz="3600" baseline="-25000" dirty="0">
                <a:solidFill>
                  <a:srgbClr val="FF0000"/>
                </a:solidFill>
                <a:latin typeface="Calibri" panose="020F0502020204030204" pitchFamily="34" charset="0"/>
                <a:ea typeface="Calibri" panose="020F0502020204030204" pitchFamily="34" charset="0"/>
                <a:cs typeface="Calibri" panose="020F0502020204030204" pitchFamily="34" charset="0"/>
              </a:rPr>
              <a:t>2</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O), Carbon dioxide (CO</a:t>
            </a:r>
            <a:r>
              <a:rPr lang="vi-VN" sz="3600" baseline="-25000" dirty="0">
                <a:solidFill>
                  <a:srgbClr val="FF0000"/>
                </a:solidFill>
                <a:latin typeface="Calibri" panose="020F0502020204030204" pitchFamily="34" charset="0"/>
                <a:ea typeface="Calibri" panose="020F0502020204030204" pitchFamily="34" charset="0"/>
                <a:cs typeface="Calibri" panose="020F0502020204030204" pitchFamily="34" charset="0"/>
              </a:rPr>
              <a:t>2</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Rectangle 21"/>
          <p:cNvSpPr/>
          <p:nvPr/>
        </p:nvSpPr>
        <p:spPr>
          <a:xfrm>
            <a:off x="347064" y="8504388"/>
            <a:ext cx="6291274" cy="646331"/>
          </a:xfrm>
          <a:prstGeom prst="rect">
            <a:avLst/>
          </a:prstGeom>
        </p:spPr>
        <p:txBody>
          <a:bodyPr wrap="none">
            <a:spAutoFit/>
          </a:bodyPr>
          <a:lstStyle/>
          <a:p>
            <a:pPr marL="457200">
              <a:spcAft>
                <a:spcPts val="0"/>
              </a:spcAft>
            </a:pP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Trả</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ea typeface="Calibri" panose="020F0502020204030204" pitchFamily="34" charset="0"/>
                <a:cs typeface="Calibri" panose="020F0502020204030204" pitchFamily="34" charset="0"/>
              </a:rPr>
              <a:t>lời</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Quang năng, Hóa năng</a:t>
            </a:r>
            <a:endPar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856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P spid="5" grpId="0"/>
      <p:bldP spid="18"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p:cNvSpPr/>
          <p:nvPr/>
        </p:nvSpPr>
        <p:spPr>
          <a:xfrm>
            <a:off x="0" y="0"/>
            <a:ext cx="2971800" cy="10287000"/>
          </a:xfrm>
          <a:prstGeom prst="snipRoundRect">
            <a:avLst/>
          </a:prstGeom>
          <a:solidFill>
            <a:srgbClr val="E8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4800600" y="1333500"/>
            <a:ext cx="5333001" cy="602729"/>
          </a:xfrm>
          <a:prstGeom prst="rect">
            <a:avLst/>
          </a:prstGeom>
        </p:spPr>
        <p:txBody>
          <a:bodyPr lIns="0" tIns="0" rIns="0" bIns="0" rtlCol="0" anchor="t">
            <a:spAutoFit/>
          </a:bodyPr>
          <a:lstStyle/>
          <a:p>
            <a:pPr marL="0" lvl="0" indent="0">
              <a:lnSpc>
                <a:spcPts val="4680"/>
              </a:lnSpc>
            </a:pPr>
            <a:r>
              <a:rPr lang="en-US" sz="4400" dirty="0" err="1">
                <a:solidFill>
                  <a:srgbClr val="0F3256"/>
                </a:solidFill>
                <a:latin typeface="+mj-lt"/>
              </a:rPr>
              <a:t>Kết</a:t>
            </a:r>
            <a:r>
              <a:rPr lang="en-US" sz="4400" dirty="0">
                <a:solidFill>
                  <a:srgbClr val="0F3256"/>
                </a:solidFill>
                <a:latin typeface="+mj-lt"/>
              </a:rPr>
              <a:t> </a:t>
            </a:r>
            <a:r>
              <a:rPr lang="en-US" sz="4400" dirty="0" err="1">
                <a:solidFill>
                  <a:srgbClr val="0F3256"/>
                </a:solidFill>
                <a:latin typeface="+mj-lt"/>
              </a:rPr>
              <a:t>luận</a:t>
            </a:r>
            <a:endParaRPr lang="en-US" sz="4400" dirty="0">
              <a:solidFill>
                <a:srgbClr val="0F3256"/>
              </a:solidFill>
              <a:latin typeface="+mj-lt"/>
            </a:endParaRPr>
          </a:p>
        </p:txBody>
      </p:sp>
      <p:pic>
        <p:nvPicPr>
          <p:cNvPr id="9" name="Picture 9"/>
          <p:cNvPicPr>
            <a:picLocks noChangeAspect="1"/>
          </p:cNvPicPr>
          <p:nvPr/>
        </p:nvPicPr>
        <p:blipFill>
          <a:blip r:embed="rId2"/>
          <a:srcRect/>
          <a:stretch>
            <a:fillRect/>
          </a:stretch>
        </p:blipFill>
        <p:spPr>
          <a:xfrm>
            <a:off x="4782457" y="2230966"/>
            <a:ext cx="4143225" cy="21751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2024"/>
          <a:stretch/>
        </p:blipFill>
        <p:spPr>
          <a:xfrm>
            <a:off x="152400" y="1773766"/>
            <a:ext cx="2667000" cy="7190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2665631"/>
            <a:ext cx="1523999" cy="3810000"/>
          </a:xfrm>
          <a:prstGeom prst="rect">
            <a:avLst/>
          </a:prstGeom>
        </p:spPr>
      </p:pic>
      <p:sp>
        <p:nvSpPr>
          <p:cNvPr id="2" name="Rectangle 1"/>
          <p:cNvSpPr/>
          <p:nvPr/>
        </p:nvSpPr>
        <p:spPr>
          <a:xfrm>
            <a:off x="4829628" y="3028453"/>
            <a:ext cx="12543971" cy="2193806"/>
          </a:xfrm>
          <a:prstGeom prst="rect">
            <a:avLst/>
          </a:prstGeom>
        </p:spPr>
        <p:txBody>
          <a:bodyPr wrap="square">
            <a:spAutoFit/>
          </a:bodyPr>
          <a:lstStyle/>
          <a:p>
            <a:pPr>
              <a:lnSpc>
                <a:spcPct val="150000"/>
              </a:lnSpc>
            </a:pPr>
            <a:r>
              <a:rPr lang="en-US" sz="4800" b="1" dirty="0" err="1">
                <a:solidFill>
                  <a:srgbClr val="0F3256"/>
                </a:solidFill>
                <a:latin typeface="+mj-lt"/>
              </a:rPr>
              <a:t>Trao</a:t>
            </a:r>
            <a:r>
              <a:rPr lang="en-US" sz="4800" b="1" dirty="0">
                <a:solidFill>
                  <a:srgbClr val="0F3256"/>
                </a:solidFill>
                <a:latin typeface="+mj-lt"/>
              </a:rPr>
              <a:t> </a:t>
            </a:r>
            <a:r>
              <a:rPr lang="en-US" sz="4800" b="1" dirty="0" err="1">
                <a:solidFill>
                  <a:srgbClr val="0F3256"/>
                </a:solidFill>
                <a:latin typeface="+mj-lt"/>
              </a:rPr>
              <a:t>đổi</a:t>
            </a:r>
            <a:r>
              <a:rPr lang="en-US" sz="4800" b="1" dirty="0">
                <a:solidFill>
                  <a:srgbClr val="0F3256"/>
                </a:solidFill>
                <a:latin typeface="+mj-lt"/>
              </a:rPr>
              <a:t> </a:t>
            </a:r>
            <a:r>
              <a:rPr lang="en-US" sz="4800" b="1" dirty="0" err="1">
                <a:solidFill>
                  <a:srgbClr val="0F3256"/>
                </a:solidFill>
                <a:latin typeface="+mj-lt"/>
              </a:rPr>
              <a:t>chất</a:t>
            </a:r>
            <a:r>
              <a:rPr lang="en-US" sz="4800" b="1" dirty="0">
                <a:solidFill>
                  <a:srgbClr val="0F3256"/>
                </a:solidFill>
                <a:latin typeface="+mj-lt"/>
              </a:rPr>
              <a:t> </a:t>
            </a:r>
            <a:r>
              <a:rPr lang="en-US" sz="4800" b="1" dirty="0" err="1">
                <a:solidFill>
                  <a:srgbClr val="0F3256"/>
                </a:solidFill>
                <a:latin typeface="+mj-lt"/>
              </a:rPr>
              <a:t>và</a:t>
            </a:r>
            <a:r>
              <a:rPr lang="en-US" sz="4800" b="1" dirty="0">
                <a:solidFill>
                  <a:srgbClr val="0F3256"/>
                </a:solidFill>
                <a:latin typeface="+mj-lt"/>
              </a:rPr>
              <a:t> </a:t>
            </a:r>
            <a:r>
              <a:rPr lang="en-US" sz="4800" b="1" dirty="0" err="1">
                <a:solidFill>
                  <a:srgbClr val="0F3256"/>
                </a:solidFill>
                <a:latin typeface="+mj-lt"/>
              </a:rPr>
              <a:t>chuyển</a:t>
            </a:r>
            <a:r>
              <a:rPr lang="en-US" sz="4800" b="1" dirty="0">
                <a:solidFill>
                  <a:srgbClr val="0F3256"/>
                </a:solidFill>
                <a:latin typeface="+mj-lt"/>
              </a:rPr>
              <a:t> </a:t>
            </a:r>
            <a:r>
              <a:rPr lang="en-US" sz="4800" b="1" dirty="0" err="1">
                <a:solidFill>
                  <a:srgbClr val="0F3256"/>
                </a:solidFill>
                <a:latin typeface="+mj-lt"/>
              </a:rPr>
              <a:t>hóa</a:t>
            </a:r>
            <a:r>
              <a:rPr lang="en-US" sz="4800" b="1" dirty="0">
                <a:solidFill>
                  <a:srgbClr val="0F3256"/>
                </a:solidFill>
                <a:latin typeface="+mj-lt"/>
              </a:rPr>
              <a:t> </a:t>
            </a:r>
            <a:r>
              <a:rPr lang="en-US" sz="4800" b="1" dirty="0" err="1">
                <a:solidFill>
                  <a:srgbClr val="0F3256"/>
                </a:solidFill>
                <a:latin typeface="+mj-lt"/>
              </a:rPr>
              <a:t>năng</a:t>
            </a:r>
            <a:r>
              <a:rPr lang="en-US" sz="4800" b="1" dirty="0">
                <a:solidFill>
                  <a:srgbClr val="0F3256"/>
                </a:solidFill>
                <a:latin typeface="+mj-lt"/>
              </a:rPr>
              <a:t> </a:t>
            </a:r>
            <a:r>
              <a:rPr lang="en-US" sz="4800" b="1" dirty="0" err="1">
                <a:solidFill>
                  <a:srgbClr val="0F3256"/>
                </a:solidFill>
                <a:latin typeface="+mj-lt"/>
              </a:rPr>
              <a:t>lượng</a:t>
            </a:r>
            <a:r>
              <a:rPr lang="en-US" sz="4800" b="1" dirty="0">
                <a:solidFill>
                  <a:srgbClr val="0F3256"/>
                </a:solidFill>
                <a:latin typeface="+mj-lt"/>
              </a:rPr>
              <a:t> </a:t>
            </a:r>
            <a:r>
              <a:rPr lang="en-US" sz="4800" b="1" dirty="0" err="1">
                <a:solidFill>
                  <a:srgbClr val="0F3256"/>
                </a:solidFill>
                <a:latin typeface="+mj-lt"/>
              </a:rPr>
              <a:t>luôn</a:t>
            </a:r>
            <a:r>
              <a:rPr lang="en-US" sz="4800" b="1" dirty="0">
                <a:solidFill>
                  <a:srgbClr val="0F3256"/>
                </a:solidFill>
                <a:latin typeface="+mj-lt"/>
              </a:rPr>
              <a:t> </a:t>
            </a:r>
            <a:r>
              <a:rPr lang="en-US" sz="4800" b="1" dirty="0" err="1">
                <a:solidFill>
                  <a:srgbClr val="0F3256"/>
                </a:solidFill>
                <a:latin typeface="+mj-lt"/>
              </a:rPr>
              <a:t>diễn</a:t>
            </a:r>
            <a:r>
              <a:rPr lang="en-US" sz="4800" b="1" dirty="0">
                <a:solidFill>
                  <a:srgbClr val="0F3256"/>
                </a:solidFill>
                <a:latin typeface="+mj-lt"/>
              </a:rPr>
              <a:t> </a:t>
            </a:r>
            <a:r>
              <a:rPr lang="en-US" sz="4800" b="1" dirty="0" err="1">
                <a:solidFill>
                  <a:srgbClr val="0F3256"/>
                </a:solidFill>
                <a:latin typeface="+mj-lt"/>
              </a:rPr>
              <a:t>ra</a:t>
            </a:r>
            <a:r>
              <a:rPr lang="en-US" sz="4800" b="1" dirty="0">
                <a:solidFill>
                  <a:srgbClr val="0F3256"/>
                </a:solidFill>
                <a:latin typeface="+mj-lt"/>
              </a:rPr>
              <a:t> </a:t>
            </a:r>
            <a:r>
              <a:rPr lang="en-US" sz="4800" b="1" dirty="0" err="1">
                <a:solidFill>
                  <a:srgbClr val="0F3256"/>
                </a:solidFill>
                <a:latin typeface="+mj-lt"/>
              </a:rPr>
              <a:t>đồng</a:t>
            </a:r>
            <a:r>
              <a:rPr lang="en-US" sz="4800" b="1" dirty="0">
                <a:solidFill>
                  <a:srgbClr val="0F3256"/>
                </a:solidFill>
                <a:latin typeface="+mj-lt"/>
              </a:rPr>
              <a:t> </a:t>
            </a:r>
            <a:r>
              <a:rPr lang="en-US" sz="4800" b="1" dirty="0" err="1">
                <a:solidFill>
                  <a:srgbClr val="0F3256"/>
                </a:solidFill>
                <a:latin typeface="+mj-lt"/>
              </a:rPr>
              <a:t>thời</a:t>
            </a:r>
            <a:r>
              <a:rPr lang="en-US" sz="4800" b="1" dirty="0">
                <a:solidFill>
                  <a:srgbClr val="0F3256"/>
                </a:solidFill>
                <a:latin typeface="+mj-lt"/>
              </a:rPr>
              <a:t> </a:t>
            </a:r>
            <a:r>
              <a:rPr lang="en-US" sz="4800" b="1" dirty="0" err="1">
                <a:solidFill>
                  <a:srgbClr val="0F3256"/>
                </a:solidFill>
                <a:latin typeface="+mj-lt"/>
              </a:rPr>
              <a:t>trong</a:t>
            </a:r>
            <a:r>
              <a:rPr lang="en-US" sz="4800" b="1" dirty="0">
                <a:solidFill>
                  <a:srgbClr val="0F3256"/>
                </a:solidFill>
                <a:latin typeface="+mj-lt"/>
              </a:rPr>
              <a:t> </a:t>
            </a:r>
            <a:r>
              <a:rPr lang="en-US" sz="4800" b="1" dirty="0" err="1">
                <a:solidFill>
                  <a:srgbClr val="0F3256"/>
                </a:solidFill>
                <a:latin typeface="+mj-lt"/>
              </a:rPr>
              <a:t>quá</a:t>
            </a:r>
            <a:r>
              <a:rPr lang="en-US" sz="4800" b="1" dirty="0">
                <a:solidFill>
                  <a:srgbClr val="0F3256"/>
                </a:solidFill>
                <a:latin typeface="+mj-lt"/>
              </a:rPr>
              <a:t> </a:t>
            </a:r>
            <a:r>
              <a:rPr lang="en-US" sz="4800" b="1" dirty="0" err="1">
                <a:solidFill>
                  <a:srgbClr val="0F3256"/>
                </a:solidFill>
                <a:latin typeface="+mj-lt"/>
              </a:rPr>
              <a:t>trình</a:t>
            </a:r>
            <a:r>
              <a:rPr lang="en-US" sz="4800" b="1" dirty="0">
                <a:solidFill>
                  <a:srgbClr val="0F3256"/>
                </a:solidFill>
                <a:latin typeface="+mj-lt"/>
              </a:rPr>
              <a:t> </a:t>
            </a:r>
            <a:r>
              <a:rPr lang="en-US" sz="4800" b="1" dirty="0" err="1">
                <a:solidFill>
                  <a:srgbClr val="0F3256"/>
                </a:solidFill>
                <a:latin typeface="+mj-lt"/>
              </a:rPr>
              <a:t>quang</a:t>
            </a:r>
            <a:r>
              <a:rPr lang="en-US" sz="4800" b="1" dirty="0">
                <a:solidFill>
                  <a:srgbClr val="0F3256"/>
                </a:solidFill>
                <a:latin typeface="+mj-lt"/>
              </a:rPr>
              <a:t> </a:t>
            </a:r>
            <a:r>
              <a:rPr lang="en-US" sz="4800" b="1" dirty="0" err="1">
                <a:solidFill>
                  <a:srgbClr val="0F3256"/>
                </a:solidFill>
                <a:latin typeface="+mj-lt"/>
              </a:rPr>
              <a:t>hợp</a:t>
            </a:r>
            <a:r>
              <a:rPr lang="en-US" sz="4800" b="1" dirty="0">
                <a:solidFill>
                  <a:srgbClr val="0F3256"/>
                </a:solidFill>
                <a:latin typeface="+mj-lt"/>
              </a:rPr>
              <a:t>.</a:t>
            </a:r>
          </a:p>
        </p:txBody>
      </p:sp>
      <p:grpSp>
        <p:nvGrpSpPr>
          <p:cNvPr id="11" name="Group 10"/>
          <p:cNvGrpSpPr/>
          <p:nvPr/>
        </p:nvGrpSpPr>
        <p:grpSpPr>
          <a:xfrm>
            <a:off x="14782800" y="7658100"/>
            <a:ext cx="2225040" cy="1447800"/>
            <a:chOff x="15712440" y="8269587"/>
            <a:chExt cx="2225040" cy="1447800"/>
          </a:xfrm>
          <a:solidFill>
            <a:srgbClr val="E8F9FD"/>
          </a:solidFill>
        </p:grpSpPr>
        <p:sp>
          <p:nvSpPr>
            <p:cNvPr id="13" name="Flowchart: Process 12"/>
            <p:cNvSpPr/>
            <p:nvPr/>
          </p:nvSpPr>
          <p:spPr>
            <a:xfrm>
              <a:off x="15712440" y="9564987"/>
              <a:ext cx="22098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p:cNvSpPr/>
            <p:nvPr/>
          </p:nvSpPr>
          <p:spPr>
            <a:xfrm rot="5400000">
              <a:off x="17175480" y="8879187"/>
              <a:ext cx="13716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p:cNvGrpSpPr/>
          <p:nvPr/>
        </p:nvGrpSpPr>
        <p:grpSpPr>
          <a:xfrm>
            <a:off x="14935200" y="7810500"/>
            <a:ext cx="2225040" cy="1447800"/>
            <a:chOff x="15712440" y="8269587"/>
            <a:chExt cx="2225040" cy="1447800"/>
          </a:xfrm>
          <a:solidFill>
            <a:srgbClr val="79DAE8"/>
          </a:solidFill>
        </p:grpSpPr>
        <p:sp>
          <p:nvSpPr>
            <p:cNvPr id="16" name="Flowchart: Process 15"/>
            <p:cNvSpPr/>
            <p:nvPr/>
          </p:nvSpPr>
          <p:spPr>
            <a:xfrm>
              <a:off x="15712440" y="9564987"/>
              <a:ext cx="22098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Process 16"/>
            <p:cNvSpPr/>
            <p:nvPr/>
          </p:nvSpPr>
          <p:spPr>
            <a:xfrm rot="5400000">
              <a:off x="17175480" y="8879187"/>
              <a:ext cx="1371600" cy="15240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80975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14844" y="190500"/>
            <a:ext cx="13310755" cy="1333698"/>
          </a:xfrm>
          <a:prstGeom prst="rect">
            <a:avLst/>
          </a:prstGeom>
        </p:spPr>
        <p:txBody>
          <a:bodyPr wrap="square" lIns="0" tIns="0" rIns="0" bIns="0" rtlCol="0" anchor="t">
            <a:spAutoFit/>
          </a:bodyPr>
          <a:lstStyle/>
          <a:p>
            <a:pPr marL="0" lvl="0" indent="0">
              <a:lnSpc>
                <a:spcPts val="10400"/>
              </a:lnSpc>
            </a:pPr>
            <a:r>
              <a:rPr lang="en-US" sz="4000" dirty="0" err="1">
                <a:solidFill>
                  <a:srgbClr val="0F3256"/>
                </a:solidFill>
                <a:latin typeface="+mj-lt"/>
              </a:rPr>
              <a:t>Thảo</a:t>
            </a:r>
            <a:r>
              <a:rPr lang="en-US" sz="4000" dirty="0">
                <a:solidFill>
                  <a:srgbClr val="0F3256"/>
                </a:solidFill>
                <a:latin typeface="+mj-lt"/>
              </a:rPr>
              <a:t> </a:t>
            </a:r>
            <a:r>
              <a:rPr lang="en-US" sz="4000" dirty="0" err="1">
                <a:solidFill>
                  <a:srgbClr val="0F3256"/>
                </a:solidFill>
                <a:latin typeface="+mj-lt"/>
              </a:rPr>
              <a:t>luận</a:t>
            </a:r>
            <a:r>
              <a:rPr lang="en-US" sz="4000" dirty="0">
                <a:solidFill>
                  <a:srgbClr val="0F3256"/>
                </a:solidFill>
                <a:latin typeface="+mj-lt"/>
              </a:rPr>
              <a:t> </a:t>
            </a:r>
            <a:r>
              <a:rPr lang="en-US" sz="4000" dirty="0" err="1">
                <a:solidFill>
                  <a:srgbClr val="0F3256"/>
                </a:solidFill>
                <a:latin typeface="+mj-lt"/>
              </a:rPr>
              <a:t>nhóm</a:t>
            </a:r>
            <a:r>
              <a:rPr lang="en-US" sz="4000" dirty="0">
                <a:solidFill>
                  <a:srgbClr val="0F3256"/>
                </a:solidFill>
                <a:latin typeface="+mj-lt"/>
              </a:rPr>
              <a:t> </a:t>
            </a:r>
            <a:r>
              <a:rPr lang="en-US" sz="4000" dirty="0" err="1">
                <a:solidFill>
                  <a:srgbClr val="0F3256"/>
                </a:solidFill>
                <a:latin typeface="+mj-lt"/>
              </a:rPr>
              <a:t>và</a:t>
            </a:r>
            <a:r>
              <a:rPr lang="en-US" sz="4000" dirty="0">
                <a:solidFill>
                  <a:srgbClr val="0F3256"/>
                </a:solidFill>
                <a:latin typeface="+mj-lt"/>
              </a:rPr>
              <a:t> </a:t>
            </a:r>
            <a:r>
              <a:rPr lang="en-US" sz="4000" dirty="0" err="1">
                <a:solidFill>
                  <a:srgbClr val="0F3256"/>
                </a:solidFill>
                <a:latin typeface="+mj-lt"/>
              </a:rPr>
              <a:t>trả</a:t>
            </a:r>
            <a:r>
              <a:rPr lang="en-US" sz="4000" dirty="0">
                <a:solidFill>
                  <a:srgbClr val="0F3256"/>
                </a:solidFill>
                <a:latin typeface="+mj-lt"/>
              </a:rPr>
              <a:t> </a:t>
            </a:r>
            <a:r>
              <a:rPr lang="en-US" sz="4000" dirty="0" err="1">
                <a:solidFill>
                  <a:srgbClr val="0F3256"/>
                </a:solidFill>
                <a:latin typeface="+mj-lt"/>
              </a:rPr>
              <a:t>lời</a:t>
            </a:r>
            <a:r>
              <a:rPr lang="en-US" sz="4000" dirty="0">
                <a:solidFill>
                  <a:srgbClr val="0F3256"/>
                </a:solidFill>
                <a:latin typeface="+mj-lt"/>
              </a:rPr>
              <a:t> </a:t>
            </a:r>
            <a:r>
              <a:rPr lang="en-US" sz="4000" dirty="0" err="1">
                <a:solidFill>
                  <a:srgbClr val="0F3256"/>
                </a:solidFill>
                <a:latin typeface="+mj-lt"/>
              </a:rPr>
              <a:t>các</a:t>
            </a:r>
            <a:r>
              <a:rPr lang="en-US" sz="4000" dirty="0">
                <a:solidFill>
                  <a:srgbClr val="0F3256"/>
                </a:solidFill>
                <a:latin typeface="+mj-lt"/>
              </a:rPr>
              <a:t> </a:t>
            </a:r>
            <a:r>
              <a:rPr lang="en-US" sz="4000" dirty="0" err="1">
                <a:solidFill>
                  <a:srgbClr val="0F3256"/>
                </a:solidFill>
                <a:latin typeface="+mj-lt"/>
              </a:rPr>
              <a:t>câu</a:t>
            </a:r>
            <a:r>
              <a:rPr lang="en-US" sz="4000" dirty="0">
                <a:solidFill>
                  <a:srgbClr val="0F3256"/>
                </a:solidFill>
                <a:latin typeface="+mj-lt"/>
              </a:rPr>
              <a:t> </a:t>
            </a:r>
            <a:r>
              <a:rPr lang="en-US" sz="4000" dirty="0" err="1">
                <a:solidFill>
                  <a:srgbClr val="0F3256"/>
                </a:solidFill>
                <a:latin typeface="+mj-lt"/>
              </a:rPr>
              <a:t>hỏi</a:t>
            </a:r>
            <a:r>
              <a:rPr lang="en-US" sz="4000" dirty="0">
                <a:solidFill>
                  <a:srgbClr val="0F3256"/>
                </a:solidFill>
                <a:latin typeface="+mj-lt"/>
              </a:rPr>
              <a:t> </a:t>
            </a:r>
            <a:r>
              <a:rPr lang="en-US" sz="4000" dirty="0" err="1">
                <a:solidFill>
                  <a:srgbClr val="0F3256"/>
                </a:solidFill>
                <a:latin typeface="+mj-lt"/>
              </a:rPr>
              <a:t>sau</a:t>
            </a:r>
            <a:r>
              <a:rPr lang="en-US" sz="4000" dirty="0">
                <a:solidFill>
                  <a:srgbClr val="0F3256"/>
                </a:solidFill>
                <a:latin typeface="+mj-lt"/>
              </a:rPr>
              <a:t>:</a:t>
            </a:r>
          </a:p>
        </p:txBody>
      </p:sp>
      <p:sp>
        <p:nvSpPr>
          <p:cNvPr id="3" name="AutoShape 3"/>
          <p:cNvSpPr/>
          <p:nvPr/>
        </p:nvSpPr>
        <p:spPr>
          <a:xfrm>
            <a:off x="17983200" y="17944"/>
            <a:ext cx="9525" cy="10511046"/>
          </a:xfrm>
          <a:prstGeom prst="rect">
            <a:avLst/>
          </a:prstGeom>
          <a:solidFill>
            <a:srgbClr val="000000">
              <a:alpha val="19608"/>
            </a:srgbClr>
          </a:solidFill>
        </p:spPr>
      </p:sp>
      <p:sp>
        <p:nvSpPr>
          <p:cNvPr id="6" name="TextBox 6"/>
          <p:cNvSpPr txBox="1"/>
          <p:nvPr/>
        </p:nvSpPr>
        <p:spPr>
          <a:xfrm>
            <a:off x="2698295" y="7929015"/>
            <a:ext cx="14757647" cy="1926361"/>
          </a:xfrm>
          <a:prstGeom prst="rect">
            <a:avLst/>
          </a:prstGeom>
        </p:spPr>
        <p:txBody>
          <a:bodyPr wrap="square" lIns="0" tIns="0" rIns="0" bIns="0" rtlCol="0" anchor="t">
            <a:spAutoFit/>
          </a:bodyPr>
          <a:lstStyle>
            <a:defPPr>
              <a:defRPr lang="en-US"/>
            </a:defPPr>
            <a:lvl1pPr>
              <a:lnSpc>
                <a:spcPct val="150000"/>
              </a:lnSpc>
              <a:defRPr sz="3600">
                <a:solidFill>
                  <a:srgbClr val="0F3256"/>
                </a:solidFill>
                <a:latin typeface="Calibri" panose="020F0502020204030204" pitchFamily="34" charset="0"/>
                <a:cs typeface="Calibri" panose="020F0502020204030204" pitchFamily="34" charset="0"/>
              </a:defRPr>
            </a:lvl1pPr>
          </a:lstStyle>
          <a:p>
            <a:r>
              <a:rPr lang="vi-VN" sz="4400" dirty="0"/>
              <a:t>Tại sao “Khi trời nắng, đứng dưới bóng cây thường có cảm giác dễ chịu hơn khi sử dụng ô để che“</a:t>
            </a:r>
            <a:r>
              <a:rPr lang="en-US" sz="4400" dirty="0"/>
              <a:t>?</a:t>
            </a:r>
          </a:p>
        </p:txBody>
      </p:sp>
      <p:grpSp>
        <p:nvGrpSpPr>
          <p:cNvPr id="8" name="Group 8"/>
          <p:cNvGrpSpPr/>
          <p:nvPr/>
        </p:nvGrpSpPr>
        <p:grpSpPr>
          <a:xfrm>
            <a:off x="1219200" y="8343900"/>
            <a:ext cx="1054517" cy="1053199"/>
            <a:chOff x="0" y="0"/>
            <a:chExt cx="1406023" cy="1404265"/>
          </a:xfrm>
        </p:grpSpPr>
        <p:pic>
          <p:nvPicPr>
            <p:cNvPr id="9" name="Picture 9"/>
            <p:cNvPicPr>
              <a:picLocks noChangeAspect="1"/>
            </p:cNvPicPr>
            <p:nvPr/>
          </p:nvPicPr>
          <p:blipFill>
            <a:blip r:embed="rId2"/>
            <a:srcRect/>
            <a:stretch>
              <a:fillRect/>
            </a:stretch>
          </p:blipFill>
          <p:spPr>
            <a:xfrm>
              <a:off x="0" y="0"/>
              <a:ext cx="1406023" cy="1404265"/>
            </a:xfrm>
            <a:prstGeom prst="rect">
              <a:avLst/>
            </a:prstGeom>
          </p:spPr>
        </p:pic>
        <p:grpSp>
          <p:nvGrpSpPr>
            <p:cNvPr id="10" name="Group 10"/>
            <p:cNvGrpSpPr/>
            <p:nvPr/>
          </p:nvGrpSpPr>
          <p:grpSpPr>
            <a:xfrm>
              <a:off x="240169" y="237214"/>
              <a:ext cx="925686" cy="929835"/>
              <a:chOff x="14168" y="-9"/>
              <a:chExt cx="6321663" cy="6350000"/>
            </a:xfrm>
          </p:grpSpPr>
          <p:sp>
            <p:nvSpPr>
              <p:cNvPr id="11" name="Freeform 11"/>
              <p:cNvSpPr/>
              <p:nvPr/>
            </p:nvSpPr>
            <p:spPr>
              <a:xfrm>
                <a:off x="14168" y="-9"/>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txBody>
              <a:bodyPr/>
              <a:lstStyle/>
              <a:p>
                <a:pPr algn="ctr"/>
                <a:r>
                  <a:rPr lang="en-US" sz="3200" dirty="0"/>
                  <a:t>7</a:t>
                </a:r>
              </a:p>
            </p:txBody>
          </p:sp>
        </p:grpSp>
      </p:grpSp>
      <p:grpSp>
        <p:nvGrpSpPr>
          <p:cNvPr id="16" name="Group 16"/>
          <p:cNvGrpSpPr/>
          <p:nvPr/>
        </p:nvGrpSpPr>
        <p:grpSpPr>
          <a:xfrm>
            <a:off x="1219200" y="2019300"/>
            <a:ext cx="1054517" cy="1053199"/>
            <a:chOff x="0" y="0"/>
            <a:chExt cx="1406023" cy="1404265"/>
          </a:xfrm>
        </p:grpSpPr>
        <p:pic>
          <p:nvPicPr>
            <p:cNvPr id="17" name="Picture 17"/>
            <p:cNvPicPr>
              <a:picLocks noChangeAspect="1"/>
            </p:cNvPicPr>
            <p:nvPr/>
          </p:nvPicPr>
          <p:blipFill>
            <a:blip r:embed="rId2"/>
            <a:srcRect/>
            <a:stretch>
              <a:fillRect/>
            </a:stretch>
          </p:blipFill>
          <p:spPr>
            <a:xfrm>
              <a:off x="0" y="0"/>
              <a:ext cx="1406023" cy="1404265"/>
            </a:xfrm>
            <a:prstGeom prst="rect">
              <a:avLst/>
            </a:prstGeom>
          </p:spPr>
        </p:pic>
        <p:grpSp>
          <p:nvGrpSpPr>
            <p:cNvPr id="18" name="Group 18"/>
            <p:cNvGrpSpPr/>
            <p:nvPr/>
          </p:nvGrpSpPr>
          <p:grpSpPr>
            <a:xfrm>
              <a:off x="238094" y="237215"/>
              <a:ext cx="929835" cy="92983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txBody>
              <a:bodyPr/>
              <a:lstStyle/>
              <a:p>
                <a:pPr algn="ctr"/>
                <a:r>
                  <a:rPr lang="en-US" sz="3200" dirty="0"/>
                  <a:t>5</a:t>
                </a:r>
              </a:p>
            </p:txBody>
          </p:sp>
        </p:grpSp>
      </p:grpSp>
      <p:grpSp>
        <p:nvGrpSpPr>
          <p:cNvPr id="20" name="Group 20"/>
          <p:cNvGrpSpPr/>
          <p:nvPr/>
        </p:nvGrpSpPr>
        <p:grpSpPr>
          <a:xfrm>
            <a:off x="1219199" y="3383093"/>
            <a:ext cx="1054517" cy="1053199"/>
            <a:chOff x="0" y="0"/>
            <a:chExt cx="1406023" cy="1404265"/>
          </a:xfrm>
        </p:grpSpPr>
        <p:pic>
          <p:nvPicPr>
            <p:cNvPr id="21" name="Picture 21"/>
            <p:cNvPicPr>
              <a:picLocks noChangeAspect="1"/>
            </p:cNvPicPr>
            <p:nvPr/>
          </p:nvPicPr>
          <p:blipFill>
            <a:blip r:embed="rId2"/>
            <a:srcRect/>
            <a:stretch>
              <a:fillRect/>
            </a:stretch>
          </p:blipFill>
          <p:spPr>
            <a:xfrm>
              <a:off x="0" y="0"/>
              <a:ext cx="1406023" cy="1404265"/>
            </a:xfrm>
            <a:prstGeom prst="rect">
              <a:avLst/>
            </a:prstGeom>
          </p:spPr>
        </p:pic>
        <p:grpSp>
          <p:nvGrpSpPr>
            <p:cNvPr id="22" name="Group 22"/>
            <p:cNvGrpSpPr/>
            <p:nvPr/>
          </p:nvGrpSpPr>
          <p:grpSpPr>
            <a:xfrm>
              <a:off x="240168" y="237215"/>
              <a:ext cx="925686" cy="929835"/>
              <a:chOff x="14168" y="0"/>
              <a:chExt cx="6321663" cy="6350000"/>
            </a:xfrm>
          </p:grpSpPr>
          <p:sp>
            <p:nvSpPr>
              <p:cNvPr id="23" name="Freeform 23"/>
              <p:cNvSpPr/>
              <p:nvPr/>
            </p:nvSpPr>
            <p:spPr>
              <a:xfrm>
                <a:off x="14168" y="0"/>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8D6F6"/>
              </a:solidFill>
            </p:spPr>
            <p:txBody>
              <a:bodyPr/>
              <a:lstStyle/>
              <a:p>
                <a:pPr algn="ctr"/>
                <a:r>
                  <a:rPr lang="en-US" sz="3200" dirty="0"/>
                  <a:t>6</a:t>
                </a:r>
              </a:p>
            </p:txBody>
          </p:sp>
        </p:grpSp>
      </p:grpSp>
      <p:sp>
        <p:nvSpPr>
          <p:cNvPr id="31" name="Rectangle 30"/>
          <p:cNvSpPr/>
          <p:nvPr/>
        </p:nvSpPr>
        <p:spPr>
          <a:xfrm>
            <a:off x="2683510" y="1376410"/>
            <a:ext cx="15104778" cy="1926361"/>
          </a:xfrm>
          <a:prstGeom prst="rect">
            <a:avLst/>
          </a:prstGeom>
        </p:spPr>
        <p:txBody>
          <a:bodyPr wrap="square" lIns="0" tIns="0" rIns="0" bIns="0" rtlCol="0" anchor="t">
            <a:spAutoFit/>
          </a:bodyPr>
          <a:lstStyle/>
          <a:p>
            <a:pPr>
              <a:lnSpc>
                <a:spcPct val="150000"/>
              </a:lnSpc>
            </a:pPr>
            <a:r>
              <a:rPr lang="vi-VN" sz="4400" dirty="0">
                <a:solidFill>
                  <a:srgbClr val="0F3256"/>
                </a:solidFill>
                <a:latin typeface="Calibri" panose="020F0502020204030204" pitchFamily="34" charset="0"/>
                <a:cs typeface="Calibri" panose="020F0502020204030204" pitchFamily="34" charset="0"/>
              </a:rPr>
              <a:t>Vì sao nói: “Trong quá trình quang hợp trao đổi chất và chuyển hóa năng lượng luôn diễn ra đồng thời“</a:t>
            </a:r>
            <a:r>
              <a:rPr lang="en-US" sz="4400" dirty="0">
                <a:solidFill>
                  <a:srgbClr val="0F3256"/>
                </a:solidFill>
                <a:latin typeface="Calibri" panose="020F0502020204030204" pitchFamily="34" charset="0"/>
                <a:cs typeface="Calibri" panose="020F0502020204030204" pitchFamily="34" charset="0"/>
              </a:rPr>
              <a:t>?</a:t>
            </a:r>
          </a:p>
        </p:txBody>
      </p:sp>
      <p:graphicFrame>
        <p:nvGraphicFramePr>
          <p:cNvPr id="32" name="Table 31"/>
          <p:cNvGraphicFramePr>
            <a:graphicFrameLocks noGrp="1"/>
          </p:cNvGraphicFramePr>
          <p:nvPr>
            <p:extLst>
              <p:ext uri="{D42A27DB-BD31-4B8C-83A1-F6EECF244321}">
                <p14:modId xmlns:p14="http://schemas.microsoft.com/office/powerpoint/2010/main" val="638106145"/>
              </p:ext>
            </p:extLst>
          </p:nvPr>
        </p:nvGraphicFramePr>
        <p:xfrm>
          <a:off x="1243084" y="4614204"/>
          <a:ext cx="15925800" cy="3314811"/>
        </p:xfrm>
        <a:graphic>
          <a:graphicData uri="http://schemas.openxmlformats.org/drawingml/2006/table">
            <a:tbl>
              <a:tblPr firstRow="1" firstCol="1" bandRow="1">
                <a:tableStyleId>{5C22544A-7EE6-4342-B048-85BDC9FD1C3A}</a:tableStyleId>
              </a:tblPr>
              <a:tblGrid>
                <a:gridCol w="3007157">
                  <a:extLst>
                    <a:ext uri="{9D8B030D-6E8A-4147-A177-3AD203B41FA5}">
                      <a16:colId xmlns:a16="http://schemas.microsoft.com/office/drawing/2014/main" val="864082850"/>
                    </a:ext>
                  </a:extLst>
                </a:gridCol>
                <a:gridCol w="3886200">
                  <a:extLst>
                    <a:ext uri="{9D8B030D-6E8A-4147-A177-3AD203B41FA5}">
                      <a16:colId xmlns:a16="http://schemas.microsoft.com/office/drawing/2014/main" val="1528711694"/>
                    </a:ext>
                  </a:extLst>
                </a:gridCol>
                <a:gridCol w="4983510">
                  <a:extLst>
                    <a:ext uri="{9D8B030D-6E8A-4147-A177-3AD203B41FA5}">
                      <a16:colId xmlns:a16="http://schemas.microsoft.com/office/drawing/2014/main" val="2288520570"/>
                    </a:ext>
                  </a:extLst>
                </a:gridCol>
                <a:gridCol w="4048933">
                  <a:extLst>
                    <a:ext uri="{9D8B030D-6E8A-4147-A177-3AD203B41FA5}">
                      <a16:colId xmlns:a16="http://schemas.microsoft.com/office/drawing/2014/main" val="4000389798"/>
                    </a:ext>
                  </a:extLst>
                </a:gridCol>
              </a:tblGrid>
              <a:tr h="740832">
                <a:tc rowSpan="4">
                  <a:txBody>
                    <a:bodyPr/>
                    <a:lstStyle/>
                    <a:p>
                      <a:pPr algn="ctr">
                        <a:spcAft>
                          <a:spcPts val="0"/>
                        </a:spcAft>
                      </a:pPr>
                      <a:r>
                        <a:rPr lang="vi-VN" sz="4000" dirty="0">
                          <a:effectLst/>
                          <a:latin typeface="Calibri" panose="020F0502020204030204" pitchFamily="34" charset="0"/>
                          <a:cs typeface="Calibri" panose="020F0502020204030204" pitchFamily="34" charset="0"/>
                        </a:rPr>
                        <a:t>Quang hợp</a:t>
                      </a:r>
                      <a:endParaRPr lang="en-US" sz="4000" dirty="0">
                        <a:effectLst/>
                        <a:latin typeface="Calibri" panose="020F0502020204030204" pitchFamily="34" charset="0"/>
                        <a:cs typeface="Calibri" panose="020F0502020204030204" pitchFamily="34" charset="0"/>
                      </a:endParaRPr>
                    </a:p>
                    <a:p>
                      <a:pPr algn="ctr">
                        <a:spcAft>
                          <a:spcPts val="0"/>
                        </a:spcAft>
                      </a:pPr>
                      <a:r>
                        <a:rPr lang="vi-VN" sz="4000" dirty="0">
                          <a:effectLst/>
                          <a:latin typeface="Calibri" panose="020F0502020204030204" pitchFamily="34" charset="0"/>
                          <a:cs typeface="Calibri" panose="020F0502020204030204" pitchFamily="34" charset="0"/>
                        </a:rPr>
                        <a:t> </a:t>
                      </a:r>
                      <a:endPar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55CD"/>
                    </a:solidFill>
                  </a:tcPr>
                </a:tc>
                <a:tc rowSpan="2">
                  <a:txBody>
                    <a:bodyPr/>
                    <a:lstStyle/>
                    <a:p>
                      <a:pPr algn="ctr">
                        <a:spcAft>
                          <a:spcPts val="0"/>
                        </a:spcAft>
                      </a:pPr>
                      <a:r>
                        <a:rPr lang="vi-VN" sz="4000" dirty="0">
                          <a:effectLst/>
                          <a:latin typeface="Calibri" panose="020F0502020204030204" pitchFamily="34" charset="0"/>
                          <a:cs typeface="Calibri" panose="020F0502020204030204" pitchFamily="34" charset="0"/>
                        </a:rPr>
                        <a:t>Quá trình trao đổi chất</a:t>
                      </a:r>
                      <a:endPar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AA1DD"/>
                    </a:solidFill>
                  </a:tcPr>
                </a:tc>
                <a:tc>
                  <a:txBody>
                    <a:bodyPr/>
                    <a:lstStyle/>
                    <a:p>
                      <a:pPr algn="ctr">
                        <a:spcAft>
                          <a:spcPts val="0"/>
                        </a:spcAft>
                      </a:pPr>
                      <a:r>
                        <a:rPr lang="vi-VN" sz="4000" dirty="0">
                          <a:solidFill>
                            <a:schemeClr val="tx1"/>
                          </a:solidFill>
                          <a:effectLst/>
                          <a:latin typeface="Calibri" panose="020F0502020204030204" pitchFamily="34" charset="0"/>
                          <a:cs typeface="Calibri" panose="020F0502020204030204" pitchFamily="34" charset="0"/>
                        </a:rPr>
                        <a:t>Chất lấy và</a:t>
                      </a:r>
                      <a:r>
                        <a:rPr lang="en-US" sz="4000" dirty="0">
                          <a:solidFill>
                            <a:schemeClr val="tx1"/>
                          </a:solidFill>
                          <a:effectLst/>
                          <a:latin typeface="Calibri" panose="020F0502020204030204" pitchFamily="34" charset="0"/>
                          <a:cs typeface="Calibri" panose="020F0502020204030204" pitchFamily="34" charset="0"/>
                        </a:rPr>
                        <a:t>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8F9FD"/>
                    </a:solidFill>
                  </a:tcPr>
                </a:tc>
                <a:tc>
                  <a:txBody>
                    <a:bodyPr/>
                    <a:lstStyle/>
                    <a:p>
                      <a:pPr algn="ctr">
                        <a:spcAft>
                          <a:spcPts val="0"/>
                        </a:spcAft>
                      </a:pPr>
                      <a:r>
                        <a:rPr lang="vi-VN" sz="4000" dirty="0">
                          <a:solidFill>
                            <a:schemeClr val="tx1"/>
                          </a:solidFill>
                          <a:effectLst/>
                          <a:latin typeface="Calibri" panose="020F0502020204030204" pitchFamily="34" charset="0"/>
                          <a:cs typeface="Calibri" panose="020F0502020204030204" pitchFamily="34" charset="0"/>
                        </a:rPr>
                        <a:t>Chất tạo ra</a:t>
                      </a:r>
                      <a:endParaRPr lang="en-US" sz="4000" dirty="0">
                        <a:solidFill>
                          <a:schemeClr val="tx1"/>
                        </a:solidFill>
                        <a:effectLst/>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8F9FD"/>
                    </a:solidFill>
                  </a:tcPr>
                </a:tc>
                <a:extLst>
                  <a:ext uri="{0D108BD9-81ED-4DB2-BD59-A6C34878D82A}">
                    <a16:rowId xmlns:a16="http://schemas.microsoft.com/office/drawing/2014/main" val="2878167669"/>
                  </a:ext>
                </a:extLst>
              </a:tr>
              <a:tr h="706723">
                <a:tc vMerge="1">
                  <a:txBody>
                    <a:bodyPr/>
                    <a:lstStyle/>
                    <a:p>
                      <a:endParaRPr lang="en-US"/>
                    </a:p>
                  </a:txBody>
                  <a:tcPr/>
                </a:tc>
                <a:tc vMerge="1">
                  <a:txBody>
                    <a:bodyPr/>
                    <a:lstStyle/>
                    <a:p>
                      <a:endParaRPr lang="en-US"/>
                    </a:p>
                  </a:txBody>
                  <a:tcPr/>
                </a:tc>
                <a:tc>
                  <a:txBody>
                    <a:bodyPr/>
                    <a:lstStyle/>
                    <a:p>
                      <a:pPr algn="ctr">
                        <a:spcAft>
                          <a:spcPts val="0"/>
                        </a:spcAft>
                      </a:pPr>
                      <a:r>
                        <a:rPr lang="en-US" sz="4000" dirty="0">
                          <a:solidFill>
                            <a:srgbClr val="FF0000"/>
                          </a:solidFill>
                          <a:effectLst/>
                          <a:latin typeface="Calibri" panose="020F0502020204030204" pitchFamily="34" charset="0"/>
                          <a:cs typeface="Calibri" panose="020F0502020204030204" pitchFamily="34" charset="0"/>
                        </a:rPr>
                        <a:t>?</a:t>
                      </a:r>
                      <a:r>
                        <a:rPr lang="vi-VN" sz="4000" dirty="0">
                          <a:solidFill>
                            <a:srgbClr val="FF0000"/>
                          </a:solidFill>
                          <a:effectLst/>
                          <a:latin typeface="Calibri" panose="020F0502020204030204" pitchFamily="34" charset="0"/>
                          <a:cs typeface="Calibri" panose="020F0502020204030204" pitchFamily="34" charset="0"/>
                        </a:rPr>
                        <a:t> </a:t>
                      </a:r>
                      <a:endParaRPr lang="en-US" sz="40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4000" dirty="0">
                          <a:solidFill>
                            <a:srgbClr val="FF0000"/>
                          </a:solidFill>
                          <a:effectLst/>
                          <a:latin typeface="Calibri" panose="020F0502020204030204" pitchFamily="34" charset="0"/>
                          <a:cs typeface="Calibri" panose="020F0502020204030204" pitchFamily="34" charset="0"/>
                        </a:rPr>
                        <a:t>?</a:t>
                      </a:r>
                      <a:r>
                        <a:rPr lang="vi-VN" sz="4000" dirty="0">
                          <a:solidFill>
                            <a:srgbClr val="FF0000"/>
                          </a:solidFill>
                          <a:effectLst/>
                          <a:latin typeface="Calibri" panose="020F0502020204030204" pitchFamily="34" charset="0"/>
                          <a:cs typeface="Calibri" panose="020F0502020204030204" pitchFamily="34" charset="0"/>
                        </a:rPr>
                        <a:t> </a:t>
                      </a:r>
                      <a:endParaRPr lang="en-US" sz="40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2652850"/>
                  </a:ext>
                </a:extLst>
              </a:tr>
              <a:tr h="927493">
                <a:tc vMerge="1">
                  <a:txBody>
                    <a:bodyPr/>
                    <a:lstStyle/>
                    <a:p>
                      <a:endParaRPr lang="en-US"/>
                    </a:p>
                  </a:txBody>
                  <a:tcPr/>
                </a:tc>
                <a:tc rowSpan="2">
                  <a:txBody>
                    <a:bodyPr/>
                    <a:lstStyle/>
                    <a:p>
                      <a:pPr algn="ctr">
                        <a:spcAft>
                          <a:spcPts val="0"/>
                        </a:spcAft>
                      </a:pPr>
                      <a:r>
                        <a:rPr lang="vi-VN" sz="4000" b="1" dirty="0">
                          <a:solidFill>
                            <a:schemeClr val="bg1"/>
                          </a:solidFill>
                          <a:effectLst/>
                          <a:latin typeface="Calibri" panose="020F0502020204030204" pitchFamily="34" charset="0"/>
                          <a:cs typeface="Calibri" panose="020F0502020204030204" pitchFamily="34" charset="0"/>
                        </a:rPr>
                        <a:t>Quá trình chuyển hóa năng lượng</a:t>
                      </a:r>
                      <a:endParaRPr lang="en-US" sz="4000" b="1" dirty="0">
                        <a:solidFill>
                          <a:schemeClr val="bg1"/>
                        </a:solidFill>
                        <a:effectLst/>
                        <a:latin typeface="Calibri" panose="020F0502020204030204" pitchFamily="34" charset="0"/>
                        <a:cs typeface="Calibri" panose="020F0502020204030204" pitchFamily="34" charset="0"/>
                      </a:endParaRPr>
                    </a:p>
                    <a:p>
                      <a:pPr algn="ctr">
                        <a:spcAft>
                          <a:spcPts val="0"/>
                        </a:spcAft>
                      </a:pPr>
                      <a:r>
                        <a:rPr lang="vi-VN" sz="4000" dirty="0">
                          <a:effectLst/>
                          <a:latin typeface="Calibri" panose="020F0502020204030204" pitchFamily="34" charset="0"/>
                          <a:cs typeface="Calibri" panose="020F0502020204030204" pitchFamily="34" charset="0"/>
                        </a:rPr>
                        <a:t> </a:t>
                      </a:r>
                      <a:endPar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AA1DD"/>
                    </a:solidFill>
                  </a:tcPr>
                </a:tc>
                <a:tc>
                  <a:txBody>
                    <a:bodyPr/>
                    <a:lstStyle/>
                    <a:p>
                      <a:pPr algn="ctr">
                        <a:spcAft>
                          <a:spcPts val="0"/>
                        </a:spcAft>
                      </a:pPr>
                      <a:r>
                        <a:rPr lang="vi-VN" sz="4000" b="1" dirty="0">
                          <a:effectLst/>
                          <a:latin typeface="Calibri" panose="020F0502020204030204" pitchFamily="34" charset="0"/>
                          <a:cs typeface="Calibri" panose="020F0502020204030204" pitchFamily="34" charset="0"/>
                        </a:rPr>
                        <a:t>Năng lượng hấp thụ</a:t>
                      </a:r>
                      <a:endParaRPr lang="en-US" sz="4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8F9FD"/>
                    </a:solidFill>
                  </a:tcPr>
                </a:tc>
                <a:tc>
                  <a:txBody>
                    <a:bodyPr/>
                    <a:lstStyle/>
                    <a:p>
                      <a:pPr algn="ctr">
                        <a:spcAft>
                          <a:spcPts val="0"/>
                        </a:spcAft>
                      </a:pPr>
                      <a:r>
                        <a:rPr lang="vi-VN" sz="4000" b="1" dirty="0">
                          <a:effectLst/>
                          <a:latin typeface="Calibri" panose="020F0502020204030204" pitchFamily="34" charset="0"/>
                          <a:cs typeface="Calibri" panose="020F0502020204030204" pitchFamily="34" charset="0"/>
                        </a:rPr>
                        <a:t>Năng lượng tạo thành</a:t>
                      </a:r>
                      <a:endParaRPr lang="en-US" sz="4000" b="1" dirty="0">
                        <a:effectLst/>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8F9FD"/>
                    </a:solidFill>
                  </a:tcPr>
                </a:tc>
                <a:extLst>
                  <a:ext uri="{0D108BD9-81ED-4DB2-BD59-A6C34878D82A}">
                    <a16:rowId xmlns:a16="http://schemas.microsoft.com/office/drawing/2014/main" val="2692066600"/>
                  </a:ext>
                </a:extLst>
              </a:tr>
              <a:tr h="648056">
                <a:tc vMerge="1">
                  <a:txBody>
                    <a:bodyPr/>
                    <a:lstStyle/>
                    <a:p>
                      <a:endParaRPr lang="en-US"/>
                    </a:p>
                  </a:txBody>
                  <a:tcPr/>
                </a:tc>
                <a:tc vMerge="1">
                  <a:txBody>
                    <a:bodyPr/>
                    <a:lstStyle/>
                    <a:p>
                      <a:endParaRPr lang="en-US"/>
                    </a:p>
                  </a:txBody>
                  <a:tcPr/>
                </a:tc>
                <a:tc>
                  <a:txBody>
                    <a:bodyPr/>
                    <a:lstStyle/>
                    <a:p>
                      <a:pPr algn="ctr">
                        <a:spcAft>
                          <a:spcPts val="0"/>
                        </a:spcAft>
                      </a:pPr>
                      <a:r>
                        <a:rPr lang="vi-VN" sz="4000" dirty="0">
                          <a:solidFill>
                            <a:srgbClr val="FF0000"/>
                          </a:solidFill>
                          <a:effectLst/>
                          <a:latin typeface="Calibri" panose="020F0502020204030204" pitchFamily="34" charset="0"/>
                          <a:cs typeface="Calibri" panose="020F0502020204030204" pitchFamily="34" charset="0"/>
                        </a:rPr>
                        <a:t> </a:t>
                      </a:r>
                      <a:r>
                        <a:rPr lang="en-US" sz="4000" dirty="0">
                          <a:solidFill>
                            <a:srgbClr val="FF0000"/>
                          </a:solidFill>
                          <a:effectLst/>
                          <a:latin typeface="Calibri" panose="020F0502020204030204" pitchFamily="34" charset="0"/>
                          <a:cs typeface="Calibri" panose="020F0502020204030204" pitchFamily="34" charset="0"/>
                        </a:rPr>
                        <a:t>?</a:t>
                      </a:r>
                      <a:endParaRPr lang="en-US" sz="40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sz="4000" dirty="0">
                          <a:solidFill>
                            <a:srgbClr val="FF0000"/>
                          </a:solidFill>
                          <a:effectLst/>
                          <a:latin typeface="Calibri" panose="020F0502020204030204" pitchFamily="34" charset="0"/>
                          <a:cs typeface="Calibri" panose="020F0502020204030204" pitchFamily="34" charset="0"/>
                        </a:rPr>
                        <a:t>?</a:t>
                      </a:r>
                      <a:r>
                        <a:rPr lang="vi-VN" sz="4000" dirty="0">
                          <a:solidFill>
                            <a:srgbClr val="FF0000"/>
                          </a:solidFill>
                          <a:effectLst/>
                          <a:latin typeface="Calibri" panose="020F0502020204030204" pitchFamily="34" charset="0"/>
                          <a:cs typeface="Calibri" panose="020F0502020204030204" pitchFamily="34" charset="0"/>
                        </a:rPr>
                        <a:t> </a:t>
                      </a:r>
                      <a:endParaRPr lang="en-US" sz="40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6438428"/>
                  </a:ext>
                </a:extLst>
              </a:tr>
            </a:tbl>
          </a:graphicData>
        </a:graphic>
      </p:graphicFrame>
      <p:sp>
        <p:nvSpPr>
          <p:cNvPr id="33" name="Rectangle 1"/>
          <p:cNvSpPr>
            <a:spLocks noChangeArrowheads="1"/>
          </p:cNvSpPr>
          <p:nvPr/>
        </p:nvSpPr>
        <p:spPr bwMode="auto">
          <a:xfrm>
            <a:off x="2698295" y="3432029"/>
            <a:ext cx="9235469" cy="910699"/>
          </a:xfrm>
          <a:prstGeom prst="rect">
            <a:avLst/>
          </a:prstGeom>
        </p:spPr>
        <p:txBody>
          <a:bodyPr wrap="square" lIns="0" tIns="0" rIns="0" bIns="0" rtlCol="0" anchor="t">
            <a:spAutoFit/>
          </a:bodyPr>
          <a:lstStyle/>
          <a:p>
            <a:pPr>
              <a:lnSpc>
                <a:spcPct val="150000"/>
              </a:lnSpc>
            </a:pPr>
            <a:r>
              <a:rPr lang="vi-VN" altLang="en-US" sz="4400" dirty="0">
                <a:solidFill>
                  <a:srgbClr val="0F3256"/>
                </a:solidFill>
                <a:latin typeface="Calibri" panose="020F0502020204030204" pitchFamily="34" charset="0"/>
                <a:cs typeface="Calibri" panose="020F0502020204030204" pitchFamily="34" charset="0"/>
              </a:rPr>
              <a:t>Hoàn thành bảng thông tin sau</a:t>
            </a: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665631"/>
            <a:ext cx="1523999" cy="3810000"/>
          </a:xfrm>
          <a:prstGeom prst="rect">
            <a:avLst/>
          </a:prstGeom>
        </p:spPr>
      </p:pic>
    </p:spTree>
    <p:extLst>
      <p:ext uri="{BB962C8B-B14F-4D97-AF65-F5344CB8AC3E}">
        <p14:creationId xmlns:p14="http://schemas.microsoft.com/office/powerpoint/2010/main" val="4004653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2455</Words>
  <Application>Microsoft Office PowerPoint</Application>
  <PresentationFormat>Custom</PresentationFormat>
  <Paragraphs>319</Paragraphs>
  <Slides>29</Slides>
  <Notes>1</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Times New Roman</vt:lpstr>
      <vt:lpstr>Arial</vt:lpstr>
      <vt:lpstr>Calibri</vt:lpstr>
      <vt:lpstr>Roboto</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tập tại chỗ</dc:title>
  <dc:creator>Admin</dc:creator>
  <cp:lastModifiedBy>Le Nhung</cp:lastModifiedBy>
  <cp:revision>115</cp:revision>
  <dcterms:created xsi:type="dcterms:W3CDTF">2006-08-16T00:00:00Z</dcterms:created>
  <dcterms:modified xsi:type="dcterms:W3CDTF">2023-02-08T10:38:00Z</dcterms:modified>
  <dc:identifier>DAFEXiW3k7Q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2023-02-07T15:23:11Z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8d9039fd-9862-4bfc-a9ba-22349e291217</vt:lpwstr>
  </property>
  <property fmtid="{D5CDD505-2E9C-101B-9397-08002B2CF9AE}" pid="7" name="MSIP_Label_defa4170-0d19-0005-0004-bc88714345d2_ActionId">
    <vt:lpwstr>00bee00e-7cdd-4b8d-86f5-d4a43f51ee41</vt:lpwstr>
  </property>
  <property fmtid="{D5CDD505-2E9C-101B-9397-08002B2CF9AE}" pid="8" name="MSIP_Label_defa4170-0d19-0005-0004-bc88714345d2_ContentBits">
    <vt:lpwstr>0</vt:lpwstr>
  </property>
</Properties>
</file>