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81" r:id="rId6"/>
    <p:sldId id="263" r:id="rId7"/>
    <p:sldId id="264" r:id="rId8"/>
    <p:sldId id="265" r:id="rId9"/>
    <p:sldId id="266" r:id="rId10"/>
    <p:sldId id="267" r:id="rId11"/>
    <p:sldId id="284" r:id="rId12"/>
    <p:sldId id="268" r:id="rId13"/>
    <p:sldId id="269" r:id="rId14"/>
    <p:sldId id="282" r:id="rId15"/>
    <p:sldId id="285" r:id="rId16"/>
    <p:sldId id="283" r:id="rId17"/>
    <p:sldId id="271" r:id="rId18"/>
    <p:sldId id="272" r:id="rId19"/>
    <p:sldId id="276" r:id="rId20"/>
    <p:sldId id="278" r:id="rId21"/>
    <p:sldId id="287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>
        <p:scale>
          <a:sx n="50" d="100"/>
          <a:sy n="50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54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4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endParaRPr dirty="0"/>
          </a:p>
        </p:txBody>
      </p:sp>
      <p:sp>
        <p:nvSpPr>
          <p:cNvPr id="92" name="Google Shape;92;p2"/>
          <p:cNvSpPr txBox="1"/>
          <p:nvPr/>
        </p:nvSpPr>
        <p:spPr>
          <a:xfrm flipH="1">
            <a:off x="4008706" y="3991771"/>
            <a:ext cx="68141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Giáo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viên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:…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Trường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</a:t>
            </a:r>
            <a:r>
              <a:rPr lang="vi-V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</a:t>
            </a:r>
            <a:endParaRPr lang="en-US" altLang="en-US" sz="32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800</Words>
  <Application>Microsoft Office PowerPoint</Application>
  <PresentationFormat>Widescreen</PresentationFormat>
  <Paragraphs>71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Tahoma</vt:lpstr>
      <vt:lpstr>Calibri</vt:lpstr>
      <vt:lpstr>Times New Roman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LEHAIT</cp:lastModifiedBy>
  <cp:revision>24</cp:revision>
  <dcterms:created xsi:type="dcterms:W3CDTF">2021-06-21T15:30:30Z</dcterms:created>
  <dcterms:modified xsi:type="dcterms:W3CDTF">2022-06-27T13:54:50Z</dcterms:modified>
</cp:coreProperties>
</file>