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057D9-0FD3-44B3-9975-8D81C2AD7608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460F-3ED0-4B08-A9DE-602BD392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Sau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True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False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460F-3ED0-4B08-A9DE-602BD392E9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9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460F-3ED0-4B08-A9DE-602BD392E9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460F-3ED0-4B08-A9DE-602BD392E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460F-3ED0-4B08-A9DE-602BD392E9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5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4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3756-2D46-4E35-BC94-589DEBF4E659}" type="datetimeFigureOut">
              <a:rPr lang="en-US" smtClean="0"/>
              <a:t>03-Feb-18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7730-6565-468D-A2F3-AC6AD4B85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4.jpg"/><Relationship Id="rId5" Type="http://schemas.openxmlformats.org/officeDocument/2006/relationships/image" Target="../media/image12.jpg"/><Relationship Id="rId15" Type="http://schemas.openxmlformats.org/officeDocument/2006/relationships/image" Target="../media/image16.jpg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6.jpe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WELCOME 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  <a:latin typeface="Bernard MT Condensed" panose="02050806060905020404" pitchFamily="18" charset="0"/>
              </a:rPr>
              <a:t>Class </a:t>
            </a:r>
            <a:r>
              <a:rPr lang="en-US" sz="4800" b="1" i="1" dirty="0" err="1" smtClean="0">
                <a:solidFill>
                  <a:schemeClr val="accent4">
                    <a:lumMod val="75000"/>
                  </a:schemeClr>
                </a:solidFill>
                <a:latin typeface="Bernard MT Condensed" panose="02050806060905020404" pitchFamily="18" charset="0"/>
              </a:rPr>
              <a:t>7A1</a:t>
            </a:r>
            <a:endParaRPr lang="en-US" sz="4800" b="1" i="1" dirty="0">
              <a:solidFill>
                <a:schemeClr val="accent4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228600"/>
            <a:ext cx="3008313" cy="1162050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3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38400" y="1426368"/>
            <a:ext cx="3848100" cy="399583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How did Jon Bon Jovi interest the audience?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182266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He interested the audience with the hit songs.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7696200" y="5892189"/>
            <a:ext cx="1066800" cy="8134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Hp\Desktop\ms.van\71fkaXs741L._AC_UL320_SR256,32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8194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228600"/>
            <a:ext cx="3008313" cy="1162050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4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38400" y="1426368"/>
            <a:ext cx="4114800" cy="39958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Where did Nick and his family also go?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182595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They also went to the Bohemian Woods.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7696200" y="5892189"/>
            <a:ext cx="1066800" cy="8134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Hp\Desktop\ms.van\tumblr_mzuqulszKW1r3u7keo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95283"/>
            <a:ext cx="5715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008313" cy="1162050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5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38400" y="1426368"/>
            <a:ext cx="3848100" cy="3995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did they do there?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1825951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They enjoyed a mix of good music from around the world.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7696200" y="5892189"/>
            <a:ext cx="1066800" cy="8134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Hp\Desktop\ms.van\io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7235"/>
            <a:ext cx="5553922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7946" y="304800"/>
            <a:ext cx="2856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6414" y="4629090"/>
            <a:ext cx="1676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III. ending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3280" y="392269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Why did they celebrate it?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4614" y="502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Your feelings about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228130"/>
            <a:ext cx="6019800" cy="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Write a short paragraph about the festival you attended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3279" y="425975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What did people do in the festival?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314" y="1600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C00000"/>
                </a:solidFill>
              </a:rPr>
              <a:t>S</a:t>
            </a:r>
            <a:r>
              <a:rPr lang="en-US" sz="2000" b="1" i="1" u="sng" dirty="0" smtClean="0">
                <a:solidFill>
                  <a:srgbClr val="C00000"/>
                </a:solidFill>
              </a:rPr>
              <a:t>uggestions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84734" y="241029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Name of the festival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84734" y="270515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When and where did it take place?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46534" y="2105497"/>
            <a:ext cx="1676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I. opening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93280" y="355336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How did people celebrate it?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10214" y="3153250"/>
            <a:ext cx="1676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II. body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8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" y="914400"/>
            <a:ext cx="2438400" cy="23691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32720" y="914400"/>
            <a:ext cx="2514600" cy="23691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914399"/>
            <a:ext cx="2409914" cy="23691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3810000"/>
            <a:ext cx="2438400" cy="220980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32720" y="3810000"/>
            <a:ext cx="2526515" cy="2209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7510" y="3801429"/>
            <a:ext cx="2379293" cy="22098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4741" y="0"/>
            <a:ext cx="2843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Festivals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407" y="3163669"/>
            <a:ext cx="22547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Water festival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9046" y="3163669"/>
            <a:ext cx="1741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Christmas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8218" y="3163669"/>
            <a:ext cx="18578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Halloween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7557" y="6013483"/>
            <a:ext cx="6353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3111" y="6011229"/>
            <a:ext cx="19857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Tomatina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5798039"/>
            <a:ext cx="23283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 Autumn festival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9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ms.van\Tet-holid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9" y="1396564"/>
            <a:ext cx="4531639" cy="28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Guessing game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26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Everyone wants to return his/her hometown on this occasion.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78893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It’s the most important festival in our country.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334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Children get lucky money on this occasion.</a:t>
            </a:r>
            <a:endParaRPr lang="en-US" dirty="0"/>
          </a:p>
        </p:txBody>
      </p:sp>
      <p:pic>
        <p:nvPicPr>
          <p:cNvPr id="1027" name="Picture 3" descr="C:\Users\Hp\Desktop\ms.van\tet-2018-2-1604-phunuto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066800"/>
            <a:ext cx="3962400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esktop\ms.van\halloween-trick-or-treat-today-161018-tease-01_f219694939269b62f6b0eca71427ba25.today-inlin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2827"/>
            <a:ext cx="4724222" cy="2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Guessing game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26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It mainly happens in America and Western countries.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78893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This festival is superstitious.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Children knock their neighbors’ doors and say </a:t>
            </a:r>
            <a:r>
              <a:rPr lang="en-US" b="1" dirty="0" smtClean="0"/>
              <a:t>“trick or treat”.</a:t>
            </a:r>
            <a:endParaRPr lang="en-US" b="1" dirty="0"/>
          </a:p>
        </p:txBody>
      </p:sp>
      <p:pic>
        <p:nvPicPr>
          <p:cNvPr id="2050" name="Picture 2" descr="C:\Users\Hp\Desktop\ms.van\hallow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2827"/>
            <a:ext cx="4086225" cy="2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17430"/>
            <a:ext cx="4724222" cy="27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Guessing game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26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A huge number of people take part in this festival.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78893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It takes place in every June in the United Kingdom 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It’s the most famous music festival in this country.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830366"/>
            <a:ext cx="4086225" cy="27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Isle of Wight is the most well-known festival in the world.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137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8835" y="137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9060" y="1740932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82185" y="1740932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00900" y="2451219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00900" y="3213219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2185" y="2451219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0900" y="4007485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2185" y="3213219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82185" y="4007485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19060" y="4813419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82185" y="4813419"/>
            <a:ext cx="495300" cy="457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5979" y="249515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About 60,000 people attend the festival last year.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5979" y="325715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Nick and his family stay at a hotel near the campsite.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5979" y="405141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Jon Bon Jovi is Nick’s </a:t>
            </a:r>
            <a:r>
              <a:rPr lang="en-US" dirty="0" err="1" smtClean="0"/>
              <a:t>favourite</a:t>
            </a:r>
            <a:r>
              <a:rPr lang="en-US" dirty="0" smtClean="0"/>
              <a:t> singer.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485735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Jon Bon Jovi’s band performed for nearly three hours.</a:t>
            </a:r>
            <a:endParaRPr lang="en-US" dirty="0"/>
          </a:p>
        </p:txBody>
      </p:sp>
      <p:sp>
        <p:nvSpPr>
          <p:cNvPr id="20" name="object 4"/>
          <p:cNvSpPr/>
          <p:nvPr/>
        </p:nvSpPr>
        <p:spPr>
          <a:xfrm>
            <a:off x="8135678" y="1828801"/>
            <a:ext cx="388313" cy="32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1"/>
              </a:solidFill>
            </a:endParaRPr>
          </a:p>
        </p:txBody>
      </p:sp>
      <p:sp>
        <p:nvSpPr>
          <p:cNvPr id="21" name="object 4"/>
          <p:cNvSpPr/>
          <p:nvPr/>
        </p:nvSpPr>
        <p:spPr>
          <a:xfrm>
            <a:off x="7273443" y="2518750"/>
            <a:ext cx="388313" cy="32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8183036" y="3280750"/>
            <a:ext cx="388313" cy="32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/>
          <p:cNvSpPr/>
          <p:nvPr/>
        </p:nvSpPr>
        <p:spPr>
          <a:xfrm>
            <a:off x="8136663" y="4081302"/>
            <a:ext cx="388313" cy="32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/>
          <p:cNvSpPr/>
          <p:nvPr/>
        </p:nvSpPr>
        <p:spPr>
          <a:xfrm>
            <a:off x="7290357" y="4904547"/>
            <a:ext cx="388313" cy="32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548925" y="206665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It is one of the most famous festival in our country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349086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They stayed in a 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430609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He’s Nick’s dad’s </a:t>
            </a:r>
            <a:r>
              <a:rPr lang="en-US" i="1" dirty="0" err="1" smtClean="0">
                <a:solidFill>
                  <a:srgbClr val="FF0000"/>
                </a:solidFill>
              </a:rPr>
              <a:t>favourite</a:t>
            </a:r>
            <a:r>
              <a:rPr lang="en-US" i="1" dirty="0" smtClean="0">
                <a:solidFill>
                  <a:srgbClr val="FF0000"/>
                </a:solidFill>
              </a:rPr>
              <a:t> singer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52" y="2041020"/>
            <a:ext cx="5362486" cy="3597779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35152" y="2048855"/>
            <a:ext cx="1770048" cy="1828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505200" y="2041021"/>
            <a:ext cx="1770048" cy="18288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5279521" y="2041021"/>
            <a:ext cx="1818117" cy="182310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1735152" y="3886200"/>
            <a:ext cx="1770048" cy="17526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12" action="ppaction://hlinksldjump"/>
          </p:cNvPr>
          <p:cNvSpPr/>
          <p:nvPr/>
        </p:nvSpPr>
        <p:spPr>
          <a:xfrm>
            <a:off x="3505200" y="3886200"/>
            <a:ext cx="1770048" cy="17526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hlinkClick r:id="rId14" action="ppaction://hlinksldjump"/>
          </p:cNvPr>
          <p:cNvSpPr/>
          <p:nvPr/>
        </p:nvSpPr>
        <p:spPr>
          <a:xfrm>
            <a:off x="5279521" y="3886200"/>
            <a:ext cx="1818117" cy="17526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5294" y="609600"/>
            <a:ext cx="4882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LUCKY NUMBER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Notched Right Arrow 1">
            <a:hlinkClick r:id="rId16" action="ppaction://hlinksldjump"/>
          </p:cNvPr>
          <p:cNvSpPr/>
          <p:nvPr/>
        </p:nvSpPr>
        <p:spPr>
          <a:xfrm>
            <a:off x="8229600" y="6096000"/>
            <a:ext cx="609600" cy="6096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hội giảng lớp 8A5\Glittering-Star-Fi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60" y="1139439"/>
            <a:ext cx="39799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2231" y="4968859"/>
            <a:ext cx="3657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LUCKY STAR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7696200" y="5892189"/>
            <a:ext cx="1066800" cy="8134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228600"/>
            <a:ext cx="3008313" cy="1162050"/>
          </a:xfrm>
        </p:spPr>
        <p:txBody>
          <a:bodyPr/>
          <a:lstStyle/>
          <a:p>
            <a:r>
              <a:rPr lang="en-US" dirty="0" smtClean="0"/>
              <a:t>QUESTION 1: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38400" y="1426368"/>
            <a:ext cx="3848100" cy="3995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does the festival take place?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825951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It takes place every June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Action Button: Back or Previous 8">
            <a:hlinkClick r:id="rId2" action="ppaction://hlinksldjump" highlightClick="1"/>
          </p:cNvPr>
          <p:cNvSpPr/>
          <p:nvPr/>
        </p:nvSpPr>
        <p:spPr>
          <a:xfrm>
            <a:off x="7696200" y="5892189"/>
            <a:ext cx="1066800" cy="8134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Hp\Desktop\ms.van\c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8"/>
          <a:stretch/>
        </p:blipFill>
        <p:spPr bwMode="auto">
          <a:xfrm>
            <a:off x="1664293" y="2178466"/>
            <a:ext cx="5638800" cy="342757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2615013" y="3169411"/>
            <a:ext cx="1247686" cy="1188944"/>
          </a:xfrm>
          <a:custGeom>
            <a:avLst/>
            <a:gdLst>
              <a:gd name="connsiteX0" fmla="*/ 863125 w 1247686"/>
              <a:gd name="connsiteY0" fmla="*/ 129266 h 1188944"/>
              <a:gd name="connsiteX1" fmla="*/ 769122 w 1247686"/>
              <a:gd name="connsiteY1" fmla="*/ 52353 h 1188944"/>
              <a:gd name="connsiteX2" fmla="*/ 675118 w 1247686"/>
              <a:gd name="connsiteY2" fmla="*/ 26716 h 1188944"/>
              <a:gd name="connsiteX3" fmla="*/ 316194 w 1247686"/>
              <a:gd name="connsiteY3" fmla="*/ 35262 h 1188944"/>
              <a:gd name="connsiteX4" fmla="*/ 247828 w 1247686"/>
              <a:gd name="connsiteY4" fmla="*/ 52353 h 1188944"/>
              <a:gd name="connsiteX5" fmla="*/ 196553 w 1247686"/>
              <a:gd name="connsiteY5" fmla="*/ 95082 h 1188944"/>
              <a:gd name="connsiteX6" fmla="*/ 136733 w 1247686"/>
              <a:gd name="connsiteY6" fmla="*/ 171995 h 1188944"/>
              <a:gd name="connsiteX7" fmla="*/ 102550 w 1247686"/>
              <a:gd name="connsiteY7" fmla="*/ 223269 h 1188944"/>
              <a:gd name="connsiteX8" fmla="*/ 94004 w 1247686"/>
              <a:gd name="connsiteY8" fmla="*/ 257453 h 1188944"/>
              <a:gd name="connsiteX9" fmla="*/ 76912 w 1247686"/>
              <a:gd name="connsiteY9" fmla="*/ 308727 h 1188944"/>
              <a:gd name="connsiteX10" fmla="*/ 59821 w 1247686"/>
              <a:gd name="connsiteY10" fmla="*/ 360002 h 1188944"/>
              <a:gd name="connsiteX11" fmla="*/ 51275 w 1247686"/>
              <a:gd name="connsiteY11" fmla="*/ 385639 h 1188944"/>
              <a:gd name="connsiteX12" fmla="*/ 34183 w 1247686"/>
              <a:gd name="connsiteY12" fmla="*/ 454006 h 1188944"/>
              <a:gd name="connsiteX13" fmla="*/ 25637 w 1247686"/>
              <a:gd name="connsiteY13" fmla="*/ 479643 h 1188944"/>
              <a:gd name="connsiteX14" fmla="*/ 17092 w 1247686"/>
              <a:gd name="connsiteY14" fmla="*/ 522372 h 1188944"/>
              <a:gd name="connsiteX15" fmla="*/ 8546 w 1247686"/>
              <a:gd name="connsiteY15" fmla="*/ 548010 h 1188944"/>
              <a:gd name="connsiteX16" fmla="*/ 0 w 1247686"/>
              <a:gd name="connsiteY16" fmla="*/ 582193 h 1188944"/>
              <a:gd name="connsiteX17" fmla="*/ 8546 w 1247686"/>
              <a:gd name="connsiteY17" fmla="*/ 949662 h 1188944"/>
              <a:gd name="connsiteX18" fmla="*/ 25637 w 1247686"/>
              <a:gd name="connsiteY18" fmla="*/ 1000937 h 1188944"/>
              <a:gd name="connsiteX19" fmla="*/ 85458 w 1247686"/>
              <a:gd name="connsiteY19" fmla="*/ 1086395 h 1188944"/>
              <a:gd name="connsiteX20" fmla="*/ 111095 w 1247686"/>
              <a:gd name="connsiteY20" fmla="*/ 1112032 h 1188944"/>
              <a:gd name="connsiteX21" fmla="*/ 162370 w 1247686"/>
              <a:gd name="connsiteY21" fmla="*/ 1146215 h 1188944"/>
              <a:gd name="connsiteX22" fmla="*/ 239282 w 1247686"/>
              <a:gd name="connsiteY22" fmla="*/ 1180398 h 1188944"/>
              <a:gd name="connsiteX23" fmla="*/ 264920 w 1247686"/>
              <a:gd name="connsiteY23" fmla="*/ 1188944 h 1188944"/>
              <a:gd name="connsiteX24" fmla="*/ 683664 w 1247686"/>
              <a:gd name="connsiteY24" fmla="*/ 1180398 h 1188944"/>
              <a:gd name="connsiteX25" fmla="*/ 777667 w 1247686"/>
              <a:gd name="connsiteY25" fmla="*/ 1163307 h 1188944"/>
              <a:gd name="connsiteX26" fmla="*/ 854580 w 1247686"/>
              <a:gd name="connsiteY26" fmla="*/ 1154761 h 1188944"/>
              <a:gd name="connsiteX27" fmla="*/ 888763 w 1247686"/>
              <a:gd name="connsiteY27" fmla="*/ 1146215 h 1188944"/>
              <a:gd name="connsiteX28" fmla="*/ 940037 w 1247686"/>
              <a:gd name="connsiteY28" fmla="*/ 1129124 h 1188944"/>
              <a:gd name="connsiteX29" fmla="*/ 965675 w 1247686"/>
              <a:gd name="connsiteY29" fmla="*/ 1112032 h 1188944"/>
              <a:gd name="connsiteX30" fmla="*/ 1016950 w 1247686"/>
              <a:gd name="connsiteY30" fmla="*/ 1094940 h 1188944"/>
              <a:gd name="connsiteX31" fmla="*/ 1068224 w 1247686"/>
              <a:gd name="connsiteY31" fmla="*/ 1052211 h 1188944"/>
              <a:gd name="connsiteX32" fmla="*/ 1093862 w 1247686"/>
              <a:gd name="connsiteY32" fmla="*/ 1035120 h 1188944"/>
              <a:gd name="connsiteX33" fmla="*/ 1128045 w 1247686"/>
              <a:gd name="connsiteY33" fmla="*/ 983845 h 1188944"/>
              <a:gd name="connsiteX34" fmla="*/ 1145137 w 1247686"/>
              <a:gd name="connsiteY34" fmla="*/ 958208 h 1188944"/>
              <a:gd name="connsiteX35" fmla="*/ 1179320 w 1247686"/>
              <a:gd name="connsiteY35" fmla="*/ 881296 h 1188944"/>
              <a:gd name="connsiteX36" fmla="*/ 1196411 w 1247686"/>
              <a:gd name="connsiteY36" fmla="*/ 821475 h 1188944"/>
              <a:gd name="connsiteX37" fmla="*/ 1204957 w 1247686"/>
              <a:gd name="connsiteY37" fmla="*/ 795838 h 1188944"/>
              <a:gd name="connsiteX38" fmla="*/ 1222049 w 1247686"/>
              <a:gd name="connsiteY38" fmla="*/ 736017 h 1188944"/>
              <a:gd name="connsiteX39" fmla="*/ 1230594 w 1247686"/>
              <a:gd name="connsiteY39" fmla="*/ 684742 h 1188944"/>
              <a:gd name="connsiteX40" fmla="*/ 1247686 w 1247686"/>
              <a:gd name="connsiteY40" fmla="*/ 505281 h 1188944"/>
              <a:gd name="connsiteX41" fmla="*/ 1222049 w 1247686"/>
              <a:gd name="connsiteY41" fmla="*/ 360002 h 1188944"/>
              <a:gd name="connsiteX42" fmla="*/ 1213503 w 1247686"/>
              <a:gd name="connsiteY42" fmla="*/ 325819 h 1188944"/>
              <a:gd name="connsiteX43" fmla="*/ 1196411 w 1247686"/>
              <a:gd name="connsiteY43" fmla="*/ 300182 h 1188944"/>
              <a:gd name="connsiteX44" fmla="*/ 1162228 w 1247686"/>
              <a:gd name="connsiteY44" fmla="*/ 248907 h 1188944"/>
              <a:gd name="connsiteX45" fmla="*/ 1102408 w 1247686"/>
              <a:gd name="connsiteY45" fmla="*/ 163449 h 1188944"/>
              <a:gd name="connsiteX46" fmla="*/ 1093862 w 1247686"/>
              <a:gd name="connsiteY46" fmla="*/ 129266 h 1188944"/>
              <a:gd name="connsiteX47" fmla="*/ 1068224 w 1247686"/>
              <a:gd name="connsiteY47" fmla="*/ 103628 h 1188944"/>
              <a:gd name="connsiteX48" fmla="*/ 1008404 w 1247686"/>
              <a:gd name="connsiteY48" fmla="*/ 69445 h 1188944"/>
              <a:gd name="connsiteX49" fmla="*/ 922946 w 1247686"/>
              <a:gd name="connsiteY49" fmla="*/ 18170 h 1188944"/>
              <a:gd name="connsiteX50" fmla="*/ 803305 w 1247686"/>
              <a:gd name="connsiteY50" fmla="*/ 1079 h 1188944"/>
              <a:gd name="connsiteX51" fmla="*/ 358923 w 1247686"/>
              <a:gd name="connsiteY51" fmla="*/ 1079 h 118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47686" h="1188944">
                <a:moveTo>
                  <a:pt x="863125" y="129266"/>
                </a:moveTo>
                <a:cubicBezTo>
                  <a:pt x="842936" y="109077"/>
                  <a:pt x="799356" y="59911"/>
                  <a:pt x="769122" y="52353"/>
                </a:cubicBezTo>
                <a:cubicBezTo>
                  <a:pt x="692016" y="33077"/>
                  <a:pt x="723040" y="42691"/>
                  <a:pt x="675118" y="26716"/>
                </a:cubicBezTo>
                <a:cubicBezTo>
                  <a:pt x="555477" y="29565"/>
                  <a:pt x="435654" y="28094"/>
                  <a:pt x="316194" y="35262"/>
                </a:cubicBezTo>
                <a:cubicBezTo>
                  <a:pt x="292746" y="36669"/>
                  <a:pt x="247828" y="52353"/>
                  <a:pt x="247828" y="52353"/>
                </a:cubicBezTo>
                <a:cubicBezTo>
                  <a:pt x="225042" y="67544"/>
                  <a:pt x="214266" y="72308"/>
                  <a:pt x="196553" y="95082"/>
                </a:cubicBezTo>
                <a:cubicBezTo>
                  <a:pt x="124992" y="187088"/>
                  <a:pt x="194942" y="113784"/>
                  <a:pt x="136733" y="171995"/>
                </a:cubicBezTo>
                <a:cubicBezTo>
                  <a:pt x="110049" y="252043"/>
                  <a:pt x="153763" y="133645"/>
                  <a:pt x="102550" y="223269"/>
                </a:cubicBezTo>
                <a:cubicBezTo>
                  <a:pt x="96723" y="233467"/>
                  <a:pt x="97379" y="246203"/>
                  <a:pt x="94004" y="257453"/>
                </a:cubicBezTo>
                <a:cubicBezTo>
                  <a:pt x="88827" y="274709"/>
                  <a:pt x="82609" y="291636"/>
                  <a:pt x="76912" y="308727"/>
                </a:cubicBezTo>
                <a:lnTo>
                  <a:pt x="59821" y="360002"/>
                </a:lnTo>
                <a:cubicBezTo>
                  <a:pt x="56972" y="368548"/>
                  <a:pt x="53460" y="376900"/>
                  <a:pt x="51275" y="385639"/>
                </a:cubicBezTo>
                <a:cubicBezTo>
                  <a:pt x="45578" y="408428"/>
                  <a:pt x="41612" y="431721"/>
                  <a:pt x="34183" y="454006"/>
                </a:cubicBezTo>
                <a:cubicBezTo>
                  <a:pt x="31334" y="462552"/>
                  <a:pt x="27822" y="470904"/>
                  <a:pt x="25637" y="479643"/>
                </a:cubicBezTo>
                <a:cubicBezTo>
                  <a:pt x="22114" y="493734"/>
                  <a:pt x="20615" y="508281"/>
                  <a:pt x="17092" y="522372"/>
                </a:cubicBezTo>
                <a:cubicBezTo>
                  <a:pt x="14907" y="531111"/>
                  <a:pt x="11021" y="539348"/>
                  <a:pt x="8546" y="548010"/>
                </a:cubicBezTo>
                <a:cubicBezTo>
                  <a:pt x="5319" y="559303"/>
                  <a:pt x="2849" y="570799"/>
                  <a:pt x="0" y="582193"/>
                </a:cubicBezTo>
                <a:cubicBezTo>
                  <a:pt x="2849" y="704683"/>
                  <a:pt x="1059" y="827368"/>
                  <a:pt x="8546" y="949662"/>
                </a:cubicBezTo>
                <a:cubicBezTo>
                  <a:pt x="9647" y="967644"/>
                  <a:pt x="15643" y="985947"/>
                  <a:pt x="25637" y="1000937"/>
                </a:cubicBezTo>
                <a:cubicBezTo>
                  <a:pt x="40337" y="1022985"/>
                  <a:pt x="66485" y="1064259"/>
                  <a:pt x="85458" y="1086395"/>
                </a:cubicBezTo>
                <a:cubicBezTo>
                  <a:pt x="93323" y="1095571"/>
                  <a:pt x="101555" y="1104612"/>
                  <a:pt x="111095" y="1112032"/>
                </a:cubicBezTo>
                <a:cubicBezTo>
                  <a:pt x="127310" y="1124643"/>
                  <a:pt x="145278" y="1134821"/>
                  <a:pt x="162370" y="1146215"/>
                </a:cubicBezTo>
                <a:cubicBezTo>
                  <a:pt x="202999" y="1173301"/>
                  <a:pt x="178263" y="1160059"/>
                  <a:pt x="239282" y="1180398"/>
                </a:cubicBezTo>
                <a:lnTo>
                  <a:pt x="264920" y="1188944"/>
                </a:lnTo>
                <a:lnTo>
                  <a:pt x="683664" y="1180398"/>
                </a:lnTo>
                <a:cubicBezTo>
                  <a:pt x="765314" y="1177482"/>
                  <a:pt x="717994" y="1172488"/>
                  <a:pt x="777667" y="1163307"/>
                </a:cubicBezTo>
                <a:cubicBezTo>
                  <a:pt x="803162" y="1159385"/>
                  <a:pt x="828942" y="1157610"/>
                  <a:pt x="854580" y="1154761"/>
                </a:cubicBezTo>
                <a:cubicBezTo>
                  <a:pt x="865974" y="1151912"/>
                  <a:pt x="877513" y="1149590"/>
                  <a:pt x="888763" y="1146215"/>
                </a:cubicBezTo>
                <a:cubicBezTo>
                  <a:pt x="906019" y="1141038"/>
                  <a:pt x="940037" y="1129124"/>
                  <a:pt x="940037" y="1129124"/>
                </a:cubicBezTo>
                <a:cubicBezTo>
                  <a:pt x="948583" y="1123427"/>
                  <a:pt x="956289" y="1116203"/>
                  <a:pt x="965675" y="1112032"/>
                </a:cubicBezTo>
                <a:cubicBezTo>
                  <a:pt x="982138" y="1104715"/>
                  <a:pt x="1001959" y="1104933"/>
                  <a:pt x="1016950" y="1094940"/>
                </a:cubicBezTo>
                <a:cubicBezTo>
                  <a:pt x="1080607" y="1052503"/>
                  <a:pt x="1002419" y="1107048"/>
                  <a:pt x="1068224" y="1052211"/>
                </a:cubicBezTo>
                <a:cubicBezTo>
                  <a:pt x="1076114" y="1045636"/>
                  <a:pt x="1085316" y="1040817"/>
                  <a:pt x="1093862" y="1035120"/>
                </a:cubicBezTo>
                <a:lnTo>
                  <a:pt x="1128045" y="983845"/>
                </a:lnTo>
                <a:lnTo>
                  <a:pt x="1145137" y="958208"/>
                </a:lnTo>
                <a:cubicBezTo>
                  <a:pt x="1165476" y="897189"/>
                  <a:pt x="1152234" y="921923"/>
                  <a:pt x="1179320" y="881296"/>
                </a:cubicBezTo>
                <a:cubicBezTo>
                  <a:pt x="1199813" y="819818"/>
                  <a:pt x="1174948" y="896598"/>
                  <a:pt x="1196411" y="821475"/>
                </a:cubicBezTo>
                <a:cubicBezTo>
                  <a:pt x="1198886" y="812814"/>
                  <a:pt x="1202482" y="804499"/>
                  <a:pt x="1204957" y="795838"/>
                </a:cubicBezTo>
                <a:cubicBezTo>
                  <a:pt x="1226419" y="720724"/>
                  <a:pt x="1201559" y="797485"/>
                  <a:pt x="1222049" y="736017"/>
                </a:cubicBezTo>
                <a:cubicBezTo>
                  <a:pt x="1224897" y="718925"/>
                  <a:pt x="1229155" y="702010"/>
                  <a:pt x="1230594" y="684742"/>
                </a:cubicBezTo>
                <a:cubicBezTo>
                  <a:pt x="1245669" y="503837"/>
                  <a:pt x="1221842" y="582809"/>
                  <a:pt x="1247686" y="505281"/>
                </a:cubicBezTo>
                <a:cubicBezTo>
                  <a:pt x="1236546" y="405025"/>
                  <a:pt x="1245396" y="453390"/>
                  <a:pt x="1222049" y="360002"/>
                </a:cubicBezTo>
                <a:cubicBezTo>
                  <a:pt x="1219200" y="348608"/>
                  <a:pt x="1220018" y="335591"/>
                  <a:pt x="1213503" y="325819"/>
                </a:cubicBezTo>
                <a:lnTo>
                  <a:pt x="1196411" y="300182"/>
                </a:lnTo>
                <a:cubicBezTo>
                  <a:pt x="1174503" y="234452"/>
                  <a:pt x="1207037" y="319320"/>
                  <a:pt x="1162228" y="248907"/>
                </a:cubicBezTo>
                <a:cubicBezTo>
                  <a:pt x="1105083" y="159108"/>
                  <a:pt x="1156649" y="199609"/>
                  <a:pt x="1102408" y="163449"/>
                </a:cubicBezTo>
                <a:cubicBezTo>
                  <a:pt x="1099559" y="152055"/>
                  <a:pt x="1099689" y="139463"/>
                  <a:pt x="1093862" y="129266"/>
                </a:cubicBezTo>
                <a:cubicBezTo>
                  <a:pt x="1087866" y="118773"/>
                  <a:pt x="1077509" y="111365"/>
                  <a:pt x="1068224" y="103628"/>
                </a:cubicBezTo>
                <a:cubicBezTo>
                  <a:pt x="1042889" y="82516"/>
                  <a:pt x="1038250" y="87353"/>
                  <a:pt x="1008404" y="69445"/>
                </a:cubicBezTo>
                <a:cubicBezTo>
                  <a:pt x="984033" y="54822"/>
                  <a:pt x="952243" y="27936"/>
                  <a:pt x="922946" y="18170"/>
                </a:cubicBezTo>
                <a:cubicBezTo>
                  <a:pt x="898916" y="10160"/>
                  <a:pt x="816526" y="1296"/>
                  <a:pt x="803305" y="1079"/>
                </a:cubicBezTo>
                <a:cubicBezTo>
                  <a:pt x="655198" y="-1349"/>
                  <a:pt x="507050" y="1079"/>
                  <a:pt x="358923" y="107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228600"/>
            <a:ext cx="3008313" cy="1162050"/>
          </a:xfrm>
        </p:spPr>
        <p:txBody>
          <a:bodyPr/>
          <a:lstStyle/>
          <a:p>
            <a:r>
              <a:rPr lang="en-US" dirty="0" smtClean="0"/>
              <a:t>QUESTION 2: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38400" y="1426368"/>
            <a:ext cx="3848100" cy="39958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What are The Killers and Stone Roses?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825951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They are music bands.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7696200" y="5892189"/>
            <a:ext cx="1066800" cy="8134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Hp\Desktop\ms.van\tsr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18345"/>
            <a:ext cx="5111098" cy="255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9" y="3124200"/>
            <a:ext cx="4621613" cy="308431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453</Words>
  <Application>Microsoft Office PowerPoint</Application>
  <PresentationFormat>On-screen Show (4:3)</PresentationFormat>
  <Paragraphs>69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</vt:lpstr>
      <vt:lpstr>Guessing game</vt:lpstr>
      <vt:lpstr>PowerPoint Presentation</vt:lpstr>
      <vt:lpstr>PowerPoint Presentation</vt:lpstr>
      <vt:lpstr>Listening </vt:lpstr>
      <vt:lpstr>PowerPoint Presentation</vt:lpstr>
      <vt:lpstr>PowerPoint Presentation</vt:lpstr>
      <vt:lpstr>QUESTION 1:</vt:lpstr>
      <vt:lpstr>QUESTION 2:</vt:lpstr>
      <vt:lpstr>QUESTION 3:</vt:lpstr>
      <vt:lpstr>QUESTION 4:</vt:lpstr>
      <vt:lpstr>QUESTION 5: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</cp:revision>
  <dcterms:created xsi:type="dcterms:W3CDTF">2018-01-22T12:38:47Z</dcterms:created>
  <dcterms:modified xsi:type="dcterms:W3CDTF">2018-02-03T10:21:51Z</dcterms:modified>
</cp:coreProperties>
</file>