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3" r:id="rId3"/>
    <p:sldId id="265" r:id="rId4"/>
    <p:sldId id="266" r:id="rId5"/>
    <p:sldId id="264" r:id="rId6"/>
    <p:sldId id="270" r:id="rId7"/>
    <p:sldId id="294" r:id="rId8"/>
    <p:sldId id="293" r:id="rId9"/>
    <p:sldId id="290" r:id="rId10"/>
    <p:sldId id="291" r:id="rId11"/>
    <p:sldId id="308"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B230"/>
    <a:srgbClr val="385723"/>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7" autoAdjust="0"/>
    <p:restoredTop sz="94660"/>
  </p:normalViewPr>
  <p:slideViewPr>
    <p:cSldViewPr snapToGrid="0">
      <p:cViewPr varScale="1">
        <p:scale>
          <a:sx n="68" d="100"/>
          <a:sy n="68" d="100"/>
        </p:scale>
        <p:origin x="108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BC67835-C3D6-4781-B90B-8D8206FA4696}"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6A08B6-0766-401D-AC14-889E705648DF}" type="slidenum">
              <a:rPr lang="en-US" smtClean="0"/>
              <a:t>‹#›</a:t>
            </a:fld>
            <a:endParaRPr lang="en-US"/>
          </a:p>
        </p:txBody>
      </p:sp>
    </p:spTree>
    <p:extLst>
      <p:ext uri="{BB962C8B-B14F-4D97-AF65-F5344CB8AC3E}">
        <p14:creationId xmlns:p14="http://schemas.microsoft.com/office/powerpoint/2010/main" val="2296110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C67835-C3D6-4781-B90B-8D8206FA4696}"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6A08B6-0766-401D-AC14-889E705648DF}" type="slidenum">
              <a:rPr lang="en-US" smtClean="0"/>
              <a:t>‹#›</a:t>
            </a:fld>
            <a:endParaRPr lang="en-US"/>
          </a:p>
        </p:txBody>
      </p:sp>
    </p:spTree>
    <p:extLst>
      <p:ext uri="{BB962C8B-B14F-4D97-AF65-F5344CB8AC3E}">
        <p14:creationId xmlns:p14="http://schemas.microsoft.com/office/powerpoint/2010/main" val="699548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C67835-C3D6-4781-B90B-8D8206FA4696}"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6A08B6-0766-401D-AC14-889E705648DF}" type="slidenum">
              <a:rPr lang="en-US" smtClean="0"/>
              <a:t>‹#›</a:t>
            </a:fld>
            <a:endParaRPr lang="en-US"/>
          </a:p>
        </p:txBody>
      </p:sp>
    </p:spTree>
    <p:extLst>
      <p:ext uri="{BB962C8B-B14F-4D97-AF65-F5344CB8AC3E}">
        <p14:creationId xmlns:p14="http://schemas.microsoft.com/office/powerpoint/2010/main" val="1499350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C67835-C3D6-4781-B90B-8D8206FA4696}"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6A08B6-0766-401D-AC14-889E705648DF}" type="slidenum">
              <a:rPr lang="en-US" smtClean="0"/>
              <a:t>‹#›</a:t>
            </a:fld>
            <a:endParaRPr lang="en-US"/>
          </a:p>
        </p:txBody>
      </p:sp>
    </p:spTree>
    <p:extLst>
      <p:ext uri="{BB962C8B-B14F-4D97-AF65-F5344CB8AC3E}">
        <p14:creationId xmlns:p14="http://schemas.microsoft.com/office/powerpoint/2010/main" val="226621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C67835-C3D6-4781-B90B-8D8206FA4696}"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6A08B6-0766-401D-AC14-889E705648DF}" type="slidenum">
              <a:rPr lang="en-US" smtClean="0"/>
              <a:t>‹#›</a:t>
            </a:fld>
            <a:endParaRPr lang="en-US"/>
          </a:p>
        </p:txBody>
      </p:sp>
    </p:spTree>
    <p:extLst>
      <p:ext uri="{BB962C8B-B14F-4D97-AF65-F5344CB8AC3E}">
        <p14:creationId xmlns:p14="http://schemas.microsoft.com/office/powerpoint/2010/main" val="1936277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C67835-C3D6-4781-B90B-8D8206FA4696}" type="datetimeFigureOut">
              <a:rPr lang="en-US" smtClean="0"/>
              <a:t>4/9/2023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6A08B6-0766-401D-AC14-889E705648DF}" type="slidenum">
              <a:rPr lang="en-US" smtClean="0"/>
              <a:t>‹#›</a:t>
            </a:fld>
            <a:endParaRPr lang="en-US"/>
          </a:p>
        </p:txBody>
      </p:sp>
    </p:spTree>
    <p:extLst>
      <p:ext uri="{BB962C8B-B14F-4D97-AF65-F5344CB8AC3E}">
        <p14:creationId xmlns:p14="http://schemas.microsoft.com/office/powerpoint/2010/main" val="2537400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C67835-C3D6-4781-B90B-8D8206FA4696}" type="datetimeFigureOut">
              <a:rPr lang="en-US" smtClean="0"/>
              <a:t>4/9/2023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6A08B6-0766-401D-AC14-889E705648DF}" type="slidenum">
              <a:rPr lang="en-US" smtClean="0"/>
              <a:t>‹#›</a:t>
            </a:fld>
            <a:endParaRPr lang="en-US"/>
          </a:p>
        </p:txBody>
      </p:sp>
    </p:spTree>
    <p:extLst>
      <p:ext uri="{BB962C8B-B14F-4D97-AF65-F5344CB8AC3E}">
        <p14:creationId xmlns:p14="http://schemas.microsoft.com/office/powerpoint/2010/main" val="2872781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BC67835-C3D6-4781-B90B-8D8206FA4696}" type="datetimeFigureOut">
              <a:rPr lang="en-US" smtClean="0"/>
              <a:t>4/9/2023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6A08B6-0766-401D-AC14-889E705648DF}" type="slidenum">
              <a:rPr lang="en-US" smtClean="0"/>
              <a:t>‹#›</a:t>
            </a:fld>
            <a:endParaRPr lang="en-US"/>
          </a:p>
        </p:txBody>
      </p:sp>
    </p:spTree>
    <p:extLst>
      <p:ext uri="{BB962C8B-B14F-4D97-AF65-F5344CB8AC3E}">
        <p14:creationId xmlns:p14="http://schemas.microsoft.com/office/powerpoint/2010/main" val="2138241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C67835-C3D6-4781-B90B-8D8206FA4696}" type="datetimeFigureOut">
              <a:rPr lang="en-US" smtClean="0"/>
              <a:t>4/9/2023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6A08B6-0766-401D-AC14-889E705648DF}" type="slidenum">
              <a:rPr lang="en-US" smtClean="0"/>
              <a:t>‹#›</a:t>
            </a:fld>
            <a:endParaRPr lang="en-US"/>
          </a:p>
        </p:txBody>
      </p:sp>
    </p:spTree>
    <p:extLst>
      <p:ext uri="{BB962C8B-B14F-4D97-AF65-F5344CB8AC3E}">
        <p14:creationId xmlns:p14="http://schemas.microsoft.com/office/powerpoint/2010/main" val="3986746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C67835-C3D6-4781-B90B-8D8206FA4696}" type="datetimeFigureOut">
              <a:rPr lang="en-US" smtClean="0"/>
              <a:t>4/9/2023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6A08B6-0766-401D-AC14-889E705648DF}" type="slidenum">
              <a:rPr lang="en-US" smtClean="0"/>
              <a:t>‹#›</a:t>
            </a:fld>
            <a:endParaRPr lang="en-US"/>
          </a:p>
        </p:txBody>
      </p:sp>
    </p:spTree>
    <p:extLst>
      <p:ext uri="{BB962C8B-B14F-4D97-AF65-F5344CB8AC3E}">
        <p14:creationId xmlns:p14="http://schemas.microsoft.com/office/powerpoint/2010/main" val="1242887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C67835-C3D6-4781-B90B-8D8206FA4696}" type="datetimeFigureOut">
              <a:rPr lang="en-US" smtClean="0"/>
              <a:t>4/9/2023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6A08B6-0766-401D-AC14-889E705648DF}" type="slidenum">
              <a:rPr lang="en-US" smtClean="0"/>
              <a:t>‹#›</a:t>
            </a:fld>
            <a:endParaRPr lang="en-US"/>
          </a:p>
        </p:txBody>
      </p:sp>
    </p:spTree>
    <p:extLst>
      <p:ext uri="{BB962C8B-B14F-4D97-AF65-F5344CB8AC3E}">
        <p14:creationId xmlns:p14="http://schemas.microsoft.com/office/powerpoint/2010/main" val="1953318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C67835-C3D6-4781-B90B-8D8206FA4696}" type="datetimeFigureOut">
              <a:rPr lang="en-US" smtClean="0"/>
              <a:t>4/9/2023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6A08B6-0766-401D-AC14-889E705648DF}" type="slidenum">
              <a:rPr lang="en-US" smtClean="0"/>
              <a:t>‹#›</a:t>
            </a:fld>
            <a:endParaRPr lang="en-US"/>
          </a:p>
        </p:txBody>
      </p:sp>
    </p:spTree>
    <p:extLst>
      <p:ext uri="{BB962C8B-B14F-4D97-AF65-F5344CB8AC3E}">
        <p14:creationId xmlns:p14="http://schemas.microsoft.com/office/powerpoint/2010/main" val="1611003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oleObject" Target="../embeddings/oleObject7.bin"/><Relationship Id="rId7" Type="http://schemas.openxmlformats.org/officeDocument/2006/relationships/image" Target="../media/image9.gif"/><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13.wmf"/><Relationship Id="rId5" Type="http://schemas.openxmlformats.org/officeDocument/2006/relationships/oleObject" Target="../embeddings/oleObject8.bin"/><Relationship Id="rId4" Type="http://schemas.openxmlformats.org/officeDocument/2006/relationships/image" Target="../media/image10.wmf"/></Relationships>
</file>

<file path=ppt/slides/_rels/slide11.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16.gif"/><Relationship Id="rId4" Type="http://schemas.openxmlformats.org/officeDocument/2006/relationships/image" Target="../media/image15.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png"/></Relationships>
</file>

<file path=ppt/slides/_rels/slide4.xml.rels><?xml version="1.0" encoding="UTF-8" standalone="yes"?>
<Relationships xmlns="http://schemas.openxmlformats.org/package/2006/relationships"><Relationship Id="rId13" Type="http://schemas.openxmlformats.org/officeDocument/2006/relationships/image" Target="../media/image33.png"/><Relationship Id="rId18" Type="http://schemas.openxmlformats.org/officeDocument/2006/relationships/image" Target="../media/image38.png"/><Relationship Id="rId3" Type="http://schemas.openxmlformats.org/officeDocument/2006/relationships/image" Target="../media/image23.png"/><Relationship Id="rId21" Type="http://schemas.openxmlformats.org/officeDocument/2006/relationships/image" Target="../media/image41.png"/><Relationship Id="rId12" Type="http://schemas.openxmlformats.org/officeDocument/2006/relationships/image" Target="../media/image32.png"/><Relationship Id="rId17" Type="http://schemas.openxmlformats.org/officeDocument/2006/relationships/image" Target="../media/image37.png"/><Relationship Id="rId2" Type="http://schemas.openxmlformats.org/officeDocument/2006/relationships/image" Target="../media/image2.png"/><Relationship Id="rId16" Type="http://schemas.openxmlformats.org/officeDocument/2006/relationships/image" Target="../media/image36.png"/><Relationship Id="rId20" Type="http://schemas.openxmlformats.org/officeDocument/2006/relationships/image" Target="../media/image40.png"/><Relationship Id="rId1" Type="http://schemas.openxmlformats.org/officeDocument/2006/relationships/slideLayout" Target="../slideLayouts/slideLayout2.xml"/><Relationship Id="rId6" Type="http://schemas.openxmlformats.org/officeDocument/2006/relationships/image" Target="../media/image26.png"/><Relationship Id="rId11" Type="http://schemas.openxmlformats.org/officeDocument/2006/relationships/image" Target="../media/image31.png"/><Relationship Id="rId24" Type="http://schemas.openxmlformats.org/officeDocument/2006/relationships/image" Target="../media/image44.png"/><Relationship Id="rId5" Type="http://schemas.openxmlformats.org/officeDocument/2006/relationships/image" Target="../media/image25.png"/><Relationship Id="rId15" Type="http://schemas.openxmlformats.org/officeDocument/2006/relationships/image" Target="../media/image35.png"/><Relationship Id="rId23" Type="http://schemas.openxmlformats.org/officeDocument/2006/relationships/image" Target="../media/image43.png"/><Relationship Id="rId10" Type="http://schemas.openxmlformats.org/officeDocument/2006/relationships/image" Target="../media/image30.png"/><Relationship Id="rId19" Type="http://schemas.openxmlformats.org/officeDocument/2006/relationships/image" Target="../media/image39.png"/><Relationship Id="rId4" Type="http://schemas.openxmlformats.org/officeDocument/2006/relationships/image" Target="../media/image24.png"/><Relationship Id="rId14" Type="http://schemas.openxmlformats.org/officeDocument/2006/relationships/image" Target="../media/image34.png"/><Relationship Id="rId22" Type="http://schemas.openxmlformats.org/officeDocument/2006/relationships/image" Target="../media/image42.png"/></Relationships>
</file>

<file path=ppt/slides/_rels/slide5.xml.rels><?xml version="1.0" encoding="UTF-8" standalone="yes"?>
<Relationships xmlns="http://schemas.openxmlformats.org/package/2006/relationships"><Relationship Id="rId8" Type="http://schemas.openxmlformats.org/officeDocument/2006/relationships/image" Target="../media/image180.png"/><Relationship Id="rId13" Type="http://schemas.openxmlformats.org/officeDocument/2006/relationships/image" Target="../media/image230.png"/><Relationship Id="rId3" Type="http://schemas.openxmlformats.org/officeDocument/2006/relationships/image" Target="../media/image130.png"/><Relationship Id="rId7" Type="http://schemas.openxmlformats.org/officeDocument/2006/relationships/image" Target="../media/image170.png"/><Relationship Id="rId12" Type="http://schemas.openxmlformats.org/officeDocument/2006/relationships/image" Target="../media/image220.png"/><Relationship Id="rId2" Type="http://schemas.openxmlformats.org/officeDocument/2006/relationships/image" Target="../media/image120.png"/><Relationship Id="rId1" Type="http://schemas.openxmlformats.org/officeDocument/2006/relationships/slideLayout" Target="../slideLayouts/slideLayout2.xml"/><Relationship Id="rId6" Type="http://schemas.openxmlformats.org/officeDocument/2006/relationships/image" Target="../media/image160.png"/><Relationship Id="rId11" Type="http://schemas.openxmlformats.org/officeDocument/2006/relationships/image" Target="../media/image210.png"/><Relationship Id="rId5" Type="http://schemas.openxmlformats.org/officeDocument/2006/relationships/image" Target="../media/image150.png"/><Relationship Id="rId10" Type="http://schemas.openxmlformats.org/officeDocument/2006/relationships/image" Target="../media/image200.png"/><Relationship Id="rId4" Type="http://schemas.openxmlformats.org/officeDocument/2006/relationships/image" Target="../media/image140.png"/><Relationship Id="rId9" Type="http://schemas.openxmlformats.org/officeDocument/2006/relationships/image" Target="../media/image190.png"/></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audio" Target="../media/audio4.wav"/><Relationship Id="rId7" Type="http://schemas.openxmlformats.org/officeDocument/2006/relationships/slide" Target="slide10.xml"/><Relationship Id="rId2" Type="http://schemas.openxmlformats.org/officeDocument/2006/relationships/audio" Target="../media/audio3.wav"/><Relationship Id="rId1" Type="http://schemas.openxmlformats.org/officeDocument/2006/relationships/slideLayout" Target="../slideLayouts/slideLayout7.xml"/><Relationship Id="rId6" Type="http://schemas.openxmlformats.org/officeDocument/2006/relationships/slide" Target="slide9.xml"/><Relationship Id="rId5" Type="http://schemas.openxmlformats.org/officeDocument/2006/relationships/slide" Target="slide8.xml"/><Relationship Id="rId4" Type="http://schemas.openxmlformats.org/officeDocument/2006/relationships/image" Target="../media/image5.gif"/></Relationships>
</file>

<file path=ppt/slides/_rels/slide8.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7.wmf"/><Relationship Id="rId5" Type="http://schemas.openxmlformats.org/officeDocument/2006/relationships/oleObject" Target="../embeddings/oleObject2.bin"/><Relationship Id="rId10" Type="http://schemas.openxmlformats.org/officeDocument/2006/relationships/slide" Target="slide7.xml"/><Relationship Id="rId4" Type="http://schemas.openxmlformats.org/officeDocument/2006/relationships/image" Target="../media/image6.wmf"/><Relationship Id="rId9" Type="http://schemas.openxmlformats.org/officeDocument/2006/relationships/image" Target="../media/image9.gif"/></Relationships>
</file>

<file path=ppt/slides/_rels/slide9.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11.wmf"/><Relationship Id="rId5" Type="http://schemas.openxmlformats.org/officeDocument/2006/relationships/oleObject" Target="../embeddings/oleObject5.bin"/><Relationship Id="rId10" Type="http://schemas.openxmlformats.org/officeDocument/2006/relationships/slide" Target="slide7.xml"/><Relationship Id="rId4" Type="http://schemas.openxmlformats.org/officeDocument/2006/relationships/image" Target="../media/image10.wmf"/><Relationship Id="rId9" Type="http://schemas.openxmlformats.org/officeDocument/2006/relationships/image" Target="../media/image9.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882B51-8543-4EA9-BEDC-64AB44D89DE6}"/>
              </a:ext>
            </a:extLst>
          </p:cNvPr>
          <p:cNvSpPr>
            <a:spLocks noGrp="1"/>
          </p:cNvSpPr>
          <p:nvPr>
            <p:ph idx="1"/>
          </p:nvPr>
        </p:nvSpPr>
        <p:spPr>
          <a:xfrm>
            <a:off x="838200" y="725694"/>
            <a:ext cx="10515600" cy="4351338"/>
          </a:xfrm>
        </p:spPr>
        <p:txBody>
          <a:bodyPr>
            <a:normAutofit/>
          </a:bodyPr>
          <a:lstStyle/>
          <a:p>
            <a:pPr marL="0" indent="0" algn="ctr">
              <a:buNone/>
            </a:pPr>
            <a:r>
              <a:rPr lang="en-US" sz="3200">
                <a:solidFill>
                  <a:srgbClr val="FF0000"/>
                </a:solidFill>
                <a:latin typeface="Times New Roman" panose="02020603050405020304" pitchFamily="18" charset="0"/>
                <a:cs typeface="Times New Roman" panose="02020603050405020304" pitchFamily="18" charset="0"/>
              </a:rPr>
              <a:t>TRƯỜNG THCS TẢ THANH OAI</a:t>
            </a:r>
          </a:p>
          <a:p>
            <a:pPr marL="0" indent="0" algn="ctr">
              <a:buNone/>
            </a:pPr>
            <a:r>
              <a:rPr lang="en-US" sz="3200" dirty="0">
                <a:solidFill>
                  <a:srgbClr val="FF0000"/>
                </a:solidFill>
                <a:latin typeface="Times New Roman" panose="02020603050405020304" pitchFamily="18" charset="0"/>
                <a:cs typeface="Times New Roman" panose="02020603050405020304" pitchFamily="18" charset="0"/>
              </a:rPr>
              <a:t>TIẾT 50: LUYỆN TẬP 1</a:t>
            </a:r>
          </a:p>
        </p:txBody>
      </p:sp>
    </p:spTree>
    <p:extLst>
      <p:ext uri="{BB962C8B-B14F-4D97-AF65-F5344CB8AC3E}">
        <p14:creationId xmlns:p14="http://schemas.microsoft.com/office/powerpoint/2010/main" val="1211408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91" name="Text Box 163">
            <a:extLst>
              <a:ext uri="{FF2B5EF4-FFF2-40B4-BE49-F238E27FC236}">
                <a16:creationId xmlns:a16="http://schemas.microsoft.com/office/drawing/2014/main" id="{06EB22FB-196D-414F-91E9-7152F8A553FE}"/>
              </a:ext>
            </a:extLst>
          </p:cNvPr>
          <p:cNvSpPr txBox="1">
            <a:spLocks noChangeArrowheads="1"/>
          </p:cNvSpPr>
          <p:nvPr/>
        </p:nvSpPr>
        <p:spPr bwMode="auto">
          <a:xfrm>
            <a:off x="5692775" y="2927351"/>
            <a:ext cx="908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b="1">
                <a:solidFill>
                  <a:srgbClr val="0000FF"/>
                </a:solidFill>
                <a:latin typeface="Times New Roman" panose="02020603050405020304" pitchFamily="18" charset="0"/>
              </a:rPr>
              <a:t>3,5</a:t>
            </a:r>
          </a:p>
        </p:txBody>
      </p:sp>
      <p:graphicFrame>
        <p:nvGraphicFramePr>
          <p:cNvPr id="22692" name="Object 164">
            <a:extLst>
              <a:ext uri="{FF2B5EF4-FFF2-40B4-BE49-F238E27FC236}">
                <a16:creationId xmlns:a16="http://schemas.microsoft.com/office/drawing/2014/main" id="{CE142B40-45E1-4E56-A26E-9DD410366B43}"/>
              </a:ext>
            </a:extLst>
          </p:cNvPr>
          <p:cNvGraphicFramePr>
            <a:graphicFrameLocks noChangeAspect="1"/>
          </p:cNvGraphicFramePr>
          <p:nvPr/>
        </p:nvGraphicFramePr>
        <p:xfrm>
          <a:off x="5867401" y="3810001"/>
          <a:ext cx="608013" cy="511175"/>
        </p:xfrm>
        <a:graphic>
          <a:graphicData uri="http://schemas.openxmlformats.org/presentationml/2006/ole">
            <mc:AlternateContent xmlns:mc="http://schemas.openxmlformats.org/markup-compatibility/2006">
              <mc:Choice xmlns:v="urn:schemas-microsoft-com:vml" Requires="v">
                <p:oleObj name="Equation" r:id="rId3" imgW="241195" imgH="203112" progId="Equation.DSMT4">
                  <p:embed/>
                </p:oleObj>
              </mc:Choice>
              <mc:Fallback>
                <p:oleObj name="Equation" r:id="rId3" imgW="241195" imgH="203112" progId="Equation.DSMT4">
                  <p:embed/>
                  <p:pic>
                    <p:nvPicPr>
                      <p:cNvPr id="22692" name="Object 164">
                        <a:extLst>
                          <a:ext uri="{FF2B5EF4-FFF2-40B4-BE49-F238E27FC236}">
                            <a16:creationId xmlns:a16="http://schemas.microsoft.com/office/drawing/2014/main" id="{CE142B40-45E1-4E56-A26E-9DD410366B4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1" y="3810001"/>
                        <a:ext cx="60801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694" name="Text Box 166">
            <a:extLst>
              <a:ext uri="{FF2B5EF4-FFF2-40B4-BE49-F238E27FC236}">
                <a16:creationId xmlns:a16="http://schemas.microsoft.com/office/drawing/2014/main" id="{CD05340B-23BE-44F0-BF14-C306ADD54C6E}"/>
              </a:ext>
            </a:extLst>
          </p:cNvPr>
          <p:cNvSpPr txBox="1">
            <a:spLocks noChangeArrowheads="1"/>
          </p:cNvSpPr>
          <p:nvPr/>
        </p:nvSpPr>
        <p:spPr bwMode="auto">
          <a:xfrm>
            <a:off x="4648200" y="3798889"/>
            <a:ext cx="6477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b="1">
                <a:solidFill>
                  <a:srgbClr val="FF0066"/>
                </a:solidFill>
                <a:latin typeface="Times New Roman" panose="02020603050405020304" pitchFamily="18" charset="0"/>
              </a:rPr>
              <a:t>x</a:t>
            </a:r>
          </a:p>
        </p:txBody>
      </p:sp>
      <p:graphicFrame>
        <p:nvGraphicFramePr>
          <p:cNvPr id="20543" name="Group 63">
            <a:extLst>
              <a:ext uri="{FF2B5EF4-FFF2-40B4-BE49-F238E27FC236}">
                <a16:creationId xmlns:a16="http://schemas.microsoft.com/office/drawing/2014/main" id="{2275E3E8-29FA-4EE0-881C-470DBAB6D61E}"/>
              </a:ext>
            </a:extLst>
          </p:cNvPr>
          <p:cNvGraphicFramePr>
            <a:graphicFrameLocks noGrp="1"/>
          </p:cNvGraphicFramePr>
          <p:nvPr>
            <p:ph idx="4294967295"/>
          </p:nvPr>
        </p:nvGraphicFramePr>
        <p:xfrm>
          <a:off x="2771775" y="1900239"/>
          <a:ext cx="5842000" cy="2871788"/>
        </p:xfrm>
        <a:graphic>
          <a:graphicData uri="http://schemas.openxmlformats.org/drawingml/2006/table">
            <a:tbl>
              <a:tblPr/>
              <a:tblGrid>
                <a:gridCol w="1442191">
                  <a:extLst>
                    <a:ext uri="{9D8B030D-6E8A-4147-A177-3AD203B41FA5}">
                      <a16:colId xmlns:a16="http://schemas.microsoft.com/office/drawing/2014/main" val="20000"/>
                    </a:ext>
                  </a:extLst>
                </a:gridCol>
                <a:gridCol w="1255344">
                  <a:extLst>
                    <a:ext uri="{9D8B030D-6E8A-4147-A177-3AD203B41FA5}">
                      <a16:colId xmlns:a16="http://schemas.microsoft.com/office/drawing/2014/main" val="20001"/>
                    </a:ext>
                  </a:extLst>
                </a:gridCol>
                <a:gridCol w="1460501">
                  <a:extLst>
                    <a:ext uri="{9D8B030D-6E8A-4147-A177-3AD203B41FA5}">
                      <a16:colId xmlns:a16="http://schemas.microsoft.com/office/drawing/2014/main" val="20002"/>
                    </a:ext>
                  </a:extLst>
                </a:gridCol>
                <a:gridCol w="1683964">
                  <a:extLst>
                    <a:ext uri="{9D8B030D-6E8A-4147-A177-3AD203B41FA5}">
                      <a16:colId xmlns:a16="http://schemas.microsoft.com/office/drawing/2014/main" val="20003"/>
                    </a:ext>
                  </a:extLst>
                </a:gridCol>
              </a:tblGrid>
              <a:tr h="850919">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V</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(km/h)</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(h)</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(km)</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3024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Xe </a:t>
                      </a:r>
                      <a:r>
                        <a:rPr kumimoji="0" lang="en-US" sz="2800" b="1"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máy</a:t>
                      </a:r>
                      <a:endParaRPr kumimoji="0" lang="en-US" sz="2800" b="1"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90622">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Ô tô</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 name="Text Box 175">
            <a:extLst>
              <a:ext uri="{FF2B5EF4-FFF2-40B4-BE49-F238E27FC236}">
                <a16:creationId xmlns:a16="http://schemas.microsoft.com/office/drawing/2014/main" id="{64C8ABB5-EA09-4285-99C3-3C240EB4A079}"/>
              </a:ext>
            </a:extLst>
          </p:cNvPr>
          <p:cNvSpPr txBox="1">
            <a:spLocks noChangeArrowheads="1"/>
          </p:cNvSpPr>
          <p:nvPr/>
        </p:nvSpPr>
        <p:spPr bwMode="auto">
          <a:xfrm>
            <a:off x="2047876" y="4851401"/>
            <a:ext cx="26003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b="1">
                <a:solidFill>
                  <a:schemeClr val="bg1"/>
                </a:solidFill>
                <a:latin typeface="Times New Roman" panose="02020603050405020304" pitchFamily="18" charset="0"/>
              </a:rPr>
              <a:t>Phương trình:</a:t>
            </a:r>
          </a:p>
        </p:txBody>
      </p:sp>
      <p:sp>
        <p:nvSpPr>
          <p:cNvPr id="26652" name="TextBox 54">
            <a:extLst>
              <a:ext uri="{FF2B5EF4-FFF2-40B4-BE49-F238E27FC236}">
                <a16:creationId xmlns:a16="http://schemas.microsoft.com/office/drawing/2014/main" id="{916ED377-466D-48D1-B8D1-E4541B703DDE}"/>
              </a:ext>
            </a:extLst>
          </p:cNvPr>
          <p:cNvSpPr txBox="1">
            <a:spLocks noChangeArrowheads="1"/>
          </p:cNvSpPr>
          <p:nvPr/>
        </p:nvSpPr>
        <p:spPr bwMode="auto">
          <a:xfrm>
            <a:off x="1426956" y="95250"/>
            <a:ext cx="17859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u="sng" dirty="0" err="1">
                <a:solidFill>
                  <a:schemeClr val="bg1"/>
                </a:solidFill>
                <a:latin typeface="Times New Roman" panose="02020603050405020304" pitchFamily="18" charset="0"/>
              </a:rPr>
              <a:t>Cách</a:t>
            </a:r>
            <a:r>
              <a:rPr lang="en-US" altLang="en-US" sz="2400" b="1" u="sng" dirty="0">
                <a:solidFill>
                  <a:schemeClr val="bg1"/>
                </a:solidFill>
                <a:latin typeface="Times New Roman" panose="02020603050405020304" pitchFamily="18" charset="0"/>
              </a:rPr>
              <a:t> 3:</a:t>
            </a:r>
            <a:endParaRPr lang="en-US" altLang="en-US" sz="1800" b="1" u="sng" dirty="0">
              <a:solidFill>
                <a:schemeClr val="bg1"/>
              </a:solidFill>
              <a:latin typeface="Times New Roman" panose="02020603050405020304" pitchFamily="18" charset="0"/>
            </a:endParaRPr>
          </a:p>
        </p:txBody>
      </p:sp>
      <p:sp>
        <p:nvSpPr>
          <p:cNvPr id="13" name="Text Box 166">
            <a:extLst>
              <a:ext uri="{FF2B5EF4-FFF2-40B4-BE49-F238E27FC236}">
                <a16:creationId xmlns:a16="http://schemas.microsoft.com/office/drawing/2014/main" id="{25EB136B-11D9-48C9-8E32-527A15317B54}"/>
              </a:ext>
            </a:extLst>
          </p:cNvPr>
          <p:cNvSpPr txBox="1">
            <a:spLocks noChangeArrowheads="1"/>
          </p:cNvSpPr>
          <p:nvPr/>
        </p:nvSpPr>
        <p:spPr bwMode="auto">
          <a:xfrm>
            <a:off x="4343401" y="2811464"/>
            <a:ext cx="12287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b="1">
                <a:solidFill>
                  <a:srgbClr val="0070C0"/>
                </a:solidFill>
                <a:latin typeface="Times New Roman" panose="02020603050405020304" pitchFamily="18" charset="0"/>
              </a:rPr>
              <a:t>x - 20</a:t>
            </a:r>
          </a:p>
        </p:txBody>
      </p:sp>
      <p:sp>
        <p:nvSpPr>
          <p:cNvPr id="14" name="Text Box 166">
            <a:extLst>
              <a:ext uri="{FF2B5EF4-FFF2-40B4-BE49-F238E27FC236}">
                <a16:creationId xmlns:a16="http://schemas.microsoft.com/office/drawing/2014/main" id="{0F634CB9-7564-4E31-BB0B-E5E76AA0A878}"/>
              </a:ext>
            </a:extLst>
          </p:cNvPr>
          <p:cNvSpPr txBox="1">
            <a:spLocks noChangeArrowheads="1"/>
          </p:cNvSpPr>
          <p:nvPr/>
        </p:nvSpPr>
        <p:spPr bwMode="auto">
          <a:xfrm>
            <a:off x="6858000" y="2990851"/>
            <a:ext cx="1574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400" b="1">
                <a:solidFill>
                  <a:srgbClr val="0070C0"/>
                </a:solidFill>
                <a:latin typeface="Times New Roman" panose="02020603050405020304" pitchFamily="18" charset="0"/>
              </a:rPr>
              <a:t>3.5(x – 20)</a:t>
            </a:r>
          </a:p>
        </p:txBody>
      </p:sp>
      <p:sp>
        <p:nvSpPr>
          <p:cNvPr id="15" name="Text Box 166">
            <a:extLst>
              <a:ext uri="{FF2B5EF4-FFF2-40B4-BE49-F238E27FC236}">
                <a16:creationId xmlns:a16="http://schemas.microsoft.com/office/drawing/2014/main" id="{384DED32-8CE4-4643-A84A-29746BBF3439}"/>
              </a:ext>
            </a:extLst>
          </p:cNvPr>
          <p:cNvSpPr txBox="1">
            <a:spLocks noChangeArrowheads="1"/>
          </p:cNvSpPr>
          <p:nvPr/>
        </p:nvSpPr>
        <p:spPr bwMode="auto">
          <a:xfrm>
            <a:off x="7010400" y="3810001"/>
            <a:ext cx="914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b="1">
                <a:solidFill>
                  <a:srgbClr val="0070C0"/>
                </a:solidFill>
                <a:latin typeface="Times New Roman" panose="02020603050405020304" pitchFamily="18" charset="0"/>
              </a:rPr>
              <a:t>2.5x</a:t>
            </a:r>
          </a:p>
        </p:txBody>
      </p:sp>
      <p:graphicFrame>
        <p:nvGraphicFramePr>
          <p:cNvPr id="16" name="Object 28">
            <a:extLst>
              <a:ext uri="{FF2B5EF4-FFF2-40B4-BE49-F238E27FC236}">
                <a16:creationId xmlns:a16="http://schemas.microsoft.com/office/drawing/2014/main" id="{69EE79EE-D61B-407D-BE99-B9F72F029688}"/>
              </a:ext>
            </a:extLst>
          </p:cNvPr>
          <p:cNvGraphicFramePr>
            <a:graphicFrameLocks noChangeAspect="1"/>
          </p:cNvGraphicFramePr>
          <p:nvPr/>
        </p:nvGraphicFramePr>
        <p:xfrm>
          <a:off x="4716464" y="4919663"/>
          <a:ext cx="2522537" cy="455612"/>
        </p:xfrm>
        <a:graphic>
          <a:graphicData uri="http://schemas.openxmlformats.org/presentationml/2006/ole">
            <mc:AlternateContent xmlns:mc="http://schemas.openxmlformats.org/markup-compatibility/2006">
              <mc:Choice xmlns:v="urn:schemas-microsoft-com:vml" Requires="v">
                <p:oleObj name="Equation" r:id="rId5" imgW="1143000" imgH="203200" progId="Equation.DSMT4">
                  <p:embed/>
                </p:oleObj>
              </mc:Choice>
              <mc:Fallback>
                <p:oleObj name="Equation" r:id="rId5" imgW="1143000" imgH="203200" progId="Equation.DSMT4">
                  <p:embed/>
                  <p:pic>
                    <p:nvPicPr>
                      <p:cNvPr id="16" name="Object 28">
                        <a:extLst>
                          <a:ext uri="{FF2B5EF4-FFF2-40B4-BE49-F238E27FC236}">
                            <a16:creationId xmlns:a16="http://schemas.microsoft.com/office/drawing/2014/main" id="{69EE79EE-D61B-407D-BE99-B9F72F02968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6464" y="4919663"/>
                        <a:ext cx="2522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57" name="Subtitle 2">
            <a:extLst>
              <a:ext uri="{FF2B5EF4-FFF2-40B4-BE49-F238E27FC236}">
                <a16:creationId xmlns:a16="http://schemas.microsoft.com/office/drawing/2014/main" id="{04F793CD-259E-4575-A602-51F075330BE0}"/>
              </a:ext>
            </a:extLst>
          </p:cNvPr>
          <p:cNvSpPr txBox="1">
            <a:spLocks/>
          </p:cNvSpPr>
          <p:nvPr/>
        </p:nvSpPr>
        <p:spPr bwMode="auto">
          <a:xfrm>
            <a:off x="1809750" y="796925"/>
            <a:ext cx="9372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r>
              <a:rPr lang="en-US" altLang="en-US" sz="3600" dirty="0" err="1">
                <a:solidFill>
                  <a:schemeClr val="bg1"/>
                </a:solidFill>
                <a:latin typeface="VNI-Times" pitchFamily="2" charset="0"/>
              </a:rPr>
              <a:t>Gọi</a:t>
            </a:r>
            <a:r>
              <a:rPr lang="en-US" altLang="en-US" sz="3600" dirty="0">
                <a:solidFill>
                  <a:schemeClr val="bg1"/>
                </a:solidFill>
                <a:latin typeface="VNI-Times" pitchFamily="2" charset="0"/>
              </a:rPr>
              <a:t> x(km/h) </a:t>
            </a:r>
            <a:r>
              <a:rPr lang="en-US" altLang="en-US" sz="3600" dirty="0" err="1">
                <a:solidFill>
                  <a:schemeClr val="bg1"/>
                </a:solidFill>
                <a:latin typeface="Times New Roman" panose="02020603050405020304" pitchFamily="18" charset="0"/>
                <a:cs typeface="Times New Roman" panose="02020603050405020304" pitchFamily="18" charset="0"/>
              </a:rPr>
              <a:t>là</a:t>
            </a:r>
            <a:r>
              <a:rPr lang="en-US" altLang="en-US" sz="3600" dirty="0">
                <a:solidFill>
                  <a:schemeClr val="bg1"/>
                </a:solidFill>
                <a:latin typeface="Times New Roman" panose="02020603050405020304" pitchFamily="18" charset="0"/>
                <a:cs typeface="Times New Roman" panose="02020603050405020304" pitchFamily="18" charset="0"/>
              </a:rPr>
              <a:t> </a:t>
            </a:r>
            <a:r>
              <a:rPr lang="en-US" altLang="en-US" sz="3600" dirty="0" err="1">
                <a:solidFill>
                  <a:schemeClr val="bg1"/>
                </a:solidFill>
                <a:latin typeface="Times New Roman" panose="02020603050405020304" pitchFamily="18" charset="0"/>
                <a:cs typeface="Times New Roman" panose="02020603050405020304" pitchFamily="18" charset="0"/>
              </a:rPr>
              <a:t>vận</a:t>
            </a:r>
            <a:r>
              <a:rPr lang="en-US" altLang="en-US" sz="3600" dirty="0">
                <a:solidFill>
                  <a:schemeClr val="bg1"/>
                </a:solidFill>
                <a:latin typeface="Times New Roman" panose="02020603050405020304" pitchFamily="18" charset="0"/>
                <a:cs typeface="Times New Roman" panose="02020603050405020304" pitchFamily="18" charset="0"/>
              </a:rPr>
              <a:t> </a:t>
            </a:r>
            <a:r>
              <a:rPr lang="en-US" altLang="en-US" sz="3600" dirty="0" err="1">
                <a:solidFill>
                  <a:schemeClr val="bg1"/>
                </a:solidFill>
                <a:latin typeface="Times New Roman" panose="02020603050405020304" pitchFamily="18" charset="0"/>
                <a:cs typeface="Times New Roman" panose="02020603050405020304" pitchFamily="18" charset="0"/>
              </a:rPr>
              <a:t>tốc</a:t>
            </a:r>
            <a:r>
              <a:rPr lang="en-US" altLang="en-US" sz="3600" dirty="0">
                <a:solidFill>
                  <a:schemeClr val="bg1"/>
                </a:solidFill>
                <a:latin typeface="Times New Roman" panose="02020603050405020304" pitchFamily="18" charset="0"/>
                <a:cs typeface="Times New Roman" panose="02020603050405020304" pitchFamily="18" charset="0"/>
              </a:rPr>
              <a:t> </a:t>
            </a:r>
            <a:r>
              <a:rPr lang="en-US" altLang="en-US" sz="3600" dirty="0" err="1">
                <a:solidFill>
                  <a:schemeClr val="bg1"/>
                </a:solidFill>
                <a:latin typeface="Times New Roman" panose="02020603050405020304" pitchFamily="18" charset="0"/>
                <a:cs typeface="Times New Roman" panose="02020603050405020304" pitchFamily="18" charset="0"/>
              </a:rPr>
              <a:t>của</a:t>
            </a:r>
            <a:r>
              <a:rPr lang="en-US" altLang="en-US" sz="3600" dirty="0">
                <a:solidFill>
                  <a:schemeClr val="bg1"/>
                </a:solidFill>
                <a:latin typeface="Times New Roman" panose="02020603050405020304" pitchFamily="18" charset="0"/>
                <a:cs typeface="Times New Roman" panose="02020603050405020304" pitchFamily="18" charset="0"/>
              </a:rPr>
              <a:t> </a:t>
            </a:r>
            <a:r>
              <a:rPr lang="en-US" altLang="en-US" sz="3600" dirty="0" err="1">
                <a:solidFill>
                  <a:schemeClr val="bg1"/>
                </a:solidFill>
                <a:latin typeface="Times New Roman" panose="02020603050405020304" pitchFamily="18" charset="0"/>
                <a:cs typeface="Times New Roman" panose="02020603050405020304" pitchFamily="18" charset="0"/>
              </a:rPr>
              <a:t>ôtô</a:t>
            </a:r>
            <a:r>
              <a:rPr lang="en-US" altLang="en-US" sz="3600" dirty="0">
                <a:solidFill>
                  <a:schemeClr val="bg1"/>
                </a:solidFill>
                <a:latin typeface="Times New Roman" panose="02020603050405020304" pitchFamily="18" charset="0"/>
                <a:cs typeface="Times New Roman" panose="02020603050405020304" pitchFamily="18" charset="0"/>
              </a:rPr>
              <a:t> (x&gt;20)</a:t>
            </a:r>
            <a:endParaRPr lang="vi-VN" altLang="en-US" sz="3600" dirty="0">
              <a:solidFill>
                <a:schemeClr val="bg1"/>
              </a:solidFill>
            </a:endParaRPr>
          </a:p>
        </p:txBody>
      </p:sp>
      <p:pic>
        <p:nvPicPr>
          <p:cNvPr id="17" name="Picture 8" descr="gu1">
            <a:extLst>
              <a:ext uri="{FF2B5EF4-FFF2-40B4-BE49-F238E27FC236}">
                <a16:creationId xmlns:a16="http://schemas.microsoft.com/office/drawing/2014/main" id="{89ABEDA2-AE8E-47E1-97E6-05CD96C9D667}"/>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9677400" y="1"/>
            <a:ext cx="8382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Left Arrow 17">
            <a:hlinkClick r:id="rId8" action="ppaction://hlinksldjump"/>
            <a:extLst>
              <a:ext uri="{FF2B5EF4-FFF2-40B4-BE49-F238E27FC236}">
                <a16:creationId xmlns:a16="http://schemas.microsoft.com/office/drawing/2014/main" id="{097A1ABA-50BD-4A59-8166-4E200B3F4DBE}"/>
              </a:ext>
            </a:extLst>
          </p:cNvPr>
          <p:cNvSpPr/>
          <p:nvPr/>
        </p:nvSpPr>
        <p:spPr>
          <a:xfrm>
            <a:off x="9488488" y="6284913"/>
            <a:ext cx="1143000" cy="609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vi-VN"/>
          </a:p>
        </p:txBody>
      </p:sp>
      <p:sp>
        <p:nvSpPr>
          <p:cNvPr id="20" name="TextBox 5">
            <a:extLst>
              <a:ext uri="{FF2B5EF4-FFF2-40B4-BE49-F238E27FC236}">
                <a16:creationId xmlns:a16="http://schemas.microsoft.com/office/drawing/2014/main" id="{EF0ED816-BD08-43F4-AD99-6E5BA0D03ECB}"/>
              </a:ext>
            </a:extLst>
          </p:cNvPr>
          <p:cNvSpPr txBox="1">
            <a:spLocks noChangeArrowheads="1"/>
          </p:cNvSpPr>
          <p:nvPr/>
        </p:nvSpPr>
        <p:spPr bwMode="auto">
          <a:xfrm>
            <a:off x="1524001" y="5486400"/>
            <a:ext cx="91598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dirty="0" err="1">
                <a:solidFill>
                  <a:schemeClr val="bg1"/>
                </a:solidFill>
                <a:latin typeface="Times New Roman" panose="02020603050405020304" pitchFamily="18" charset="0"/>
                <a:cs typeface="Times New Roman" panose="02020603050405020304" pitchFamily="18" charset="0"/>
              </a:rPr>
              <a:t>Giải</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phương</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trình</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trên</a:t>
            </a:r>
            <a:r>
              <a:rPr lang="en-US" altLang="en-US" dirty="0">
                <a:solidFill>
                  <a:schemeClr val="bg1"/>
                </a:solidFill>
                <a:latin typeface="Times New Roman" panose="02020603050405020304" pitchFamily="18" charset="0"/>
                <a:cs typeface="Times New Roman" panose="02020603050405020304" pitchFamily="18" charset="0"/>
              </a:rPr>
              <a:t> ta </a:t>
            </a:r>
            <a:r>
              <a:rPr lang="en-US" altLang="en-US" dirty="0" err="1">
                <a:solidFill>
                  <a:schemeClr val="bg1"/>
                </a:solidFill>
                <a:latin typeface="Times New Roman" panose="02020603050405020304" pitchFamily="18" charset="0"/>
                <a:cs typeface="Times New Roman" panose="02020603050405020304" pitchFamily="18" charset="0"/>
              </a:rPr>
              <a:t>được</a:t>
            </a:r>
            <a:r>
              <a:rPr lang="en-US" altLang="en-US" dirty="0">
                <a:solidFill>
                  <a:schemeClr val="bg1"/>
                </a:solidFill>
                <a:latin typeface="Times New Roman" panose="02020603050405020304" pitchFamily="18" charset="0"/>
                <a:cs typeface="Times New Roman" panose="02020603050405020304" pitchFamily="18" charset="0"/>
              </a:rPr>
              <a:t> x= 70</a:t>
            </a:r>
            <a:endParaRPr lang="vi-VN" altLang="en-US" dirty="0">
              <a:solidFill>
                <a:schemeClr val="bg1"/>
              </a:solidFill>
              <a:latin typeface="Times New Roman" panose="02020603050405020304" pitchFamily="18" charset="0"/>
              <a:cs typeface="Times New Roman" panose="02020603050405020304" pitchFamily="18" charset="0"/>
            </a:endParaRPr>
          </a:p>
        </p:txBody>
      </p:sp>
      <p:sp>
        <p:nvSpPr>
          <p:cNvPr id="21" name="TextBox 5">
            <a:extLst>
              <a:ext uri="{FF2B5EF4-FFF2-40B4-BE49-F238E27FC236}">
                <a16:creationId xmlns:a16="http://schemas.microsoft.com/office/drawing/2014/main" id="{177988B8-AD73-453D-BDFE-C9E0FB06FC8C}"/>
              </a:ext>
            </a:extLst>
          </p:cNvPr>
          <p:cNvSpPr txBox="1">
            <a:spLocks noChangeArrowheads="1"/>
          </p:cNvSpPr>
          <p:nvPr/>
        </p:nvSpPr>
        <p:spPr bwMode="auto">
          <a:xfrm>
            <a:off x="1508126" y="6021389"/>
            <a:ext cx="91598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dirty="0" err="1">
                <a:solidFill>
                  <a:schemeClr val="bg1"/>
                </a:solidFill>
                <a:latin typeface="Times New Roman" panose="02020603050405020304" pitchFamily="18" charset="0"/>
                <a:cs typeface="Times New Roman" panose="02020603050405020304" pitchFamily="18" charset="0"/>
              </a:rPr>
              <a:t>Vậy</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quãng</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đường</a:t>
            </a:r>
            <a:r>
              <a:rPr lang="en-US" altLang="en-US" dirty="0">
                <a:solidFill>
                  <a:schemeClr val="bg1"/>
                </a:solidFill>
                <a:latin typeface="Times New Roman" panose="02020603050405020304" pitchFamily="18" charset="0"/>
                <a:cs typeface="Times New Roman" panose="02020603050405020304" pitchFamily="18" charset="0"/>
              </a:rPr>
              <a:t> AB </a:t>
            </a:r>
            <a:r>
              <a:rPr lang="en-US" altLang="en-US" dirty="0" err="1">
                <a:solidFill>
                  <a:schemeClr val="bg1"/>
                </a:solidFill>
                <a:latin typeface="Times New Roman" panose="02020603050405020304" pitchFamily="18" charset="0"/>
                <a:cs typeface="Times New Roman" panose="02020603050405020304" pitchFamily="18" charset="0"/>
              </a:rPr>
              <a:t>là</a:t>
            </a:r>
            <a:r>
              <a:rPr lang="en-US" altLang="en-US" dirty="0">
                <a:solidFill>
                  <a:schemeClr val="bg1"/>
                </a:solidFill>
                <a:latin typeface="Times New Roman" panose="02020603050405020304" pitchFamily="18" charset="0"/>
                <a:cs typeface="Times New Roman" panose="02020603050405020304" pitchFamily="18" charset="0"/>
              </a:rPr>
              <a:t> 2,5.70=175km</a:t>
            </a:r>
            <a:endParaRPr lang="vi-VN" altLang="en-US" dirty="0">
              <a:solidFill>
                <a:schemeClr val="bg1"/>
              </a:solidFill>
              <a:latin typeface="Times New Roman" panose="02020603050405020304" pitchFamily="18" charset="0"/>
              <a:cs typeface="Times New Roman" panose="02020603050405020304" pitchFamily="18" charset="0"/>
            </a:endParaRPr>
          </a:p>
        </p:txBody>
      </p:sp>
      <p:cxnSp>
        <p:nvCxnSpPr>
          <p:cNvPr id="19" name="Straight Connector 18">
            <a:extLst>
              <a:ext uri="{FF2B5EF4-FFF2-40B4-BE49-F238E27FC236}">
                <a16:creationId xmlns:a16="http://schemas.microsoft.com/office/drawing/2014/main" id="{664E733A-978F-42C4-A511-A57DB165080C}"/>
              </a:ext>
            </a:extLst>
          </p:cNvPr>
          <p:cNvCxnSpPr/>
          <p:nvPr/>
        </p:nvCxnSpPr>
        <p:spPr>
          <a:xfrm>
            <a:off x="2743200" y="1936751"/>
            <a:ext cx="1447800" cy="792163"/>
          </a:xfrm>
          <a:prstGeom prst="line">
            <a:avLst/>
          </a:prstGeom>
          <a:ln w="28575">
            <a:solidFill>
              <a:schemeClr val="tx2">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875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2691"/>
                                        </p:tgtEl>
                                        <p:attrNameLst>
                                          <p:attrName>style.visibility</p:attrName>
                                        </p:attrNameLst>
                                      </p:cBhvr>
                                      <p:to>
                                        <p:strVal val="visible"/>
                                      </p:to>
                                    </p:set>
                                    <p:anim calcmode="discrete" valueType="clr">
                                      <p:cBhvr override="childStyle">
                                        <p:cTn id="7" dur="80"/>
                                        <p:tgtEl>
                                          <p:spTgt spid="2269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2691"/>
                                        </p:tgtEl>
                                        <p:attrNameLst>
                                          <p:attrName>fillcolor</p:attrName>
                                        </p:attrNameLst>
                                      </p:cBhvr>
                                      <p:tavLst>
                                        <p:tav tm="0">
                                          <p:val>
                                            <p:clrVal>
                                              <a:schemeClr val="accent2"/>
                                            </p:clrVal>
                                          </p:val>
                                        </p:tav>
                                        <p:tav tm="50000">
                                          <p:val>
                                            <p:clrVal>
                                              <a:schemeClr val="hlink"/>
                                            </p:clrVal>
                                          </p:val>
                                        </p:tav>
                                      </p:tavLst>
                                    </p:anim>
                                    <p:set>
                                      <p:cBhvr>
                                        <p:cTn id="9" dur="80"/>
                                        <p:tgtEl>
                                          <p:spTgt spid="22691"/>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ntr" presetSubtype="10" fill="hold" nodeType="clickEffect">
                                  <p:stCondLst>
                                    <p:cond delay="0"/>
                                  </p:stCondLst>
                                  <p:childTnLst>
                                    <p:set>
                                      <p:cBhvr>
                                        <p:cTn id="13" dur="1" fill="hold">
                                          <p:stCondLst>
                                            <p:cond delay="0"/>
                                          </p:stCondLst>
                                        </p:cTn>
                                        <p:tgtEl>
                                          <p:spTgt spid="22692"/>
                                        </p:tgtEl>
                                        <p:attrNameLst>
                                          <p:attrName>style.visibility</p:attrName>
                                        </p:attrNameLst>
                                      </p:cBhvr>
                                      <p:to>
                                        <p:strVal val="visible"/>
                                      </p:to>
                                    </p:set>
                                    <p:animEffect transition="in" filter="blinds(horizontal)">
                                      <p:cBhvr>
                                        <p:cTn id="14" dur="500"/>
                                        <p:tgtEl>
                                          <p:spTgt spid="2269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22694"/>
                                        </p:tgtEl>
                                        <p:attrNameLst>
                                          <p:attrName>style.visibility</p:attrName>
                                        </p:attrNameLst>
                                      </p:cBhvr>
                                      <p:to>
                                        <p:strVal val="visible"/>
                                      </p:to>
                                    </p:set>
                                    <p:anim calcmode="discrete" valueType="clr">
                                      <p:cBhvr override="childStyle">
                                        <p:cTn id="19" dur="80"/>
                                        <p:tgtEl>
                                          <p:spTgt spid="22694"/>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22694"/>
                                        </p:tgtEl>
                                        <p:attrNameLst>
                                          <p:attrName>fillcolor</p:attrName>
                                        </p:attrNameLst>
                                      </p:cBhvr>
                                      <p:tavLst>
                                        <p:tav tm="0">
                                          <p:val>
                                            <p:clrVal>
                                              <a:schemeClr val="accent2"/>
                                            </p:clrVal>
                                          </p:val>
                                        </p:tav>
                                        <p:tav tm="50000">
                                          <p:val>
                                            <p:clrVal>
                                              <a:schemeClr val="hlink"/>
                                            </p:clrVal>
                                          </p:val>
                                        </p:tav>
                                      </p:tavLst>
                                    </p:anim>
                                    <p:set>
                                      <p:cBhvr>
                                        <p:cTn id="21" dur="80"/>
                                        <p:tgtEl>
                                          <p:spTgt spid="22694"/>
                                        </p:tgtEl>
                                        <p:attrNameLst>
                                          <p:attrName>fill.type</p:attrName>
                                        </p:attrNameLst>
                                      </p:cBhvr>
                                      <p:to>
                                        <p:strVal val="solid"/>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13"/>
                                        </p:tgtEl>
                                        <p:attrNameLst>
                                          <p:attrName>style.visibility</p:attrName>
                                        </p:attrNameLst>
                                      </p:cBhvr>
                                      <p:to>
                                        <p:strVal val="visible"/>
                                      </p:to>
                                    </p:set>
                                    <p:anim calcmode="discrete" valueType="clr">
                                      <p:cBhvr override="childStyle">
                                        <p:cTn id="26" dur="80"/>
                                        <p:tgtEl>
                                          <p:spTgt spid="13"/>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13"/>
                                        </p:tgtEl>
                                        <p:attrNameLst>
                                          <p:attrName>fillcolor</p:attrName>
                                        </p:attrNameLst>
                                      </p:cBhvr>
                                      <p:tavLst>
                                        <p:tav tm="0">
                                          <p:val>
                                            <p:clrVal>
                                              <a:schemeClr val="accent2"/>
                                            </p:clrVal>
                                          </p:val>
                                        </p:tav>
                                        <p:tav tm="50000">
                                          <p:val>
                                            <p:clrVal>
                                              <a:schemeClr val="hlink"/>
                                            </p:clrVal>
                                          </p:val>
                                        </p:tav>
                                      </p:tavLst>
                                    </p:anim>
                                    <p:set>
                                      <p:cBhvr>
                                        <p:cTn id="28" dur="80"/>
                                        <p:tgtEl>
                                          <p:spTgt spid="13"/>
                                        </p:tgtEl>
                                        <p:attrNameLst>
                                          <p:attrName>fill.type</p:attrName>
                                        </p:attrNameLst>
                                      </p:cBhvr>
                                      <p:to>
                                        <p:strVal val="solid"/>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7" presetClass="entr" presetSubtype="0" fill="hold" grpId="0" nodeType="clickEffect">
                                  <p:stCondLst>
                                    <p:cond delay="0"/>
                                  </p:stCondLst>
                                  <p:iterate type="lt">
                                    <p:tmPct val="50000"/>
                                  </p:iterate>
                                  <p:childTnLst>
                                    <p:set>
                                      <p:cBhvr>
                                        <p:cTn id="32" dur="1" fill="hold">
                                          <p:stCondLst>
                                            <p:cond delay="0"/>
                                          </p:stCondLst>
                                        </p:cTn>
                                        <p:tgtEl>
                                          <p:spTgt spid="14"/>
                                        </p:tgtEl>
                                        <p:attrNameLst>
                                          <p:attrName>style.visibility</p:attrName>
                                        </p:attrNameLst>
                                      </p:cBhvr>
                                      <p:to>
                                        <p:strVal val="visible"/>
                                      </p:to>
                                    </p:set>
                                    <p:anim calcmode="discrete" valueType="clr">
                                      <p:cBhvr override="childStyle">
                                        <p:cTn id="33" dur="80"/>
                                        <p:tgtEl>
                                          <p:spTgt spid="14"/>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14"/>
                                        </p:tgtEl>
                                        <p:attrNameLst>
                                          <p:attrName>fillcolor</p:attrName>
                                        </p:attrNameLst>
                                      </p:cBhvr>
                                      <p:tavLst>
                                        <p:tav tm="0">
                                          <p:val>
                                            <p:clrVal>
                                              <a:schemeClr val="accent2"/>
                                            </p:clrVal>
                                          </p:val>
                                        </p:tav>
                                        <p:tav tm="50000">
                                          <p:val>
                                            <p:clrVal>
                                              <a:schemeClr val="hlink"/>
                                            </p:clrVal>
                                          </p:val>
                                        </p:tav>
                                      </p:tavLst>
                                    </p:anim>
                                    <p:set>
                                      <p:cBhvr>
                                        <p:cTn id="35" dur="80"/>
                                        <p:tgtEl>
                                          <p:spTgt spid="14"/>
                                        </p:tgtEl>
                                        <p:attrNameLst>
                                          <p:attrName>fill.type</p:attrName>
                                        </p:attrNameLst>
                                      </p:cBhvr>
                                      <p:to>
                                        <p:strVal val="solid"/>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27" presetClass="entr" presetSubtype="0" fill="hold" grpId="0" nodeType="clickEffect">
                                  <p:stCondLst>
                                    <p:cond delay="0"/>
                                  </p:stCondLst>
                                  <p:iterate type="lt">
                                    <p:tmPct val="50000"/>
                                  </p:iterate>
                                  <p:childTnLst>
                                    <p:set>
                                      <p:cBhvr>
                                        <p:cTn id="39" dur="1" fill="hold">
                                          <p:stCondLst>
                                            <p:cond delay="0"/>
                                          </p:stCondLst>
                                        </p:cTn>
                                        <p:tgtEl>
                                          <p:spTgt spid="15"/>
                                        </p:tgtEl>
                                        <p:attrNameLst>
                                          <p:attrName>style.visibility</p:attrName>
                                        </p:attrNameLst>
                                      </p:cBhvr>
                                      <p:to>
                                        <p:strVal val="visible"/>
                                      </p:to>
                                    </p:set>
                                    <p:anim calcmode="discrete" valueType="clr">
                                      <p:cBhvr override="childStyle">
                                        <p:cTn id="40" dur="80"/>
                                        <p:tgtEl>
                                          <p:spTgt spid="15"/>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15"/>
                                        </p:tgtEl>
                                        <p:attrNameLst>
                                          <p:attrName>fillcolor</p:attrName>
                                        </p:attrNameLst>
                                      </p:cBhvr>
                                      <p:tavLst>
                                        <p:tav tm="0">
                                          <p:val>
                                            <p:clrVal>
                                              <a:schemeClr val="accent2"/>
                                            </p:clrVal>
                                          </p:val>
                                        </p:tav>
                                        <p:tav tm="50000">
                                          <p:val>
                                            <p:clrVal>
                                              <a:schemeClr val="hlink"/>
                                            </p:clrVal>
                                          </p:val>
                                        </p:tav>
                                      </p:tavLst>
                                    </p:anim>
                                    <p:set>
                                      <p:cBhvr>
                                        <p:cTn id="42" dur="80"/>
                                        <p:tgtEl>
                                          <p:spTgt spid="15"/>
                                        </p:tgtEl>
                                        <p:attrNameLst>
                                          <p:attrName>fill.type</p:attrName>
                                        </p:attrNameLst>
                                      </p:cBhvr>
                                      <p:to>
                                        <p:strVal val="solid"/>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9"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p:cTn id="47" dur="1000" fill="hold"/>
                                        <p:tgtEl>
                                          <p:spTgt spid="4"/>
                                        </p:tgtEl>
                                        <p:attrNameLst>
                                          <p:attrName>ppt_x</p:attrName>
                                        </p:attrNameLst>
                                      </p:cBhvr>
                                      <p:tavLst>
                                        <p:tav tm="0">
                                          <p:val>
                                            <p:strVal val="#ppt_x-.2"/>
                                          </p:val>
                                        </p:tav>
                                        <p:tav tm="100000">
                                          <p:val>
                                            <p:strVal val="#ppt_x"/>
                                          </p:val>
                                        </p:tav>
                                      </p:tavLst>
                                    </p:anim>
                                    <p:anim calcmode="lin" valueType="num">
                                      <p:cBhvr>
                                        <p:cTn id="4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49" dur="1000"/>
                                        <p:tgtEl>
                                          <p:spTgt spid="4"/>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 presetClass="entr" presetSubtype="0" fill="hold" nodeType="clickEffect">
                                  <p:stCondLst>
                                    <p:cond delay="0"/>
                                  </p:stCondLst>
                                  <p:childTnLst>
                                    <p:set>
                                      <p:cBhvr>
                                        <p:cTn id="53" dur="1" fill="hold">
                                          <p:stCondLst>
                                            <p:cond delay="0"/>
                                          </p:stCondLst>
                                        </p:cTn>
                                        <p:tgtEl>
                                          <p:spTgt spid="16"/>
                                        </p:tgtEl>
                                        <p:attrNameLst>
                                          <p:attrName>style.visibility</p:attrName>
                                        </p:attrNameLst>
                                      </p:cBhvr>
                                      <p:to>
                                        <p:strVal val="visible"/>
                                      </p:to>
                                    </p:set>
                                  </p:childTnLst>
                                  <p:subTnLst>
                                    <p:audio>
                                      <p:cMediaNode>
                                        <p:cTn display="0" masterRel="sameClick">
                                          <p:stCondLst>
                                            <p:cond evt="begin" delay="0">
                                              <p:tn val="52"/>
                                            </p:cond>
                                          </p:stCondLst>
                                          <p:endCondLst>
                                            <p:cond evt="onStopAudio" delay="0">
                                              <p:tgtEl>
                                                <p:sldTgt/>
                                              </p:tgtEl>
                                            </p:cond>
                                          </p:endCondLst>
                                        </p:cTn>
                                        <p:tgtEl>
                                          <p:sndTgt r:embed="rId2" name="chimes.wav"/>
                                        </p:tgtEl>
                                      </p:cMediaNode>
                                    </p:audio>
                                  </p:subTnLst>
                                </p:cTn>
                              </p:par>
                              <p:par>
                                <p:cTn id="54" presetID="10" presetClass="entr" presetSubtype="0" fill="hold" nodeType="with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fade">
                                      <p:cBhvr>
                                        <p:cTn id="56" dur="2000"/>
                                        <p:tgtEl>
                                          <p:spTgt spid="17"/>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91" grpId="0"/>
      <p:bldP spid="22694" grpId="0"/>
      <p:bldP spid="4" grpId="0"/>
      <p:bldP spid="13" grpId="0"/>
      <p:bldP spid="14" grpId="0"/>
      <p:bldP spid="15" grpId="0"/>
      <p:bldP spid="20" grpId="0"/>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B8FD783-C51C-4ACF-8AE7-2472275D5112}"/>
              </a:ext>
            </a:extLst>
          </p:cNvPr>
          <p:cNvSpPr txBox="1"/>
          <p:nvPr/>
        </p:nvSpPr>
        <p:spPr>
          <a:xfrm>
            <a:off x="1566863" y="41275"/>
            <a:ext cx="9067800" cy="2554288"/>
          </a:xfrm>
          <a:prstGeom prst="rect">
            <a:avLst/>
          </a:prstGeom>
          <a:solidFill>
            <a:schemeClr val="accent1">
              <a:lumMod val="90000"/>
            </a:schemeClr>
          </a:solidFill>
          <a:ln w="57150">
            <a:solidFill>
              <a:srgbClr val="00B050"/>
            </a:solidFill>
          </a:ln>
        </p:spPr>
        <p:txBody>
          <a:bodyPr>
            <a:spAutoFit/>
          </a:bodyPr>
          <a:lstStyle/>
          <a:p>
            <a:pPr>
              <a:defRPr/>
            </a:pPr>
            <a:r>
              <a:rPr lang="vi-VN" sz="3200" u="sng" dirty="0">
                <a:solidFill>
                  <a:srgbClr val="FF0000"/>
                </a:solidFill>
              </a:rPr>
              <a:t>Tóm lại </a:t>
            </a:r>
            <a:r>
              <a:rPr lang="vi-VN" sz="3200" dirty="0">
                <a:solidFill>
                  <a:srgbClr val="FF3300"/>
                </a:solidFill>
              </a:rPr>
              <a:t>: </a:t>
            </a:r>
            <a:r>
              <a:rPr lang="vi-VN" sz="3200" dirty="0">
                <a:solidFill>
                  <a:srgbClr val="002060"/>
                </a:solidFill>
              </a:rPr>
              <a:t>Mỗi cách chọn ẩn khác nhau sẽ cho ta các phương trình khác nhau,do đó khi giải bài toán bằng cách lập phương trình ta phải khéo léo trong cách chọn ẩn để có lời giải gọn hơn.Vì vậy bước chọn ẩn là quan trọng nhất.</a:t>
            </a:r>
          </a:p>
        </p:txBody>
      </p:sp>
      <p:pic>
        <p:nvPicPr>
          <p:cNvPr id="27651" name="Picture 7" descr="4951051">
            <a:extLst>
              <a:ext uri="{FF2B5EF4-FFF2-40B4-BE49-F238E27FC236}">
                <a16:creationId xmlns:a16="http://schemas.microsoft.com/office/drawing/2014/main" id="{15F11A9A-C1DD-4D0E-A15C-8370ECC16863}"/>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5589" y="4648200"/>
            <a:ext cx="2205037" cy="220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2" name="Picture 7" descr="4951051">
            <a:extLst>
              <a:ext uri="{FF2B5EF4-FFF2-40B4-BE49-F238E27FC236}">
                <a16:creationId xmlns:a16="http://schemas.microsoft.com/office/drawing/2014/main" id="{67170EAB-22A9-49F7-A969-CC07D6E48DDD}"/>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861051" y="4613276"/>
            <a:ext cx="2212975" cy="221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3" name="Picture 7" descr="4951051">
            <a:extLst>
              <a:ext uri="{FF2B5EF4-FFF2-40B4-BE49-F238E27FC236}">
                <a16:creationId xmlns:a16="http://schemas.microsoft.com/office/drawing/2014/main" id="{C3FE1257-2297-4041-8BAE-10CE6BBF41ED}"/>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656014" y="4527551"/>
            <a:ext cx="2205037" cy="220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7" descr="4951051">
            <a:extLst>
              <a:ext uri="{FF2B5EF4-FFF2-40B4-BE49-F238E27FC236}">
                <a16:creationId xmlns:a16="http://schemas.microsoft.com/office/drawing/2014/main" id="{2CAB89F4-EBCC-411D-95C7-BB0FD61F2804}"/>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305801" y="4613276"/>
            <a:ext cx="2212975" cy="221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5" name="Picture 2" descr="22">
            <a:extLst>
              <a:ext uri="{FF2B5EF4-FFF2-40B4-BE49-F238E27FC236}">
                <a16:creationId xmlns:a16="http://schemas.microsoft.com/office/drawing/2014/main" id="{47543823-EBDD-4660-A744-D44916D8B3D2}"/>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849813" y="3625851"/>
            <a:ext cx="2043112" cy="159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6" name="Picture 3" descr="128">
            <a:extLst>
              <a:ext uri="{FF2B5EF4-FFF2-40B4-BE49-F238E27FC236}">
                <a16:creationId xmlns:a16="http://schemas.microsoft.com/office/drawing/2014/main" id="{8236717A-B74C-4D61-BDA7-813970574637}"/>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107363" y="3236914"/>
            <a:ext cx="2119312" cy="167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7" name="Picture 3" descr="128">
            <a:extLst>
              <a:ext uri="{FF2B5EF4-FFF2-40B4-BE49-F238E27FC236}">
                <a16:creationId xmlns:a16="http://schemas.microsoft.com/office/drawing/2014/main" id="{64C61E1E-36AD-4B86-99F6-E17B44280602}"/>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643063" y="3236914"/>
            <a:ext cx="2119312" cy="167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7299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32522" y="2305878"/>
            <a:ext cx="3008243" cy="19215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latin typeface="Times New Roman" panose="02020603050405020304" pitchFamily="18" charset="0"/>
                <a:cs typeface="Times New Roman" panose="02020603050405020304" pitchFamily="18" charset="0"/>
              </a:rPr>
              <a:t>Giải bài toán bằng cách lập phương trình</a:t>
            </a:r>
          </a:p>
        </p:txBody>
      </p:sp>
      <p:sp>
        <p:nvSpPr>
          <p:cNvPr id="10" name="TextBox 9"/>
          <p:cNvSpPr txBox="1"/>
          <p:nvPr/>
        </p:nvSpPr>
        <p:spPr>
          <a:xfrm>
            <a:off x="2155426" y="1389303"/>
            <a:ext cx="4187686" cy="461665"/>
          </a:xfrm>
          <a:prstGeom prst="rect">
            <a:avLst/>
          </a:prstGeom>
          <a:noFill/>
        </p:spPr>
        <p:txBody>
          <a:bodyPr wrap="square" rtlCol="0">
            <a:spAutoFit/>
          </a:bodyPr>
          <a:lstStyle/>
          <a:p>
            <a:r>
              <a:rPr lang="en-US" sz="2400">
                <a:solidFill>
                  <a:srgbClr val="FFFF00"/>
                </a:solidFill>
                <a:latin typeface="Times New Roman" panose="02020603050405020304" pitchFamily="18" charset="0"/>
                <a:cs typeface="Times New Roman" panose="02020603050405020304" pitchFamily="18" charset="0"/>
              </a:rPr>
              <a:t>Bước 1: Lập phương trình</a:t>
            </a:r>
          </a:p>
        </p:txBody>
      </p:sp>
      <p:sp>
        <p:nvSpPr>
          <p:cNvPr id="11" name="Freeform 10"/>
          <p:cNvSpPr/>
          <p:nvPr/>
        </p:nvSpPr>
        <p:spPr>
          <a:xfrm>
            <a:off x="5101971" y="972096"/>
            <a:ext cx="2704628" cy="896969"/>
          </a:xfrm>
          <a:custGeom>
            <a:avLst/>
            <a:gdLst>
              <a:gd name="connsiteX0" fmla="*/ 116 w 2704628"/>
              <a:gd name="connsiteY0" fmla="*/ 896461 h 896969"/>
              <a:gd name="connsiteX1" fmla="*/ 1298829 w 2704628"/>
              <a:gd name="connsiteY1" fmla="*/ 724182 h 896969"/>
              <a:gd name="connsiteX2" fmla="*/ 1166307 w 2704628"/>
              <a:gd name="connsiteY2" fmla="*/ 459139 h 896969"/>
              <a:gd name="connsiteX3" fmla="*/ 2610794 w 2704628"/>
              <a:gd name="connsiteY3" fmla="*/ 35069 h 896969"/>
              <a:gd name="connsiteX4" fmla="*/ 2571038 w 2704628"/>
              <a:gd name="connsiteY4" fmla="*/ 21817 h 896969"/>
              <a:gd name="connsiteX5" fmla="*/ 2637299 w 2704628"/>
              <a:gd name="connsiteY5" fmla="*/ 8565 h 896969"/>
              <a:gd name="connsiteX6" fmla="*/ 2624046 w 2704628"/>
              <a:gd name="connsiteY6" fmla="*/ 8565 h 896969"/>
              <a:gd name="connsiteX7" fmla="*/ 1139803 w 2704628"/>
              <a:gd name="connsiteY7" fmla="*/ 445887 h 896969"/>
              <a:gd name="connsiteX8" fmla="*/ 1378342 w 2704628"/>
              <a:gd name="connsiteY8" fmla="*/ 671174 h 896969"/>
              <a:gd name="connsiteX9" fmla="*/ 116 w 2704628"/>
              <a:gd name="connsiteY9" fmla="*/ 896461 h 896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04628" h="896969">
                <a:moveTo>
                  <a:pt x="116" y="896461"/>
                </a:moveTo>
                <a:cubicBezTo>
                  <a:pt x="-13136" y="905296"/>
                  <a:pt x="1104464" y="797069"/>
                  <a:pt x="1298829" y="724182"/>
                </a:cubicBezTo>
                <a:cubicBezTo>
                  <a:pt x="1493194" y="651295"/>
                  <a:pt x="947646" y="573991"/>
                  <a:pt x="1166307" y="459139"/>
                </a:cubicBezTo>
                <a:cubicBezTo>
                  <a:pt x="1384968" y="344287"/>
                  <a:pt x="2376672" y="107956"/>
                  <a:pt x="2610794" y="35069"/>
                </a:cubicBezTo>
                <a:cubicBezTo>
                  <a:pt x="2844916" y="-37818"/>
                  <a:pt x="2566621" y="26234"/>
                  <a:pt x="2571038" y="21817"/>
                </a:cubicBezTo>
                <a:cubicBezTo>
                  <a:pt x="2575455" y="17400"/>
                  <a:pt x="2628464" y="10774"/>
                  <a:pt x="2637299" y="8565"/>
                </a:cubicBezTo>
                <a:cubicBezTo>
                  <a:pt x="2646134" y="6356"/>
                  <a:pt x="2624046" y="8565"/>
                  <a:pt x="2624046" y="8565"/>
                </a:cubicBezTo>
                <a:cubicBezTo>
                  <a:pt x="2374463" y="81452"/>
                  <a:pt x="1347420" y="335452"/>
                  <a:pt x="1139803" y="445887"/>
                </a:cubicBezTo>
                <a:cubicBezTo>
                  <a:pt x="932186" y="556322"/>
                  <a:pt x="1570499" y="591661"/>
                  <a:pt x="1378342" y="671174"/>
                </a:cubicBezTo>
                <a:cubicBezTo>
                  <a:pt x="1186185" y="750687"/>
                  <a:pt x="13368" y="887626"/>
                  <a:pt x="116" y="896461"/>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2372139" y="1796705"/>
            <a:ext cx="2773250" cy="680998"/>
          </a:xfrm>
          <a:custGeom>
            <a:avLst/>
            <a:gdLst>
              <a:gd name="connsiteX0" fmla="*/ 0 w 2773250"/>
              <a:gd name="connsiteY0" fmla="*/ 641695 h 680998"/>
              <a:gd name="connsiteX1" fmla="*/ 1245704 w 2773250"/>
              <a:gd name="connsiteY1" fmla="*/ 32095 h 680998"/>
              <a:gd name="connsiteX2" fmla="*/ 2769704 w 2773250"/>
              <a:gd name="connsiteY2" fmla="*/ 85104 h 680998"/>
              <a:gd name="connsiteX3" fmla="*/ 795131 w 2773250"/>
              <a:gd name="connsiteY3" fmla="*/ 85104 h 680998"/>
              <a:gd name="connsiteX4" fmla="*/ 119270 w 2773250"/>
              <a:gd name="connsiteY4" fmla="*/ 641695 h 680998"/>
              <a:gd name="connsiteX5" fmla="*/ 53009 w 2773250"/>
              <a:gd name="connsiteY5" fmla="*/ 628443 h 680998"/>
              <a:gd name="connsiteX6" fmla="*/ 66261 w 2773250"/>
              <a:gd name="connsiteY6" fmla="*/ 575434 h 680998"/>
              <a:gd name="connsiteX7" fmla="*/ 384313 w 2773250"/>
              <a:gd name="connsiteY7" fmla="*/ 336895 h 680998"/>
              <a:gd name="connsiteX8" fmla="*/ 145774 w 2773250"/>
              <a:gd name="connsiteY8" fmla="*/ 562182 h 680998"/>
              <a:gd name="connsiteX9" fmla="*/ 159026 w 2773250"/>
              <a:gd name="connsiteY9" fmla="*/ 562182 h 680998"/>
              <a:gd name="connsiteX10" fmla="*/ 238539 w 2773250"/>
              <a:gd name="connsiteY10" fmla="*/ 522425 h 680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73250" h="680998">
                <a:moveTo>
                  <a:pt x="0" y="641695"/>
                </a:moveTo>
                <a:cubicBezTo>
                  <a:pt x="392043" y="383277"/>
                  <a:pt x="784087" y="124860"/>
                  <a:pt x="1245704" y="32095"/>
                </a:cubicBezTo>
                <a:cubicBezTo>
                  <a:pt x="1707321" y="-60670"/>
                  <a:pt x="2844800" y="76269"/>
                  <a:pt x="2769704" y="85104"/>
                </a:cubicBezTo>
                <a:cubicBezTo>
                  <a:pt x="2694609" y="93939"/>
                  <a:pt x="1236870" y="-7661"/>
                  <a:pt x="795131" y="85104"/>
                </a:cubicBezTo>
                <a:cubicBezTo>
                  <a:pt x="353392" y="177869"/>
                  <a:pt x="242957" y="551138"/>
                  <a:pt x="119270" y="641695"/>
                </a:cubicBezTo>
                <a:cubicBezTo>
                  <a:pt x="-4417" y="732252"/>
                  <a:pt x="61844" y="639486"/>
                  <a:pt x="53009" y="628443"/>
                </a:cubicBezTo>
                <a:cubicBezTo>
                  <a:pt x="44174" y="617400"/>
                  <a:pt x="11044" y="624025"/>
                  <a:pt x="66261" y="575434"/>
                </a:cubicBezTo>
                <a:cubicBezTo>
                  <a:pt x="121478" y="526843"/>
                  <a:pt x="371061" y="339104"/>
                  <a:pt x="384313" y="336895"/>
                </a:cubicBezTo>
                <a:cubicBezTo>
                  <a:pt x="397565" y="334686"/>
                  <a:pt x="183322" y="524634"/>
                  <a:pt x="145774" y="562182"/>
                </a:cubicBezTo>
                <a:cubicBezTo>
                  <a:pt x="108226" y="599730"/>
                  <a:pt x="143565" y="568808"/>
                  <a:pt x="159026" y="562182"/>
                </a:cubicBezTo>
                <a:cubicBezTo>
                  <a:pt x="174487" y="555556"/>
                  <a:pt x="206513" y="538990"/>
                  <a:pt x="238539" y="522425"/>
                </a:cubicBezTo>
              </a:path>
            </a:pathLst>
          </a:custGeom>
          <a:solidFill>
            <a:srgbClr val="00B05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5567860" y="585589"/>
            <a:ext cx="6915688" cy="461665"/>
          </a:xfrm>
          <a:prstGeom prst="rect">
            <a:avLst/>
          </a:prstGeom>
          <a:noFill/>
        </p:spPr>
        <p:txBody>
          <a:bodyPr wrap="square" rtlCol="0">
            <a:spAutoFit/>
          </a:bodyPr>
          <a:lstStyle/>
          <a:p>
            <a:r>
              <a:rPr lang="en-US" sz="2400">
                <a:solidFill>
                  <a:srgbClr val="FFFF00"/>
                </a:solidFill>
                <a:latin typeface="Times New Roman" panose="02020603050405020304" pitchFamily="18" charset="0"/>
                <a:cs typeface="Times New Roman" panose="02020603050405020304" pitchFamily="18" charset="0"/>
              </a:rPr>
              <a:t>Chọn ẩn số và đặt điều kiện thích hợp cho ẩn số</a:t>
            </a:r>
          </a:p>
        </p:txBody>
      </p:sp>
      <p:sp>
        <p:nvSpPr>
          <p:cNvPr id="16" name="Freeform 15"/>
          <p:cNvSpPr/>
          <p:nvPr/>
        </p:nvSpPr>
        <p:spPr>
          <a:xfrm>
            <a:off x="4997831" y="1864227"/>
            <a:ext cx="5420076" cy="674596"/>
          </a:xfrm>
          <a:custGeom>
            <a:avLst/>
            <a:gdLst>
              <a:gd name="connsiteX0" fmla="*/ 157265 w 5420076"/>
              <a:gd name="connsiteY0" fmla="*/ 70590 h 674596"/>
              <a:gd name="connsiteX1" fmla="*/ 1601752 w 5420076"/>
              <a:gd name="connsiteY1" fmla="*/ 110347 h 674596"/>
              <a:gd name="connsiteX2" fmla="*/ 2688430 w 5420076"/>
              <a:gd name="connsiteY2" fmla="*/ 613930 h 674596"/>
              <a:gd name="connsiteX3" fmla="*/ 5352117 w 5420076"/>
              <a:gd name="connsiteY3" fmla="*/ 653686 h 674596"/>
              <a:gd name="connsiteX4" fmla="*/ 4517230 w 5420076"/>
              <a:gd name="connsiteY4" fmla="*/ 547669 h 674596"/>
              <a:gd name="connsiteX5" fmla="*/ 3311282 w 5420076"/>
              <a:gd name="connsiteY5" fmla="*/ 666938 h 674596"/>
              <a:gd name="connsiteX6" fmla="*/ 2158343 w 5420076"/>
              <a:gd name="connsiteY6" fmla="*/ 282625 h 674596"/>
              <a:gd name="connsiteX7" fmla="*/ 886134 w 5420076"/>
              <a:gd name="connsiteY7" fmla="*/ 17582 h 674596"/>
              <a:gd name="connsiteX8" fmla="*/ 117508 w 5420076"/>
              <a:gd name="connsiteY8" fmla="*/ 30834 h 674596"/>
              <a:gd name="connsiteX9" fmla="*/ 130760 w 5420076"/>
              <a:gd name="connsiteY9" fmla="*/ 4330 h 674596"/>
              <a:gd name="connsiteX10" fmla="*/ 1336708 w 5420076"/>
              <a:gd name="connsiteY10" fmla="*/ 136851 h 674596"/>
              <a:gd name="connsiteX11" fmla="*/ 1336708 w 5420076"/>
              <a:gd name="connsiteY11" fmla="*/ 83843 h 674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20076" h="674596">
                <a:moveTo>
                  <a:pt x="157265" y="70590"/>
                </a:moveTo>
                <a:cubicBezTo>
                  <a:pt x="668578" y="45190"/>
                  <a:pt x="1179891" y="19790"/>
                  <a:pt x="1601752" y="110347"/>
                </a:cubicBezTo>
                <a:cubicBezTo>
                  <a:pt x="2023613" y="200904"/>
                  <a:pt x="2063369" y="523374"/>
                  <a:pt x="2688430" y="613930"/>
                </a:cubicBezTo>
                <a:cubicBezTo>
                  <a:pt x="3313491" y="704486"/>
                  <a:pt x="5047317" y="664729"/>
                  <a:pt x="5352117" y="653686"/>
                </a:cubicBezTo>
                <a:cubicBezTo>
                  <a:pt x="5656917" y="642643"/>
                  <a:pt x="4857369" y="545460"/>
                  <a:pt x="4517230" y="547669"/>
                </a:cubicBezTo>
                <a:cubicBezTo>
                  <a:pt x="4177091" y="549878"/>
                  <a:pt x="3704430" y="711112"/>
                  <a:pt x="3311282" y="666938"/>
                </a:cubicBezTo>
                <a:cubicBezTo>
                  <a:pt x="2918134" y="622764"/>
                  <a:pt x="2562534" y="390851"/>
                  <a:pt x="2158343" y="282625"/>
                </a:cubicBezTo>
                <a:cubicBezTo>
                  <a:pt x="1754152" y="174399"/>
                  <a:pt x="1226273" y="59547"/>
                  <a:pt x="886134" y="17582"/>
                </a:cubicBezTo>
                <a:cubicBezTo>
                  <a:pt x="545995" y="-24383"/>
                  <a:pt x="243404" y="33043"/>
                  <a:pt x="117508" y="30834"/>
                </a:cubicBezTo>
                <a:cubicBezTo>
                  <a:pt x="-8388" y="28625"/>
                  <a:pt x="-72440" y="-13339"/>
                  <a:pt x="130760" y="4330"/>
                </a:cubicBezTo>
                <a:cubicBezTo>
                  <a:pt x="333960" y="21999"/>
                  <a:pt x="1135717" y="123599"/>
                  <a:pt x="1336708" y="136851"/>
                </a:cubicBezTo>
                <a:cubicBezTo>
                  <a:pt x="1537699" y="150103"/>
                  <a:pt x="1437203" y="116973"/>
                  <a:pt x="1336708" y="83843"/>
                </a:cubicBezTo>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7464518" y="1594149"/>
            <a:ext cx="4515346" cy="830997"/>
          </a:xfrm>
          <a:prstGeom prst="rect">
            <a:avLst/>
          </a:prstGeom>
          <a:noFill/>
        </p:spPr>
        <p:txBody>
          <a:bodyPr wrap="square" rtlCol="0">
            <a:spAutoFit/>
          </a:bodyPr>
          <a:lstStyle/>
          <a:p>
            <a:r>
              <a:rPr lang="en-US" sz="2400">
                <a:solidFill>
                  <a:srgbClr val="FFFF00"/>
                </a:solidFill>
                <a:latin typeface="Times New Roman" panose="02020603050405020304" pitchFamily="18" charset="0"/>
                <a:cs typeface="Times New Roman" panose="02020603050405020304" pitchFamily="18" charset="0"/>
              </a:rPr>
              <a:t>Biểu diễn các đại lượng chưa biết</a:t>
            </a:r>
          </a:p>
          <a:p>
            <a:r>
              <a:rPr lang="en-US" sz="2400">
                <a:solidFill>
                  <a:srgbClr val="FFFF00"/>
                </a:solidFill>
                <a:latin typeface="Times New Roman" panose="02020603050405020304" pitchFamily="18" charset="0"/>
                <a:cs typeface="Times New Roman" panose="02020603050405020304" pitchFamily="18" charset="0"/>
              </a:rPr>
              <a:t>theo ẩn và các đại lượng đã biết</a:t>
            </a:r>
          </a:p>
        </p:txBody>
      </p:sp>
      <p:sp>
        <p:nvSpPr>
          <p:cNvPr id="18" name="Freeform 17"/>
          <p:cNvSpPr/>
          <p:nvPr/>
        </p:nvSpPr>
        <p:spPr>
          <a:xfrm>
            <a:off x="5015213" y="1868557"/>
            <a:ext cx="5731531" cy="1728461"/>
          </a:xfrm>
          <a:custGeom>
            <a:avLst/>
            <a:gdLst>
              <a:gd name="connsiteX0" fmla="*/ 206144 w 5731531"/>
              <a:gd name="connsiteY0" fmla="*/ 0 h 1728461"/>
              <a:gd name="connsiteX1" fmla="*/ 882004 w 5731531"/>
              <a:gd name="connsiteY1" fmla="*/ 967408 h 1728461"/>
              <a:gd name="connsiteX2" fmla="*/ 5639535 w 5731531"/>
              <a:gd name="connsiteY2" fmla="*/ 1709530 h 1728461"/>
              <a:gd name="connsiteX3" fmla="*/ 4142039 w 5731531"/>
              <a:gd name="connsiteY3" fmla="*/ 1524000 h 1728461"/>
              <a:gd name="connsiteX4" fmla="*/ 285657 w 5731531"/>
              <a:gd name="connsiteY4" fmla="*/ 1020417 h 1728461"/>
              <a:gd name="connsiteX5" fmla="*/ 285657 w 5731531"/>
              <a:gd name="connsiteY5" fmla="*/ 79513 h 1728461"/>
              <a:gd name="connsiteX6" fmla="*/ 285657 w 5731531"/>
              <a:gd name="connsiteY6" fmla="*/ 79513 h 172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1531" h="1728461">
                <a:moveTo>
                  <a:pt x="206144" y="0"/>
                </a:moveTo>
                <a:cubicBezTo>
                  <a:pt x="91291" y="341243"/>
                  <a:pt x="-23561" y="682486"/>
                  <a:pt x="882004" y="967408"/>
                </a:cubicBezTo>
                <a:cubicBezTo>
                  <a:pt x="1787569" y="1252330"/>
                  <a:pt x="5096196" y="1616765"/>
                  <a:pt x="5639535" y="1709530"/>
                </a:cubicBezTo>
                <a:cubicBezTo>
                  <a:pt x="6182874" y="1802295"/>
                  <a:pt x="4142039" y="1524000"/>
                  <a:pt x="4142039" y="1524000"/>
                </a:cubicBezTo>
                <a:cubicBezTo>
                  <a:pt x="3249726" y="1409148"/>
                  <a:pt x="928387" y="1261165"/>
                  <a:pt x="285657" y="1020417"/>
                </a:cubicBezTo>
                <a:cubicBezTo>
                  <a:pt x="-357073" y="779669"/>
                  <a:pt x="285657" y="79513"/>
                  <a:pt x="285657" y="79513"/>
                </a:cubicBezTo>
                <a:lnTo>
                  <a:pt x="285657" y="79513"/>
                </a:lnTo>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8319283" y="2837088"/>
            <a:ext cx="2574004" cy="461665"/>
          </a:xfrm>
          <a:prstGeom prst="rect">
            <a:avLst/>
          </a:prstGeom>
          <a:noFill/>
        </p:spPr>
        <p:txBody>
          <a:bodyPr wrap="square" rtlCol="0">
            <a:spAutoFit/>
          </a:bodyPr>
          <a:lstStyle/>
          <a:p>
            <a:r>
              <a:rPr lang="en-US" sz="2400">
                <a:solidFill>
                  <a:srgbClr val="FFFF00"/>
                </a:solidFill>
                <a:latin typeface="Times New Roman" panose="02020603050405020304" pitchFamily="18" charset="0"/>
                <a:cs typeface="Times New Roman" panose="02020603050405020304" pitchFamily="18" charset="0"/>
              </a:rPr>
              <a:t>Lập phương trình</a:t>
            </a:r>
          </a:p>
        </p:txBody>
      </p:sp>
      <p:sp>
        <p:nvSpPr>
          <p:cNvPr id="21" name="Freeform 20"/>
          <p:cNvSpPr/>
          <p:nvPr/>
        </p:nvSpPr>
        <p:spPr>
          <a:xfrm>
            <a:off x="2822713" y="3881134"/>
            <a:ext cx="3604591" cy="478831"/>
          </a:xfrm>
          <a:custGeom>
            <a:avLst/>
            <a:gdLst>
              <a:gd name="connsiteX0" fmla="*/ 0 w 3604591"/>
              <a:gd name="connsiteY0" fmla="*/ 1753 h 478831"/>
              <a:gd name="connsiteX1" fmla="*/ 1537252 w 3604591"/>
              <a:gd name="connsiteY1" fmla="*/ 306553 h 478831"/>
              <a:gd name="connsiteX2" fmla="*/ 2796209 w 3604591"/>
              <a:gd name="connsiteY2" fmla="*/ 1753 h 478831"/>
              <a:gd name="connsiteX3" fmla="*/ 3604591 w 3604591"/>
              <a:gd name="connsiteY3" fmla="*/ 478831 h 478831"/>
              <a:gd name="connsiteX4" fmla="*/ 3313044 w 3604591"/>
              <a:gd name="connsiteY4" fmla="*/ 306553 h 478831"/>
              <a:gd name="connsiteX5" fmla="*/ 3313044 w 3604591"/>
              <a:gd name="connsiteY5" fmla="*/ 306553 h 478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4591" h="478831">
                <a:moveTo>
                  <a:pt x="0" y="1753"/>
                </a:moveTo>
                <a:cubicBezTo>
                  <a:pt x="535608" y="154153"/>
                  <a:pt x="1071217" y="306553"/>
                  <a:pt x="1537252" y="306553"/>
                </a:cubicBezTo>
                <a:cubicBezTo>
                  <a:pt x="2003287" y="306553"/>
                  <a:pt x="2451653" y="-26960"/>
                  <a:pt x="2796209" y="1753"/>
                </a:cubicBezTo>
                <a:cubicBezTo>
                  <a:pt x="3140765" y="30466"/>
                  <a:pt x="3604591" y="478831"/>
                  <a:pt x="3604591" y="478831"/>
                </a:cubicBezTo>
                <a:lnTo>
                  <a:pt x="3313044" y="306553"/>
                </a:lnTo>
                <a:lnTo>
                  <a:pt x="3313044" y="306553"/>
                </a:lnTo>
              </a:path>
            </a:pathLst>
          </a:cu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3280434" y="3480589"/>
            <a:ext cx="4187686" cy="461665"/>
          </a:xfrm>
          <a:prstGeom prst="rect">
            <a:avLst/>
          </a:prstGeom>
          <a:noFill/>
        </p:spPr>
        <p:txBody>
          <a:bodyPr wrap="square" rtlCol="0">
            <a:spAutoFit/>
          </a:bodyPr>
          <a:lstStyle/>
          <a:p>
            <a:r>
              <a:rPr lang="en-US" sz="2400">
                <a:solidFill>
                  <a:srgbClr val="FFFF00"/>
                </a:solidFill>
                <a:latin typeface="Times New Roman" panose="02020603050405020304" pitchFamily="18" charset="0"/>
                <a:cs typeface="Times New Roman" panose="02020603050405020304" pitchFamily="18" charset="0"/>
              </a:rPr>
              <a:t>Bước 2: Giải phương trình</a:t>
            </a:r>
          </a:p>
        </p:txBody>
      </p:sp>
      <p:sp>
        <p:nvSpPr>
          <p:cNvPr id="23" name="Freeform 22"/>
          <p:cNvSpPr/>
          <p:nvPr/>
        </p:nvSpPr>
        <p:spPr>
          <a:xfrm>
            <a:off x="1775791" y="4147930"/>
            <a:ext cx="4841265" cy="1552112"/>
          </a:xfrm>
          <a:custGeom>
            <a:avLst/>
            <a:gdLst>
              <a:gd name="connsiteX0" fmla="*/ 0 w 4841265"/>
              <a:gd name="connsiteY0" fmla="*/ 106018 h 1552112"/>
              <a:gd name="connsiteX1" fmla="*/ 3087757 w 4841265"/>
              <a:gd name="connsiteY1" fmla="*/ 1272209 h 1552112"/>
              <a:gd name="connsiteX2" fmla="*/ 4810539 w 4841265"/>
              <a:gd name="connsiteY2" fmla="*/ 1537253 h 1552112"/>
              <a:gd name="connsiteX3" fmla="*/ 1683026 w 4841265"/>
              <a:gd name="connsiteY3" fmla="*/ 967409 h 1552112"/>
              <a:gd name="connsiteX4" fmla="*/ 450574 w 4841265"/>
              <a:gd name="connsiteY4" fmla="*/ 0 h 1552112"/>
              <a:gd name="connsiteX5" fmla="*/ 450574 w 4841265"/>
              <a:gd name="connsiteY5" fmla="*/ 0 h 1552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1265" h="1552112">
                <a:moveTo>
                  <a:pt x="0" y="106018"/>
                </a:moveTo>
                <a:cubicBezTo>
                  <a:pt x="1143000" y="569844"/>
                  <a:pt x="2286001" y="1033670"/>
                  <a:pt x="3087757" y="1272209"/>
                </a:cubicBezTo>
                <a:cubicBezTo>
                  <a:pt x="3889513" y="1510748"/>
                  <a:pt x="5044661" y="1588053"/>
                  <a:pt x="4810539" y="1537253"/>
                </a:cubicBezTo>
                <a:cubicBezTo>
                  <a:pt x="4576417" y="1486453"/>
                  <a:pt x="2409687" y="1223618"/>
                  <a:pt x="1683026" y="967409"/>
                </a:cubicBezTo>
                <a:cubicBezTo>
                  <a:pt x="956365" y="711200"/>
                  <a:pt x="450574" y="0"/>
                  <a:pt x="450574" y="0"/>
                </a:cubicBezTo>
                <a:lnTo>
                  <a:pt x="450574" y="0"/>
                </a:lnTo>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rot="382696">
            <a:off x="4483778" y="5016266"/>
            <a:ext cx="2406568" cy="461665"/>
          </a:xfrm>
          <a:prstGeom prst="rect">
            <a:avLst/>
          </a:prstGeom>
          <a:noFill/>
        </p:spPr>
        <p:txBody>
          <a:bodyPr wrap="square" rtlCol="0">
            <a:spAutoFit/>
          </a:bodyPr>
          <a:lstStyle/>
          <a:p>
            <a:r>
              <a:rPr lang="en-US" sz="2400">
                <a:solidFill>
                  <a:srgbClr val="FFFF00"/>
                </a:solidFill>
                <a:latin typeface="Times New Roman" panose="02020603050405020304" pitchFamily="18" charset="0"/>
                <a:cs typeface="Times New Roman" panose="02020603050405020304" pitchFamily="18" charset="0"/>
              </a:rPr>
              <a:t>Bước 3: Trả lời</a:t>
            </a:r>
          </a:p>
        </p:txBody>
      </p:sp>
      <p:sp>
        <p:nvSpPr>
          <p:cNvPr id="25" name="Freeform 24"/>
          <p:cNvSpPr/>
          <p:nvPr/>
        </p:nvSpPr>
        <p:spPr>
          <a:xfrm>
            <a:off x="6586330" y="5499522"/>
            <a:ext cx="4996070" cy="238669"/>
          </a:xfrm>
          <a:custGeom>
            <a:avLst/>
            <a:gdLst>
              <a:gd name="connsiteX0" fmla="*/ 0 w 4996070"/>
              <a:gd name="connsiteY0" fmla="*/ 212165 h 238669"/>
              <a:gd name="connsiteX1" fmla="*/ 1683027 w 4996070"/>
              <a:gd name="connsiteY1" fmla="*/ 130 h 238669"/>
              <a:gd name="connsiteX2" fmla="*/ 4996070 w 4996070"/>
              <a:gd name="connsiteY2" fmla="*/ 238669 h 238669"/>
              <a:gd name="connsiteX3" fmla="*/ 4996070 w 4996070"/>
              <a:gd name="connsiteY3" fmla="*/ 238669 h 238669"/>
            </a:gdLst>
            <a:ahLst/>
            <a:cxnLst>
              <a:cxn ang="0">
                <a:pos x="connsiteX0" y="connsiteY0"/>
              </a:cxn>
              <a:cxn ang="0">
                <a:pos x="connsiteX1" y="connsiteY1"/>
              </a:cxn>
              <a:cxn ang="0">
                <a:pos x="connsiteX2" y="connsiteY2"/>
              </a:cxn>
              <a:cxn ang="0">
                <a:pos x="connsiteX3" y="connsiteY3"/>
              </a:cxn>
            </a:cxnLst>
            <a:rect l="l" t="t" r="r" b="b"/>
            <a:pathLst>
              <a:path w="4996070" h="238669">
                <a:moveTo>
                  <a:pt x="0" y="212165"/>
                </a:moveTo>
                <a:cubicBezTo>
                  <a:pt x="425174" y="103939"/>
                  <a:pt x="850349" y="-4287"/>
                  <a:pt x="1683027" y="130"/>
                </a:cubicBezTo>
                <a:cubicBezTo>
                  <a:pt x="2515705" y="4547"/>
                  <a:pt x="4996070" y="238669"/>
                  <a:pt x="4996070" y="238669"/>
                </a:cubicBezTo>
                <a:lnTo>
                  <a:pt x="4996070" y="238669"/>
                </a:lnTo>
              </a:path>
            </a:pathLst>
          </a:cu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7566787" y="5148513"/>
            <a:ext cx="4310808" cy="461665"/>
          </a:xfrm>
          <a:prstGeom prst="rect">
            <a:avLst/>
          </a:prstGeom>
          <a:noFill/>
        </p:spPr>
        <p:txBody>
          <a:bodyPr wrap="square" rtlCol="0">
            <a:spAutoFit/>
          </a:bodyPr>
          <a:lstStyle/>
          <a:p>
            <a:r>
              <a:rPr lang="en-US" sz="2400">
                <a:solidFill>
                  <a:srgbClr val="FFFF00"/>
                </a:solidFill>
                <a:latin typeface="Times New Roman" panose="02020603050405020304" pitchFamily="18" charset="0"/>
                <a:cs typeface="Times New Roman" panose="02020603050405020304" pitchFamily="18" charset="0"/>
              </a:rPr>
              <a:t>Chọn kết quả thích hợp và trả lời</a:t>
            </a:r>
          </a:p>
        </p:txBody>
      </p:sp>
    </p:spTree>
    <p:extLst>
      <p:ext uri="{BB962C8B-B14F-4D97-AF65-F5344CB8AC3E}">
        <p14:creationId xmlns:p14="http://schemas.microsoft.com/office/powerpoint/2010/main" val="3913078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randombar(horizontal)">
                                      <p:cBhvr>
                                        <p:cTn id="15" dur="500"/>
                                        <p:tgtEl>
                                          <p:spTgt spid="10"/>
                                        </p:tgtEl>
                                      </p:cBhvr>
                                    </p:animEffect>
                                  </p:childTnLst>
                                </p:cTn>
                              </p:par>
                            </p:childTnLst>
                          </p:cTn>
                        </p:par>
                        <p:par>
                          <p:cTn id="16" fill="hold">
                            <p:stCondLst>
                              <p:cond delay="500"/>
                            </p:stCondLst>
                            <p:childTnLst>
                              <p:par>
                                <p:cTn id="17" presetID="14" presetClass="entr" presetSubtype="1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randombar(horizontal)">
                                      <p:cBhvr>
                                        <p:cTn id="19" dur="500"/>
                                        <p:tgtEl>
                                          <p:spTgt spid="11"/>
                                        </p:tgtEl>
                                      </p:cBhvr>
                                    </p:animEffect>
                                  </p:childTnLst>
                                </p:cTn>
                              </p:par>
                            </p:childTnLst>
                          </p:cTn>
                        </p:par>
                        <p:par>
                          <p:cTn id="20" fill="hold">
                            <p:stCondLst>
                              <p:cond delay="1000"/>
                            </p:stCondLst>
                            <p:childTnLst>
                              <p:par>
                                <p:cTn id="21" presetID="14" presetClass="entr" presetSubtype="10"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randombar(horizontal)">
                                      <p:cBhvr>
                                        <p:cTn id="23" dur="500"/>
                                        <p:tgtEl>
                                          <p:spTgt spid="15"/>
                                        </p:tgtEl>
                                      </p:cBhvr>
                                    </p:animEffect>
                                  </p:childTnLst>
                                </p:cTn>
                              </p:par>
                            </p:childTnLst>
                          </p:cTn>
                        </p:par>
                        <p:par>
                          <p:cTn id="24" fill="hold">
                            <p:stCondLst>
                              <p:cond delay="1500"/>
                            </p:stCondLst>
                            <p:childTnLst>
                              <p:par>
                                <p:cTn id="25" presetID="14" presetClass="entr" presetSubtype="10"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randombar(horizontal)">
                                      <p:cBhvr>
                                        <p:cTn id="27" dur="500"/>
                                        <p:tgtEl>
                                          <p:spTgt spid="16"/>
                                        </p:tgtEl>
                                      </p:cBhvr>
                                    </p:animEffect>
                                  </p:childTnLst>
                                </p:cTn>
                              </p:par>
                            </p:childTnLst>
                          </p:cTn>
                        </p:par>
                        <p:par>
                          <p:cTn id="28" fill="hold">
                            <p:stCondLst>
                              <p:cond delay="2000"/>
                            </p:stCondLst>
                            <p:childTnLst>
                              <p:par>
                                <p:cTn id="29" presetID="14" presetClass="entr" presetSubtype="10" fill="hold" grpId="0" nodeType="after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randombar(horizontal)">
                                      <p:cBhvr>
                                        <p:cTn id="31" dur="500"/>
                                        <p:tgtEl>
                                          <p:spTgt spid="17"/>
                                        </p:tgtEl>
                                      </p:cBhvr>
                                    </p:animEffect>
                                  </p:childTnLst>
                                </p:cTn>
                              </p:par>
                            </p:childTnLst>
                          </p:cTn>
                        </p:par>
                        <p:par>
                          <p:cTn id="32" fill="hold">
                            <p:stCondLst>
                              <p:cond delay="2500"/>
                            </p:stCondLst>
                            <p:childTnLst>
                              <p:par>
                                <p:cTn id="33" presetID="14" presetClass="entr" presetSubtype="10"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randombar(horizontal)">
                                      <p:cBhvr>
                                        <p:cTn id="35" dur="500"/>
                                        <p:tgtEl>
                                          <p:spTgt spid="18"/>
                                        </p:tgtEl>
                                      </p:cBhvr>
                                    </p:animEffect>
                                  </p:childTnLst>
                                </p:cTn>
                              </p:par>
                            </p:childTnLst>
                          </p:cTn>
                        </p:par>
                        <p:par>
                          <p:cTn id="36" fill="hold">
                            <p:stCondLst>
                              <p:cond delay="3000"/>
                            </p:stCondLst>
                            <p:childTnLst>
                              <p:par>
                                <p:cTn id="37" presetID="14" presetClass="entr" presetSubtype="10" fill="hold" grpId="0" nodeType="after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randombar(horizontal)">
                                      <p:cBhvr>
                                        <p:cTn id="39" dur="500"/>
                                        <p:tgtEl>
                                          <p:spTgt spid="19"/>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randombar(horizontal)">
                                      <p:cBhvr>
                                        <p:cTn id="44" dur="500"/>
                                        <p:tgtEl>
                                          <p:spTgt spid="21"/>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randombar(horizontal)">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randombar(horizontal)">
                                      <p:cBhvr>
                                        <p:cTn id="52" dur="500"/>
                                        <p:tgtEl>
                                          <p:spTgt spid="23"/>
                                        </p:tgtEl>
                                      </p:cBhvr>
                                    </p:animEffect>
                                  </p:childTnLst>
                                </p:cTn>
                              </p:par>
                              <p:par>
                                <p:cTn id="53" presetID="14" presetClass="entr" presetSubtype="10" fill="hold" grpId="0" nodeType="with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randombar(horizontal)">
                                      <p:cBhvr>
                                        <p:cTn id="55" dur="500"/>
                                        <p:tgtEl>
                                          <p:spTgt spid="24"/>
                                        </p:tgtEl>
                                      </p:cBhvr>
                                    </p:animEffect>
                                  </p:childTnLst>
                                </p:cTn>
                              </p:par>
                            </p:childTnLst>
                          </p:cTn>
                        </p:par>
                      </p:childTnLst>
                    </p:cTn>
                  </p:par>
                  <p:par>
                    <p:cTn id="56" fill="hold">
                      <p:stCondLst>
                        <p:cond delay="indefinite"/>
                      </p:stCondLst>
                      <p:childTnLst>
                        <p:par>
                          <p:cTn id="57" fill="hold">
                            <p:stCondLst>
                              <p:cond delay="0"/>
                            </p:stCondLst>
                            <p:childTnLst>
                              <p:par>
                                <p:cTn id="58" presetID="14" presetClass="entr" presetSubtype="10" fill="hold" grpId="0" nodeType="click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randombar(horizontal)">
                                      <p:cBhvr>
                                        <p:cTn id="60" dur="500"/>
                                        <p:tgtEl>
                                          <p:spTgt spid="25"/>
                                        </p:tgtEl>
                                      </p:cBhvr>
                                    </p:animEffect>
                                  </p:childTnLst>
                                </p:cTn>
                              </p:par>
                              <p:par>
                                <p:cTn id="61" presetID="14" presetClass="entr" presetSubtype="10" fill="hold" grpId="0" nodeType="with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randombar(horizontal)">
                                      <p:cBhvr>
                                        <p:cTn id="6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p:bldP spid="11" grpId="0" animBg="1"/>
      <p:bldP spid="12" grpId="0" animBg="1"/>
      <p:bldP spid="15" grpId="0"/>
      <p:bldP spid="16" grpId="0" animBg="1"/>
      <p:bldP spid="17" grpId="0"/>
      <p:bldP spid="18" grpId="0" animBg="1"/>
      <p:bldP spid="19" grpId="0"/>
      <p:bldP spid="21" grpId="0" animBg="1"/>
      <p:bldP spid="22" grpId="0"/>
      <p:bldP spid="23" grpId="0" animBg="1"/>
      <p:bldP spid="24" grpId="0"/>
      <p:bldP spid="25" grpId="0" animBg="1"/>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35000" y="584200"/>
            <a:ext cx="10960100" cy="5386090"/>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spcBef>
                <a:spcPts val="1200"/>
              </a:spcBef>
              <a:spcAft>
                <a:spcPts val="1200"/>
              </a:spcAft>
            </a:pPr>
            <a:r>
              <a:rPr lang="en-US" sz="2800" b="1">
                <a:solidFill>
                  <a:srgbClr val="FFFF00"/>
                </a:solidFill>
                <a:latin typeface="Times New Roman" panose="02020603050405020304" pitchFamily="18" charset="0"/>
                <a:cs typeface="Times New Roman" panose="02020603050405020304" pitchFamily="18" charset="0"/>
              </a:rPr>
              <a:t>Tóm tắt các bước giải bài toán bằng cách lập phương trình</a:t>
            </a:r>
          </a:p>
          <a:p>
            <a:pPr>
              <a:spcBef>
                <a:spcPts val="1200"/>
              </a:spcBef>
              <a:spcAft>
                <a:spcPts val="1200"/>
              </a:spcAft>
            </a:pPr>
            <a:r>
              <a:rPr lang="en-US" sz="2800" i="1" u="sng">
                <a:solidFill>
                  <a:schemeClr val="bg1"/>
                </a:solidFill>
                <a:latin typeface="Times New Roman" panose="02020603050405020304" pitchFamily="18" charset="0"/>
                <a:cs typeface="Times New Roman" panose="02020603050405020304" pitchFamily="18" charset="0"/>
              </a:rPr>
              <a:t>Bước 1:</a:t>
            </a:r>
            <a:r>
              <a:rPr lang="en-US" sz="2800">
                <a:solidFill>
                  <a:schemeClr val="bg1"/>
                </a:solidFill>
                <a:latin typeface="Times New Roman" panose="02020603050405020304" pitchFamily="18" charset="0"/>
                <a:cs typeface="Times New Roman" panose="02020603050405020304" pitchFamily="18" charset="0"/>
              </a:rPr>
              <a:t> Lập phuơng trình</a:t>
            </a:r>
          </a:p>
          <a:p>
            <a:pPr marL="342900" indent="-342900">
              <a:spcBef>
                <a:spcPts val="1200"/>
              </a:spcBef>
              <a:spcAft>
                <a:spcPts val="1200"/>
              </a:spcAft>
              <a:buFont typeface="Courier New" panose="02070309020205020404" pitchFamily="49" charset="0"/>
              <a:buChar char="o"/>
            </a:pPr>
            <a:r>
              <a:rPr lang="en-US" sz="2800">
                <a:solidFill>
                  <a:schemeClr val="bg1"/>
                </a:solidFill>
                <a:latin typeface="Times New Roman" panose="02020603050405020304" pitchFamily="18" charset="0"/>
                <a:cs typeface="Times New Roman" panose="02020603050405020304" pitchFamily="18" charset="0"/>
              </a:rPr>
              <a:t>Chọn ẩn số và đặt điều kiện thích hợp cho ẩn số.</a:t>
            </a:r>
          </a:p>
          <a:p>
            <a:pPr marL="342900" indent="-342900">
              <a:spcBef>
                <a:spcPts val="1200"/>
              </a:spcBef>
              <a:spcAft>
                <a:spcPts val="1200"/>
              </a:spcAft>
              <a:buFont typeface="Courier New" panose="02070309020205020404" pitchFamily="49" charset="0"/>
              <a:buChar char="o"/>
            </a:pPr>
            <a:r>
              <a:rPr lang="en-US" sz="2800">
                <a:solidFill>
                  <a:schemeClr val="bg1"/>
                </a:solidFill>
                <a:latin typeface="Times New Roman" panose="02020603050405020304" pitchFamily="18" charset="0"/>
                <a:cs typeface="Times New Roman" panose="02020603050405020304" pitchFamily="18" charset="0"/>
              </a:rPr>
              <a:t>Biểu diễn các đại lượng chưa biết theo ẩn và các đại lượng đã biết.</a:t>
            </a:r>
          </a:p>
          <a:p>
            <a:pPr marL="342900" indent="-342900">
              <a:spcBef>
                <a:spcPts val="1200"/>
              </a:spcBef>
              <a:spcAft>
                <a:spcPts val="1200"/>
              </a:spcAft>
              <a:buFont typeface="Courier New" panose="02070309020205020404" pitchFamily="49" charset="0"/>
              <a:buChar char="o"/>
            </a:pPr>
            <a:r>
              <a:rPr lang="en-US" sz="2800">
                <a:solidFill>
                  <a:schemeClr val="bg1"/>
                </a:solidFill>
                <a:latin typeface="Times New Roman" panose="02020603050405020304" pitchFamily="18" charset="0"/>
                <a:cs typeface="Times New Roman" panose="02020603050405020304" pitchFamily="18" charset="0"/>
              </a:rPr>
              <a:t>Lập phương trình biểu thị mối quan hệ giữa các đại lượng.</a:t>
            </a:r>
          </a:p>
          <a:p>
            <a:pPr>
              <a:spcBef>
                <a:spcPts val="1200"/>
              </a:spcBef>
              <a:spcAft>
                <a:spcPts val="1200"/>
              </a:spcAft>
            </a:pPr>
            <a:r>
              <a:rPr lang="en-US" sz="2800" i="1" u="sng">
                <a:solidFill>
                  <a:schemeClr val="bg1"/>
                </a:solidFill>
                <a:latin typeface="Times New Roman" panose="02020603050405020304" pitchFamily="18" charset="0"/>
                <a:cs typeface="Times New Roman" panose="02020603050405020304" pitchFamily="18" charset="0"/>
              </a:rPr>
              <a:t>Bước 2:</a:t>
            </a:r>
            <a:r>
              <a:rPr lang="en-US" sz="2800">
                <a:solidFill>
                  <a:schemeClr val="bg1"/>
                </a:solidFill>
                <a:latin typeface="Times New Roman" panose="02020603050405020304" pitchFamily="18" charset="0"/>
                <a:cs typeface="Times New Roman" panose="02020603050405020304" pitchFamily="18" charset="0"/>
              </a:rPr>
              <a:t> Giải phương trình.</a:t>
            </a:r>
          </a:p>
          <a:p>
            <a:pPr>
              <a:spcBef>
                <a:spcPts val="1200"/>
              </a:spcBef>
              <a:spcAft>
                <a:spcPts val="1200"/>
              </a:spcAft>
            </a:pPr>
            <a:r>
              <a:rPr lang="en-US" sz="2800" i="1" u="sng">
                <a:solidFill>
                  <a:schemeClr val="bg1"/>
                </a:solidFill>
                <a:latin typeface="Times New Roman" panose="02020603050405020304" pitchFamily="18" charset="0"/>
                <a:cs typeface="Times New Roman" panose="02020603050405020304" pitchFamily="18" charset="0"/>
              </a:rPr>
              <a:t>Bước 3:</a:t>
            </a:r>
            <a:r>
              <a:rPr lang="en-US" sz="2800">
                <a:solidFill>
                  <a:schemeClr val="bg1"/>
                </a:solidFill>
                <a:latin typeface="Times New Roman" panose="02020603050405020304" pitchFamily="18" charset="0"/>
                <a:cs typeface="Times New Roman" panose="02020603050405020304" pitchFamily="18" charset="0"/>
              </a:rPr>
              <a:t> Trả lời: Kiểm tra xem trong các nghiệm của phương trình, nghiệm nào thỏa mãn điều kiện của ẩn, nghiệm nào không, rồi kết luận.  </a:t>
            </a:r>
            <a:endParaRPr lang="en-US" sz="2800" i="1" u="sng">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4502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p:cNvSpPr txBox="1"/>
              <p:nvPr/>
            </p:nvSpPr>
            <p:spPr>
              <a:xfrm>
                <a:off x="122250" y="242340"/>
                <a:ext cx="12069750" cy="1016689"/>
              </a:xfrm>
              <a:prstGeom prst="rect">
                <a:avLst/>
              </a:prstGeom>
              <a:noFill/>
            </p:spPr>
            <p:txBody>
              <a:bodyPr wrap="square" rtlCol="0">
                <a:spAutoFit/>
              </a:bodyPr>
              <a:lstStyle/>
              <a:p>
                <a:pPr>
                  <a:spcBef>
                    <a:spcPct val="0"/>
                  </a:spcBef>
                  <a:buFontTx/>
                  <a:buNone/>
                </a:pPr>
                <a:r>
                  <a:rPr lang="en-US" sz="2400" b="1" u="sng" dirty="0" err="1">
                    <a:solidFill>
                      <a:srgbClr val="FFFF00"/>
                    </a:solidFill>
                    <a:latin typeface="Times New Roman" panose="02020603050405020304" pitchFamily="18" charset="0"/>
                    <a:cs typeface="Times New Roman" panose="02020603050405020304" pitchFamily="18" charset="0"/>
                  </a:rPr>
                  <a:t>Bài</a:t>
                </a:r>
                <a:r>
                  <a:rPr lang="en-US" sz="2400" b="1" u="sng" dirty="0">
                    <a:solidFill>
                      <a:srgbClr val="FFFF00"/>
                    </a:solidFill>
                    <a:latin typeface="Times New Roman" panose="02020603050405020304" pitchFamily="18" charset="0"/>
                    <a:cs typeface="Times New Roman" panose="02020603050405020304" pitchFamily="18" charset="0"/>
                  </a:rPr>
                  <a:t> 1:</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Mẫu</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của</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một</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phân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lớn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hơn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tử</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của</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nó</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là</a:t>
                </a:r>
                <a:r>
                  <a:rPr lang="en-US" sz="2400" dirty="0">
                    <a:solidFill>
                      <a:schemeClr val="bg1"/>
                    </a:solidFill>
                    <a:latin typeface="Times New Roman" panose="02020603050405020304" pitchFamily="18" charset="0"/>
                    <a:cs typeface="Times New Roman" panose="02020603050405020304" pitchFamily="18" charset="0"/>
                  </a:rPr>
                  <a:t> 3 </a:t>
                </a:r>
                <a:r>
                  <a:rPr lang="en-US" sz="2400" dirty="0" err="1">
                    <a:solidFill>
                      <a:schemeClr val="bg1"/>
                    </a:solidFill>
                    <a:latin typeface="Times New Roman" panose="02020603050405020304" pitchFamily="18" charset="0"/>
                    <a:cs typeface="Times New Roman" panose="02020603050405020304" pitchFamily="18" charset="0"/>
                  </a:rPr>
                  <a:t>đơn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vị</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Nếu</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tăng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cả</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tử</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và</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mẫu</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của</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nó</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thêm</a:t>
                </a:r>
                <a:r>
                  <a:rPr lang="en-US" sz="2400" dirty="0">
                    <a:solidFill>
                      <a:schemeClr val="bg1"/>
                    </a:solidFill>
                    <a:latin typeface="Times New Roman" panose="02020603050405020304" pitchFamily="18" charset="0"/>
                    <a:cs typeface="Times New Roman" panose="02020603050405020304" pitchFamily="18" charset="0"/>
                  </a:rPr>
                  <a:t> 2 </a:t>
                </a:r>
                <a:r>
                  <a:rPr lang="en-US" sz="2400" dirty="0" err="1">
                    <a:solidFill>
                      <a:schemeClr val="bg1"/>
                    </a:solidFill>
                    <a:latin typeface="Times New Roman" panose="02020603050405020304" pitchFamily="18" charset="0"/>
                    <a:cs typeface="Times New Roman" panose="02020603050405020304" pitchFamily="18" charset="0"/>
                  </a:rPr>
                  <a:t>đơn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vị</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thì</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được</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phân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mới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bằng</a:t>
                </a:r>
                <a:r>
                  <a:rPr lang="en-US" sz="2400"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400" i="1" smtClean="0">
                            <a:solidFill>
                              <a:schemeClr val="bg1"/>
                            </a:solidFill>
                            <a:latin typeface="Cambria Math" panose="02040503050406030204" pitchFamily="18" charset="0"/>
                            <a:cs typeface="Times New Roman" panose="02020603050405020304" pitchFamily="18" charset="0"/>
                          </a:rPr>
                        </m:ctrlPr>
                      </m:fPr>
                      <m:num>
                        <m:r>
                          <a:rPr lang="en-US" sz="2400" b="0" i="1" smtClean="0">
                            <a:solidFill>
                              <a:schemeClr val="bg1"/>
                            </a:solidFill>
                            <a:latin typeface="Cambria Math" panose="02040503050406030204" pitchFamily="18" charset="0"/>
                            <a:cs typeface="Times New Roman" panose="02020603050405020304" pitchFamily="18" charset="0"/>
                          </a:rPr>
                          <m:t>1</m:t>
                        </m:r>
                      </m:num>
                      <m:den>
                        <m:r>
                          <a:rPr lang="en-US" sz="2400" b="0" i="1" smtClean="0">
                            <a:solidFill>
                              <a:schemeClr val="bg1"/>
                            </a:solidFill>
                            <a:latin typeface="Cambria Math" panose="02040503050406030204" pitchFamily="18" charset="0"/>
                            <a:cs typeface="Times New Roman" panose="02020603050405020304" pitchFamily="18" charset="0"/>
                          </a:rPr>
                          <m:t>2</m:t>
                        </m:r>
                      </m:den>
                    </m:f>
                  </m:oMath>
                </a14:m>
                <a:r>
                  <a:rPr lang="en-US" sz="2400" b="1" dirty="0">
                    <a:solidFill>
                      <a:schemeClr val="bg1"/>
                    </a:solidFill>
                    <a:latin typeface="Times New Roman" panose="02020603050405020304" pitchFamily="18" charset="0"/>
                    <a:cs typeface="Times New Roman" panose="02020603050405020304" pitchFamily="18" charset="0"/>
                  </a:rPr>
                  <a:t> </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Tìm</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phân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ban </a:t>
                </a:r>
                <a:r>
                  <a:rPr lang="en-US" sz="2400" dirty="0" err="1">
                    <a:solidFill>
                      <a:schemeClr val="bg1"/>
                    </a:solidFill>
                    <a:latin typeface="Times New Roman" panose="02020603050405020304" pitchFamily="18" charset="0"/>
                    <a:cs typeface="Times New Roman" panose="02020603050405020304" pitchFamily="18" charset="0"/>
                  </a:rPr>
                  <a:t>đầu</a:t>
                </a:r>
                <a:r>
                  <a:rPr lang="en-US" sz="2400" dirty="0">
                    <a:solidFill>
                      <a:schemeClr val="bg1"/>
                    </a:solidFill>
                    <a:latin typeface="Times New Roman" panose="02020603050405020304" pitchFamily="18" charset="0"/>
                    <a:cs typeface="Times New Roman" panose="02020603050405020304" pitchFamily="18" charset="0"/>
                  </a:rPr>
                  <a:t>.</a:t>
                </a:r>
              </a:p>
            </p:txBody>
          </p:sp>
        </mc:Choice>
        <mc:Fallback xmlns="">
          <p:sp>
            <p:nvSpPr>
              <p:cNvPr id="3" name="TextBox 2"/>
              <p:cNvSpPr txBox="1">
                <a:spLocks noRot="1" noChangeAspect="1" noMove="1" noResize="1" noEditPoints="1" noAdjustHandles="1" noChangeArrowheads="1" noChangeShapeType="1" noTextEdit="1"/>
              </p:cNvSpPr>
              <p:nvPr/>
            </p:nvSpPr>
            <p:spPr>
              <a:xfrm>
                <a:off x="122250" y="242340"/>
                <a:ext cx="12069750" cy="1016689"/>
              </a:xfrm>
              <a:prstGeom prst="rect">
                <a:avLst/>
              </a:prstGeom>
              <a:blipFill>
                <a:blip r:embed="rId2"/>
                <a:stretch>
                  <a:fillRect l="-758" t="-4790" b="-1796"/>
                </a:stretch>
              </a:blipFill>
            </p:spPr>
            <p:txBody>
              <a:bodyPr/>
              <a:lstStyle/>
              <a:p>
                <a:r>
                  <a:rPr lang="en-US">
                    <a:noFill/>
                  </a:rPr>
                  <a:t> </a:t>
                </a:r>
              </a:p>
            </p:txBody>
          </p:sp>
        </mc:Fallback>
      </mc:AlternateContent>
      <p:cxnSp>
        <p:nvCxnSpPr>
          <p:cNvPr id="5" name="Straight Connector 4"/>
          <p:cNvCxnSpPr/>
          <p:nvPr/>
        </p:nvCxnSpPr>
        <p:spPr>
          <a:xfrm flipH="1">
            <a:off x="8466618" y="1958579"/>
            <a:ext cx="13252" cy="479492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8479870" y="2040977"/>
            <a:ext cx="1532238" cy="461665"/>
          </a:xfrm>
          <a:prstGeom prst="rect">
            <a:avLst/>
          </a:prstGeom>
          <a:noFill/>
        </p:spPr>
        <p:txBody>
          <a:bodyPr wrap="square" rtlCol="0">
            <a:spAutoFit/>
          </a:bodyPr>
          <a:lstStyle/>
          <a:p>
            <a:r>
              <a:rPr lang="en-US" sz="2400" u="sng">
                <a:solidFill>
                  <a:schemeClr val="accent4">
                    <a:lumMod val="40000"/>
                    <a:lumOff val="60000"/>
                  </a:schemeClr>
                </a:solidFill>
                <a:latin typeface="Times New Roman" panose="02020603050405020304" pitchFamily="18" charset="0"/>
                <a:cs typeface="Times New Roman" panose="02020603050405020304" pitchFamily="18" charset="0"/>
              </a:rPr>
              <a:t>Phân tích:</a:t>
            </a:r>
          </a:p>
        </p:txBody>
      </p:sp>
      <p:graphicFrame>
        <p:nvGraphicFramePr>
          <p:cNvPr id="7" name="Table 6"/>
          <p:cNvGraphicFramePr>
            <a:graphicFrameLocks noGrp="1"/>
          </p:cNvGraphicFramePr>
          <p:nvPr>
            <p:extLst>
              <p:ext uri="{D42A27DB-BD31-4B8C-83A1-F6EECF244321}">
                <p14:modId xmlns:p14="http://schemas.microsoft.com/office/powerpoint/2010/main" val="2660566131"/>
              </p:ext>
            </p:extLst>
          </p:nvPr>
        </p:nvGraphicFramePr>
        <p:xfrm>
          <a:off x="8571113" y="2633082"/>
          <a:ext cx="3620886" cy="2651760"/>
        </p:xfrm>
        <a:graphic>
          <a:graphicData uri="http://schemas.openxmlformats.org/drawingml/2006/table">
            <a:tbl>
              <a:tblPr firstRow="1" bandRow="1">
                <a:tableStyleId>{5C22544A-7EE6-4342-B048-85BDC9FD1C3A}</a:tableStyleId>
              </a:tblPr>
              <a:tblGrid>
                <a:gridCol w="1102974">
                  <a:extLst>
                    <a:ext uri="{9D8B030D-6E8A-4147-A177-3AD203B41FA5}">
                      <a16:colId xmlns:a16="http://schemas.microsoft.com/office/drawing/2014/main" val="20000"/>
                    </a:ext>
                  </a:extLst>
                </a:gridCol>
                <a:gridCol w="1007164">
                  <a:extLst>
                    <a:ext uri="{9D8B030D-6E8A-4147-A177-3AD203B41FA5}">
                      <a16:colId xmlns:a16="http://schemas.microsoft.com/office/drawing/2014/main" val="20001"/>
                    </a:ext>
                  </a:extLst>
                </a:gridCol>
                <a:gridCol w="1510748">
                  <a:extLst>
                    <a:ext uri="{9D8B030D-6E8A-4147-A177-3AD203B41FA5}">
                      <a16:colId xmlns:a16="http://schemas.microsoft.com/office/drawing/2014/main" val="20002"/>
                    </a:ext>
                  </a:extLst>
                </a:gridCol>
              </a:tblGrid>
              <a:tr h="370840">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800">
                        <a:solidFill>
                          <a:schemeClr val="tx1"/>
                        </a:solidFill>
                        <a:latin typeface="Times New Roman" panose="02020603050405020304" pitchFamily="18" charset="0"/>
                        <a:cs typeface="Times New Roman" panose="02020603050405020304" pitchFamily="18" charset="0"/>
                      </a:endParaRPr>
                    </a:p>
                    <a:p>
                      <a:pPr algn="ctr"/>
                      <a:endParaRPr lang="en-US" sz="180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80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endParaRPr lang="en-US" sz="2000">
                        <a:latin typeface="Times New Roman" panose="02020603050405020304" pitchFamily="18" charset="0"/>
                        <a:cs typeface="Times New Roman" panose="02020603050405020304" pitchFamily="18" charset="0"/>
                      </a:endParaRPr>
                    </a:p>
                    <a:p>
                      <a:pPr algn="ctr"/>
                      <a:endParaRPr lang="en-US" sz="2000">
                        <a:latin typeface="Times New Roman" panose="02020603050405020304" pitchFamily="18" charset="0"/>
                        <a:cs typeface="Times New Roman" panose="02020603050405020304" pitchFamily="18" charset="0"/>
                      </a:endParaRPr>
                    </a:p>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endParaRPr lang="en-US" sz="2000">
                        <a:latin typeface="Times New Roman" panose="02020603050405020304" pitchFamily="18" charset="0"/>
                        <a:cs typeface="Times New Roman" panose="02020603050405020304" pitchFamily="18" charset="0"/>
                      </a:endParaRPr>
                    </a:p>
                    <a:p>
                      <a:pPr algn="ctr"/>
                      <a:endParaRPr lang="en-US" sz="2000">
                        <a:latin typeface="Times New Roman" panose="02020603050405020304" pitchFamily="18" charset="0"/>
                        <a:cs typeface="Times New Roman" panose="02020603050405020304" pitchFamily="18" charset="0"/>
                      </a:endParaRPr>
                    </a:p>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8" name="Rectangle 7"/>
          <p:cNvSpPr/>
          <p:nvPr/>
        </p:nvSpPr>
        <p:spPr>
          <a:xfrm>
            <a:off x="8571112" y="3379592"/>
            <a:ext cx="1111202" cy="707886"/>
          </a:xfrm>
          <a:prstGeom prst="rect">
            <a:avLst/>
          </a:prstGeom>
        </p:spPr>
        <p:txBody>
          <a:bodyPr wrap="none">
            <a:spAutoFit/>
          </a:bodyPr>
          <a:lstStyle/>
          <a:p>
            <a:pPr algn="ctr"/>
            <a:r>
              <a:rPr lang="en-US" sz="2000" b="1">
                <a:latin typeface="Times New Roman" panose="02020603050405020304" pitchFamily="18" charset="0"/>
                <a:cs typeface="Times New Roman" panose="02020603050405020304" pitchFamily="18" charset="0"/>
              </a:rPr>
              <a:t>Phân số </a:t>
            </a:r>
          </a:p>
          <a:p>
            <a:pPr algn="ctr"/>
            <a:r>
              <a:rPr lang="en-US" sz="2000" b="1">
                <a:latin typeface="Times New Roman" panose="02020603050405020304" pitchFamily="18" charset="0"/>
                <a:cs typeface="Times New Roman" panose="02020603050405020304" pitchFamily="18" charset="0"/>
              </a:rPr>
              <a:t>ban đầu</a:t>
            </a:r>
          </a:p>
        </p:txBody>
      </p:sp>
      <p:sp>
        <p:nvSpPr>
          <p:cNvPr id="9" name="Rectangle 8"/>
          <p:cNvSpPr/>
          <p:nvPr/>
        </p:nvSpPr>
        <p:spPr>
          <a:xfrm>
            <a:off x="8571112" y="4336834"/>
            <a:ext cx="1111202" cy="707886"/>
          </a:xfrm>
          <a:prstGeom prst="rect">
            <a:avLst/>
          </a:prstGeom>
        </p:spPr>
        <p:txBody>
          <a:bodyPr wrap="none">
            <a:spAutoFit/>
          </a:bodyPr>
          <a:lstStyle/>
          <a:p>
            <a:pPr algn="ctr"/>
            <a:r>
              <a:rPr lang="en-US" sz="2000" b="1">
                <a:latin typeface="Times New Roman" panose="02020603050405020304" pitchFamily="18" charset="0"/>
                <a:cs typeface="Times New Roman" panose="02020603050405020304" pitchFamily="18" charset="0"/>
              </a:rPr>
              <a:t>Phân số </a:t>
            </a:r>
          </a:p>
          <a:p>
            <a:pPr algn="ctr"/>
            <a:r>
              <a:rPr lang="en-US" sz="2000" b="1">
                <a:latin typeface="Times New Roman" panose="02020603050405020304" pitchFamily="18" charset="0"/>
                <a:cs typeface="Times New Roman" panose="02020603050405020304" pitchFamily="18" charset="0"/>
              </a:rPr>
              <a:t>mới</a:t>
            </a:r>
          </a:p>
        </p:txBody>
      </p:sp>
      <p:sp>
        <p:nvSpPr>
          <p:cNvPr id="10" name="Rectangle 9"/>
          <p:cNvSpPr/>
          <p:nvPr/>
        </p:nvSpPr>
        <p:spPr>
          <a:xfrm>
            <a:off x="9779357" y="2775508"/>
            <a:ext cx="801823" cy="400110"/>
          </a:xfrm>
          <a:prstGeom prst="rect">
            <a:avLst/>
          </a:prstGeom>
        </p:spPr>
        <p:txBody>
          <a:bodyPr wrap="none">
            <a:spAutoFit/>
          </a:bodyPr>
          <a:lstStyle/>
          <a:p>
            <a:pPr algn="ctr"/>
            <a:r>
              <a:rPr lang="en-US" sz="2000" b="1">
                <a:latin typeface="Times New Roman" panose="02020603050405020304" pitchFamily="18" charset="0"/>
                <a:cs typeface="Times New Roman" panose="02020603050405020304" pitchFamily="18" charset="0"/>
              </a:rPr>
              <a:t>Tử số</a:t>
            </a:r>
          </a:p>
        </p:txBody>
      </p:sp>
      <p:sp>
        <p:nvSpPr>
          <p:cNvPr id="11" name="Rectangle 10"/>
          <p:cNvSpPr/>
          <p:nvPr/>
        </p:nvSpPr>
        <p:spPr>
          <a:xfrm>
            <a:off x="10990926" y="2775508"/>
            <a:ext cx="989373" cy="400110"/>
          </a:xfrm>
          <a:prstGeom prst="rect">
            <a:avLst/>
          </a:prstGeom>
        </p:spPr>
        <p:txBody>
          <a:bodyPr wrap="none">
            <a:spAutoFit/>
          </a:bodyPr>
          <a:lstStyle/>
          <a:p>
            <a:pPr algn="ctr"/>
            <a:r>
              <a:rPr lang="en-US" sz="2000" b="1">
                <a:latin typeface="Times New Roman" panose="02020603050405020304" pitchFamily="18" charset="0"/>
                <a:cs typeface="Times New Roman" panose="02020603050405020304" pitchFamily="18" charset="0"/>
              </a:rPr>
              <a:t>Mẫu số</a:t>
            </a:r>
          </a:p>
        </p:txBody>
      </p:sp>
      <p:sp>
        <p:nvSpPr>
          <p:cNvPr id="12" name="Rectangle 11"/>
          <p:cNvSpPr/>
          <p:nvPr/>
        </p:nvSpPr>
        <p:spPr>
          <a:xfrm>
            <a:off x="10050312" y="3533480"/>
            <a:ext cx="312907" cy="400110"/>
          </a:xfrm>
          <a:prstGeom prst="rect">
            <a:avLst/>
          </a:prstGeom>
        </p:spPr>
        <p:txBody>
          <a:bodyPr wrap="none">
            <a:spAutoFit/>
          </a:bodyPr>
          <a:lstStyle/>
          <a:p>
            <a:pPr algn="ctr"/>
            <a:r>
              <a:rPr lang="en-US" sz="2000">
                <a:latin typeface="Times New Roman" panose="02020603050405020304" pitchFamily="18" charset="0"/>
                <a:cs typeface="Times New Roman" panose="02020603050405020304" pitchFamily="18" charset="0"/>
              </a:rPr>
              <a:t>x</a:t>
            </a:r>
          </a:p>
        </p:txBody>
      </p:sp>
      <p:sp>
        <p:nvSpPr>
          <p:cNvPr id="13" name="Rectangle 12"/>
          <p:cNvSpPr/>
          <p:nvPr/>
        </p:nvSpPr>
        <p:spPr>
          <a:xfrm>
            <a:off x="11131380" y="3533480"/>
            <a:ext cx="713657" cy="400110"/>
          </a:xfrm>
          <a:prstGeom prst="rect">
            <a:avLst/>
          </a:prstGeom>
        </p:spPr>
        <p:txBody>
          <a:bodyPr wrap="none">
            <a:spAutoFit/>
          </a:bodyPr>
          <a:lstStyle/>
          <a:p>
            <a:pPr algn="ctr"/>
            <a:r>
              <a:rPr lang="en-US" sz="2000">
                <a:latin typeface="Times New Roman" panose="02020603050405020304" pitchFamily="18" charset="0"/>
                <a:cs typeface="Times New Roman" panose="02020603050405020304" pitchFamily="18" charset="0"/>
              </a:rPr>
              <a:t>x + 3</a:t>
            </a:r>
          </a:p>
        </p:txBody>
      </p:sp>
      <p:sp>
        <p:nvSpPr>
          <p:cNvPr id="14" name="Rectangle 13"/>
          <p:cNvSpPr/>
          <p:nvPr/>
        </p:nvSpPr>
        <p:spPr>
          <a:xfrm>
            <a:off x="9849936" y="4413777"/>
            <a:ext cx="713657" cy="400110"/>
          </a:xfrm>
          <a:prstGeom prst="rect">
            <a:avLst/>
          </a:prstGeom>
        </p:spPr>
        <p:txBody>
          <a:bodyPr wrap="none">
            <a:spAutoFit/>
          </a:bodyPr>
          <a:lstStyle/>
          <a:p>
            <a:pPr algn="ctr"/>
            <a:r>
              <a:rPr lang="en-US" sz="2000">
                <a:latin typeface="Times New Roman" panose="02020603050405020304" pitchFamily="18" charset="0"/>
                <a:cs typeface="Times New Roman" panose="02020603050405020304" pitchFamily="18" charset="0"/>
              </a:rPr>
              <a:t>x + 2</a:t>
            </a:r>
          </a:p>
        </p:txBody>
      </p:sp>
      <p:sp>
        <p:nvSpPr>
          <p:cNvPr id="15" name="Rectangle 14"/>
          <p:cNvSpPr/>
          <p:nvPr/>
        </p:nvSpPr>
        <p:spPr>
          <a:xfrm>
            <a:off x="10846046" y="4425242"/>
            <a:ext cx="1284327" cy="400110"/>
          </a:xfrm>
          <a:prstGeom prst="rect">
            <a:avLst/>
          </a:prstGeom>
        </p:spPr>
        <p:txBody>
          <a:bodyPr wrap="none">
            <a:spAutoFit/>
          </a:bodyPr>
          <a:lstStyle/>
          <a:p>
            <a:pPr algn="ctr"/>
            <a:r>
              <a:rPr lang="en-US" sz="2000">
                <a:latin typeface="Times New Roman" panose="02020603050405020304" pitchFamily="18" charset="0"/>
                <a:cs typeface="Times New Roman" panose="02020603050405020304" pitchFamily="18" charset="0"/>
              </a:rPr>
              <a:t>(x + 3) + 2</a:t>
            </a:r>
          </a:p>
        </p:txBody>
      </p:sp>
      <p:sp>
        <p:nvSpPr>
          <p:cNvPr id="16" name="TextBox 15"/>
          <p:cNvSpPr txBox="1"/>
          <p:nvPr/>
        </p:nvSpPr>
        <p:spPr>
          <a:xfrm>
            <a:off x="-120527" y="1271668"/>
            <a:ext cx="10449836" cy="461665"/>
          </a:xfrm>
          <a:prstGeom prst="rect">
            <a:avLst/>
          </a:prstGeom>
          <a:noFill/>
        </p:spPr>
        <p:txBody>
          <a:bodyPr wrap="square" rtlCol="0">
            <a:spAutoFit/>
          </a:bodyPr>
          <a:lstStyle/>
          <a:p>
            <a:pPr algn="ctr"/>
            <a:r>
              <a:rPr lang="en-US" sz="2400">
                <a:solidFill>
                  <a:schemeClr val="accent2"/>
                </a:solidFill>
                <a:latin typeface="Times New Roman" panose="02020603050405020304" pitchFamily="18" charset="0"/>
                <a:cs typeface="Times New Roman" panose="02020603050405020304" pitchFamily="18" charset="0"/>
              </a:rPr>
              <a:t>Hoàn thành lời giải sau bằng cách điền vào chỗ trống (...) để được lời giải đúng:</a:t>
            </a:r>
          </a:p>
        </p:txBody>
      </p:sp>
      <p:sp>
        <p:nvSpPr>
          <p:cNvPr id="17" name="TextBox 16"/>
          <p:cNvSpPr txBox="1"/>
          <p:nvPr/>
        </p:nvSpPr>
        <p:spPr>
          <a:xfrm>
            <a:off x="129732" y="1727747"/>
            <a:ext cx="7821571" cy="461665"/>
          </a:xfrm>
          <a:prstGeom prst="rect">
            <a:avLst/>
          </a:prstGeom>
          <a:noFill/>
        </p:spPr>
        <p:txBody>
          <a:bodyPr wrap="square" rtlCol="0">
            <a:spAutoFit/>
          </a:bodyPr>
          <a:lstStyle/>
          <a:p>
            <a:r>
              <a:rPr lang="en-US" sz="2400">
                <a:solidFill>
                  <a:schemeClr val="bg1"/>
                </a:solidFill>
                <a:latin typeface="Times New Roman" panose="02020603050405020304" pitchFamily="18" charset="0"/>
                <a:cs typeface="Times New Roman" panose="02020603050405020304" pitchFamily="18" charset="0"/>
              </a:rPr>
              <a:t>Gọi tử của phân số ban đầu là:  x .............................</a:t>
            </a:r>
          </a:p>
        </p:txBody>
      </p:sp>
      <mc:AlternateContent xmlns:mc="http://schemas.openxmlformats.org/markup-compatibility/2006" xmlns:a14="http://schemas.microsoft.com/office/drawing/2010/main">
        <mc:Choice Requires="a14">
          <p:sp>
            <p:nvSpPr>
              <p:cNvPr id="19" name="Rectangle 18"/>
              <p:cNvSpPr/>
              <p:nvPr/>
            </p:nvSpPr>
            <p:spPr>
              <a:xfrm>
                <a:off x="4181450" y="1693212"/>
                <a:ext cx="4248727"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ctrlPr>
                            <a:rPr lang="en-US" sz="2400" b="1" i="1" smtClean="0">
                              <a:solidFill>
                                <a:srgbClr val="FFFF00"/>
                              </a:solidFill>
                              <a:latin typeface="Cambria Math" panose="02040503050406030204" pitchFamily="18" charset="0"/>
                            </a:rPr>
                          </m:ctrlPr>
                        </m:dPr>
                        <m:e>
                          <m:r>
                            <a:rPr lang="en-US" sz="2400" b="1" i="0" smtClean="0">
                              <a:solidFill>
                                <a:srgbClr val="FFFF00"/>
                              </a:solidFill>
                              <a:latin typeface="Cambria Math" panose="02040503050406030204" pitchFamily="18" charset="0"/>
                            </a:rPr>
                            <m:t>Đ</m:t>
                          </m:r>
                          <m:r>
                            <a:rPr lang="en-US" sz="2400" b="1" i="0" smtClean="0">
                              <a:solidFill>
                                <a:srgbClr val="FFFF00"/>
                              </a:solidFill>
                              <a:latin typeface="Cambria Math" panose="02040503050406030204" pitchFamily="18" charset="0"/>
                            </a:rPr>
                            <m:t>𝐊</m:t>
                          </m:r>
                          <m:r>
                            <a:rPr lang="en-US" sz="2400" b="1" i="0" smtClean="0">
                              <a:solidFill>
                                <a:srgbClr val="FFFF00"/>
                              </a:solidFill>
                              <a:latin typeface="Cambria Math" panose="02040503050406030204" pitchFamily="18" charset="0"/>
                            </a:rPr>
                            <m:t>: </m:t>
                          </m:r>
                          <m:r>
                            <a:rPr lang="en-US" sz="2400" b="1" i="1">
                              <a:solidFill>
                                <a:srgbClr val="FFFF00"/>
                              </a:solidFill>
                              <a:latin typeface="Cambria Math" panose="02040503050406030204" pitchFamily="18" charset="0"/>
                            </a:rPr>
                            <m:t>𝒙</m:t>
                          </m:r>
                          <m:r>
                            <a:rPr lang="en-US" sz="2400" b="1" i="0">
                              <a:solidFill>
                                <a:srgbClr val="FFFF00"/>
                              </a:solidFill>
                              <a:latin typeface="Cambria Math" panose="02040503050406030204" pitchFamily="18" charset="0"/>
                            </a:rPr>
                            <m:t>∈</m:t>
                          </m:r>
                          <m:r>
                            <a:rPr lang="en-US" sz="2400" b="1" i="1">
                              <a:solidFill>
                                <a:srgbClr val="FFFF00"/>
                              </a:solidFill>
                              <a:latin typeface="Cambria Math" panose="02040503050406030204" pitchFamily="18" charset="0"/>
                            </a:rPr>
                            <m:t>𝒁</m:t>
                          </m:r>
                          <m:r>
                            <a:rPr lang="en-US" sz="2400" b="1" i="0">
                              <a:solidFill>
                                <a:srgbClr val="FFFF00"/>
                              </a:solidFill>
                              <a:latin typeface="Cambria Math" panose="02040503050406030204" pitchFamily="18" charset="0"/>
                            </a:rPr>
                            <m:t>;</m:t>
                          </m:r>
                          <m:r>
                            <m:rPr>
                              <m:nor/>
                            </m:rPr>
                            <a:rPr lang="en-US" sz="2400" b="1" i="1">
                              <a:solidFill>
                                <a:srgbClr val="FFFF00"/>
                              </a:solidFill>
                              <a:latin typeface="Cambria Math" panose="02040503050406030204" pitchFamily="18" charset="0"/>
                            </a:rPr>
                            <m:t> </m:t>
                          </m:r>
                          <m:r>
                            <a:rPr lang="en-US" sz="2400" b="1" i="1">
                              <a:solidFill>
                                <a:srgbClr val="FFFF00"/>
                              </a:solidFill>
                              <a:latin typeface="Cambria Math" panose="02040503050406030204" pitchFamily="18" charset="0"/>
                            </a:rPr>
                            <m:t>𝒙</m:t>
                          </m:r>
                          <m:r>
                            <a:rPr lang="en-US" sz="2400" b="1" i="0">
                              <a:solidFill>
                                <a:srgbClr val="FFFF00"/>
                              </a:solidFill>
                              <a:latin typeface="Cambria Math" panose="02040503050406030204" pitchFamily="18" charset="0"/>
                            </a:rPr>
                            <m:t>≠−</m:t>
                          </m:r>
                          <m:r>
                            <a:rPr lang="en-US" sz="2400" b="1" i="0">
                              <a:solidFill>
                                <a:srgbClr val="FFFF00"/>
                              </a:solidFill>
                              <a:latin typeface="Cambria Math" panose="02040503050406030204" pitchFamily="18" charset="0"/>
                            </a:rPr>
                            <m:t>𝟑</m:t>
                          </m:r>
                          <m:r>
                            <a:rPr lang="en-US" sz="2400" b="1" i="0">
                              <a:solidFill>
                                <a:srgbClr val="FFFF00"/>
                              </a:solidFill>
                              <a:latin typeface="Cambria Math" panose="02040503050406030204" pitchFamily="18" charset="0"/>
                            </a:rPr>
                            <m:t>;</m:t>
                          </m:r>
                          <m:r>
                            <m:rPr>
                              <m:nor/>
                            </m:rPr>
                            <a:rPr lang="en-US" sz="2400" b="1" i="1">
                              <a:solidFill>
                                <a:srgbClr val="FFFF00"/>
                              </a:solidFill>
                              <a:latin typeface="Cambria Math" panose="02040503050406030204" pitchFamily="18" charset="0"/>
                            </a:rPr>
                            <m:t> </m:t>
                          </m:r>
                          <m:r>
                            <a:rPr lang="en-US" sz="2400" b="1" i="1">
                              <a:solidFill>
                                <a:srgbClr val="FFFF00"/>
                              </a:solidFill>
                              <a:latin typeface="Cambria Math" panose="02040503050406030204" pitchFamily="18" charset="0"/>
                            </a:rPr>
                            <m:t>𝒙</m:t>
                          </m:r>
                          <m:r>
                            <a:rPr lang="en-US" sz="2400" b="1" i="0">
                              <a:solidFill>
                                <a:srgbClr val="FFFF00"/>
                              </a:solidFill>
                              <a:latin typeface="Cambria Math" panose="02040503050406030204" pitchFamily="18" charset="0"/>
                            </a:rPr>
                            <m:t>≠−</m:t>
                          </m:r>
                          <m:r>
                            <a:rPr lang="en-US" sz="2400" b="1" i="0">
                              <a:solidFill>
                                <a:srgbClr val="FFFF00"/>
                              </a:solidFill>
                              <a:latin typeface="Cambria Math" panose="02040503050406030204" pitchFamily="18" charset="0"/>
                            </a:rPr>
                            <m:t>𝟓</m:t>
                          </m:r>
                        </m:e>
                      </m:d>
                    </m:oMath>
                  </m:oMathPara>
                </a14:m>
                <a:endParaRPr lang="en-US" sz="2400" b="1">
                  <a:solidFill>
                    <a:srgbClr val="FFFF00"/>
                  </a:solidFill>
                </a:endParaRPr>
              </a:p>
            </p:txBody>
          </p:sp>
        </mc:Choice>
        <mc:Fallback xmlns="">
          <p:sp>
            <p:nvSpPr>
              <p:cNvPr id="19" name="Rectangle 18"/>
              <p:cNvSpPr>
                <a:spLocks noRot="1" noChangeAspect="1" noMove="1" noResize="1" noEditPoints="1" noAdjustHandles="1" noChangeArrowheads="1" noChangeShapeType="1" noTextEdit="1"/>
              </p:cNvSpPr>
              <p:nvPr/>
            </p:nvSpPr>
            <p:spPr>
              <a:xfrm>
                <a:off x="4181450" y="1693212"/>
                <a:ext cx="4248727" cy="461665"/>
              </a:xfrm>
              <a:prstGeom prst="rect">
                <a:avLst/>
              </a:prstGeom>
              <a:blipFill rotWithShape="0">
                <a:blip r:embed="rId3"/>
                <a:stretch>
                  <a:fillRect/>
                </a:stretch>
              </a:blipFill>
            </p:spPr>
            <p:txBody>
              <a:bodyPr/>
              <a:lstStyle/>
              <a:p>
                <a:r>
                  <a:rPr lang="en-US">
                    <a:noFill/>
                  </a:rPr>
                  <a:t> </a:t>
                </a:r>
              </a:p>
            </p:txBody>
          </p:sp>
        </mc:Fallback>
      </mc:AlternateContent>
      <p:sp>
        <p:nvSpPr>
          <p:cNvPr id="20" name="TextBox 19"/>
          <p:cNvSpPr txBox="1"/>
          <p:nvPr/>
        </p:nvSpPr>
        <p:spPr>
          <a:xfrm>
            <a:off x="122250" y="2224265"/>
            <a:ext cx="4618987" cy="461665"/>
          </a:xfrm>
          <a:prstGeom prst="rect">
            <a:avLst/>
          </a:prstGeom>
          <a:noFill/>
        </p:spPr>
        <p:txBody>
          <a:bodyPr wrap="square" rtlCol="0">
            <a:spAutoFit/>
          </a:bodyPr>
          <a:lstStyle/>
          <a:p>
            <a:r>
              <a:rPr lang="en-US" sz="2400">
                <a:solidFill>
                  <a:schemeClr val="bg1"/>
                </a:solidFill>
                <a:latin typeface="Times New Roman" panose="02020603050405020304" pitchFamily="18" charset="0"/>
                <a:cs typeface="Times New Roman" panose="02020603050405020304" pitchFamily="18" charset="0"/>
              </a:rPr>
              <a:t>Vì mẫu số lớn hơn tử số là 3 đơn vị</a:t>
            </a:r>
          </a:p>
        </p:txBody>
      </p:sp>
      <mc:AlternateContent xmlns:mc="http://schemas.openxmlformats.org/markup-compatibility/2006" xmlns:a14="http://schemas.microsoft.com/office/drawing/2010/main">
        <mc:Choice Requires="a14">
          <p:sp>
            <p:nvSpPr>
              <p:cNvPr id="21" name="Rectangle 20"/>
              <p:cNvSpPr/>
              <p:nvPr/>
            </p:nvSpPr>
            <p:spPr>
              <a:xfrm>
                <a:off x="129733" y="2685930"/>
                <a:ext cx="519694"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smtClean="0">
                          <a:solidFill>
                            <a:schemeClr val="bg1"/>
                          </a:solidFill>
                          <a:latin typeface="Cambria Math" panose="02040503050406030204" pitchFamily="18" charset="0"/>
                        </a:rPr>
                        <m:t>⇒</m:t>
                      </m:r>
                    </m:oMath>
                  </m:oMathPara>
                </a14:m>
                <a:endParaRPr lang="en-US" sz="2400">
                  <a:solidFill>
                    <a:schemeClr val="bg1"/>
                  </a:solidFill>
                </a:endParaRPr>
              </a:p>
            </p:txBody>
          </p:sp>
        </mc:Choice>
        <mc:Fallback xmlns="">
          <p:sp>
            <p:nvSpPr>
              <p:cNvPr id="21" name="Rectangle 20"/>
              <p:cNvSpPr>
                <a:spLocks noRot="1" noChangeAspect="1" noMove="1" noResize="1" noEditPoints="1" noAdjustHandles="1" noChangeArrowheads="1" noChangeShapeType="1" noTextEdit="1"/>
              </p:cNvSpPr>
              <p:nvPr/>
            </p:nvSpPr>
            <p:spPr>
              <a:xfrm>
                <a:off x="129733" y="2685930"/>
                <a:ext cx="519694" cy="461665"/>
              </a:xfrm>
              <a:prstGeom prst="rect">
                <a:avLst/>
              </a:prstGeom>
              <a:blipFill rotWithShape="0">
                <a:blip r:embed="rId4"/>
                <a:stretch>
                  <a:fillRect/>
                </a:stretch>
              </a:blipFill>
            </p:spPr>
            <p:txBody>
              <a:bodyPr/>
              <a:lstStyle/>
              <a:p>
                <a:r>
                  <a:rPr lang="en-US">
                    <a:noFill/>
                  </a:rPr>
                  <a:t> </a:t>
                </a:r>
              </a:p>
            </p:txBody>
          </p:sp>
        </mc:Fallback>
      </mc:AlternateContent>
      <p:sp>
        <p:nvSpPr>
          <p:cNvPr id="22" name="TextBox 21"/>
          <p:cNvSpPr txBox="1"/>
          <p:nvPr/>
        </p:nvSpPr>
        <p:spPr>
          <a:xfrm>
            <a:off x="506330" y="2692983"/>
            <a:ext cx="5563166" cy="461665"/>
          </a:xfrm>
          <a:prstGeom prst="rect">
            <a:avLst/>
          </a:prstGeom>
          <a:noFill/>
        </p:spPr>
        <p:txBody>
          <a:bodyPr wrap="square" rtlCol="0">
            <a:spAutoFit/>
          </a:bodyPr>
          <a:lstStyle/>
          <a:p>
            <a:r>
              <a:rPr lang="en-US" sz="2400">
                <a:solidFill>
                  <a:schemeClr val="bg1"/>
                </a:solidFill>
                <a:latin typeface="Times New Roman" panose="02020603050405020304" pitchFamily="18" charset="0"/>
                <a:cs typeface="Times New Roman" panose="02020603050405020304" pitchFamily="18" charset="0"/>
              </a:rPr>
              <a:t>Mẫu số của phân số ban đầu là: ..........</a:t>
            </a:r>
            <a:endParaRPr lang="en-US" sz="2400">
              <a:solidFill>
                <a:srgbClr val="FFFF00"/>
              </a:solidFill>
              <a:latin typeface="Times New Roman" panose="02020603050405020304" pitchFamily="18" charset="0"/>
              <a:cs typeface="Times New Roman" panose="02020603050405020304" pitchFamily="18" charset="0"/>
            </a:endParaRPr>
          </a:p>
        </p:txBody>
      </p:sp>
      <p:sp>
        <p:nvSpPr>
          <p:cNvPr id="23" name="TextBox 22"/>
          <p:cNvSpPr txBox="1"/>
          <p:nvPr/>
        </p:nvSpPr>
        <p:spPr>
          <a:xfrm>
            <a:off x="138332" y="3147595"/>
            <a:ext cx="6303301" cy="461665"/>
          </a:xfrm>
          <a:prstGeom prst="rect">
            <a:avLst/>
          </a:prstGeom>
          <a:noFill/>
        </p:spPr>
        <p:txBody>
          <a:bodyPr wrap="square" rtlCol="0">
            <a:spAutoFit/>
          </a:bodyPr>
          <a:lstStyle/>
          <a:p>
            <a:r>
              <a:rPr lang="en-US" sz="2400">
                <a:solidFill>
                  <a:schemeClr val="bg1"/>
                </a:solidFill>
                <a:latin typeface="Times New Roman" panose="02020603050405020304" pitchFamily="18" charset="0"/>
                <a:cs typeface="Times New Roman" panose="02020603050405020304" pitchFamily="18" charset="0"/>
              </a:rPr>
              <a:t>Nếu tăng cả tử và mẫu của nó thêm 2 đơn vị </a:t>
            </a:r>
          </a:p>
        </p:txBody>
      </p:sp>
      <mc:AlternateContent xmlns:mc="http://schemas.openxmlformats.org/markup-compatibility/2006" xmlns:a14="http://schemas.microsoft.com/office/drawing/2010/main">
        <mc:Choice Requires="a14">
          <p:sp>
            <p:nvSpPr>
              <p:cNvPr id="24" name="Rectangle 23"/>
              <p:cNvSpPr/>
              <p:nvPr/>
            </p:nvSpPr>
            <p:spPr>
              <a:xfrm>
                <a:off x="111745" y="3580864"/>
                <a:ext cx="519694"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smtClean="0">
                          <a:solidFill>
                            <a:schemeClr val="bg1"/>
                          </a:solidFill>
                          <a:latin typeface="Cambria Math" panose="02040503050406030204" pitchFamily="18" charset="0"/>
                        </a:rPr>
                        <m:t>⇒</m:t>
                      </m:r>
                    </m:oMath>
                  </m:oMathPara>
                </a14:m>
                <a:endParaRPr lang="en-US" sz="2400">
                  <a:solidFill>
                    <a:schemeClr val="bg1"/>
                  </a:solidFill>
                </a:endParaRPr>
              </a:p>
            </p:txBody>
          </p:sp>
        </mc:Choice>
        <mc:Fallback xmlns="">
          <p:sp>
            <p:nvSpPr>
              <p:cNvPr id="24" name="Rectangle 23"/>
              <p:cNvSpPr>
                <a:spLocks noRot="1" noChangeAspect="1" noMove="1" noResize="1" noEditPoints="1" noAdjustHandles="1" noChangeArrowheads="1" noChangeShapeType="1" noTextEdit="1"/>
              </p:cNvSpPr>
              <p:nvPr/>
            </p:nvSpPr>
            <p:spPr>
              <a:xfrm>
                <a:off x="111745" y="3580864"/>
                <a:ext cx="519694" cy="461665"/>
              </a:xfrm>
              <a:prstGeom prst="rect">
                <a:avLst/>
              </a:prstGeom>
              <a:blipFill rotWithShape="0">
                <a:blip r:embed="rId5"/>
                <a:stretch>
                  <a:fillRect/>
                </a:stretch>
              </a:blipFill>
            </p:spPr>
            <p:txBody>
              <a:bodyPr/>
              <a:lstStyle/>
              <a:p>
                <a:r>
                  <a:rPr lang="en-US">
                    <a:noFill/>
                  </a:rPr>
                  <a:t> </a:t>
                </a:r>
              </a:p>
            </p:txBody>
          </p:sp>
        </mc:Fallback>
      </mc:AlternateContent>
      <p:sp>
        <p:nvSpPr>
          <p:cNvPr id="25" name="TextBox 24"/>
          <p:cNvSpPr txBox="1"/>
          <p:nvPr/>
        </p:nvSpPr>
        <p:spPr>
          <a:xfrm>
            <a:off x="487066" y="3533073"/>
            <a:ext cx="4575264" cy="461665"/>
          </a:xfrm>
          <a:prstGeom prst="rect">
            <a:avLst/>
          </a:prstGeom>
          <a:noFill/>
        </p:spPr>
        <p:txBody>
          <a:bodyPr wrap="square" rtlCol="0">
            <a:spAutoFit/>
          </a:bodyPr>
          <a:lstStyle/>
          <a:p>
            <a:r>
              <a:rPr lang="en-US" sz="2400">
                <a:solidFill>
                  <a:schemeClr val="bg1"/>
                </a:solidFill>
                <a:latin typeface="Times New Roman" panose="02020603050405020304" pitchFamily="18" charset="0"/>
                <a:cs typeface="Times New Roman" panose="02020603050405020304" pitchFamily="18" charset="0"/>
              </a:rPr>
              <a:t>Tử số của phân số mới là:............... </a:t>
            </a:r>
            <a:endParaRPr lang="en-US" sz="2400">
              <a:solidFill>
                <a:srgbClr val="FFFF00"/>
              </a:solidFill>
              <a:latin typeface="Times New Roman" panose="02020603050405020304" pitchFamily="18" charset="0"/>
              <a:cs typeface="Times New Roman" panose="02020603050405020304" pitchFamily="18" charset="0"/>
            </a:endParaRPr>
          </a:p>
        </p:txBody>
      </p:sp>
      <p:sp>
        <p:nvSpPr>
          <p:cNvPr id="26" name="TextBox 25"/>
          <p:cNvSpPr txBox="1"/>
          <p:nvPr/>
        </p:nvSpPr>
        <p:spPr>
          <a:xfrm>
            <a:off x="568894" y="4014132"/>
            <a:ext cx="6136706" cy="461665"/>
          </a:xfrm>
          <a:prstGeom prst="rect">
            <a:avLst/>
          </a:prstGeom>
          <a:noFill/>
        </p:spPr>
        <p:txBody>
          <a:bodyPr wrap="square" rtlCol="0">
            <a:spAutoFit/>
          </a:bodyPr>
          <a:lstStyle/>
          <a:p>
            <a:r>
              <a:rPr lang="en-US" sz="2400">
                <a:solidFill>
                  <a:schemeClr val="bg1"/>
                </a:solidFill>
                <a:latin typeface="Times New Roman" panose="02020603050405020304" pitchFamily="18" charset="0"/>
                <a:cs typeface="Times New Roman" panose="02020603050405020304" pitchFamily="18" charset="0"/>
              </a:rPr>
              <a:t>Mẫu số của phân số mới là: .................................</a:t>
            </a:r>
            <a:endParaRPr lang="en-US" sz="2400">
              <a:solidFill>
                <a:srgbClr val="FFFF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7" name="TextBox 26"/>
              <p:cNvSpPr txBox="1"/>
              <p:nvPr/>
            </p:nvSpPr>
            <p:spPr>
              <a:xfrm>
                <a:off x="151076" y="4476717"/>
                <a:ext cx="6303301" cy="1352550"/>
              </a:xfrm>
              <a:prstGeom prst="rect">
                <a:avLst/>
              </a:prstGeom>
              <a:noFill/>
            </p:spPr>
            <p:txBody>
              <a:bodyPr wrap="square" rtlCol="0">
                <a:spAutoFit/>
              </a:bodyPr>
              <a:lstStyle/>
              <a:p>
                <a:r>
                  <a:rPr lang="en-US" sz="2400">
                    <a:solidFill>
                      <a:schemeClr val="bg1"/>
                    </a:solidFill>
                    <a:latin typeface="Times New Roman" panose="02020603050405020304" pitchFamily="18" charset="0"/>
                    <a:cs typeface="Times New Roman" panose="02020603050405020304" pitchFamily="18" charset="0"/>
                  </a:rPr>
                  <a:t>Vì phân số mới bằng </a:t>
                </a:r>
                <a14:m>
                  <m:oMath xmlns:m="http://schemas.openxmlformats.org/officeDocument/2006/math">
                    <m:f>
                      <m:fPr>
                        <m:ctrlPr>
                          <a:rPr lang="en-US" sz="2400" i="1" smtClean="0">
                            <a:solidFill>
                              <a:schemeClr val="bg1"/>
                            </a:solidFill>
                            <a:latin typeface="Cambria Math" panose="02040503050406030204" pitchFamily="18" charset="0"/>
                            <a:cs typeface="Times New Roman" panose="02020603050405020304" pitchFamily="18" charset="0"/>
                          </a:rPr>
                        </m:ctrlPr>
                      </m:fPr>
                      <m:num>
                        <m:r>
                          <a:rPr lang="en-US" sz="2400" b="0" i="1" smtClean="0">
                            <a:solidFill>
                              <a:schemeClr val="bg1"/>
                            </a:solidFill>
                            <a:latin typeface="Cambria Math" panose="02040503050406030204" pitchFamily="18" charset="0"/>
                            <a:cs typeface="Times New Roman" panose="02020603050405020304" pitchFamily="18" charset="0"/>
                          </a:rPr>
                          <m:t>1</m:t>
                        </m:r>
                      </m:num>
                      <m:den>
                        <m:r>
                          <a:rPr lang="en-US" sz="2400" b="0" i="1" smtClean="0">
                            <a:solidFill>
                              <a:schemeClr val="bg1"/>
                            </a:solidFill>
                            <a:latin typeface="Cambria Math" panose="02040503050406030204" pitchFamily="18" charset="0"/>
                            <a:cs typeface="Times New Roman" panose="02020603050405020304" pitchFamily="18" charset="0"/>
                          </a:rPr>
                          <m:t>2</m:t>
                        </m:r>
                      </m:den>
                    </m:f>
                  </m:oMath>
                </a14:m>
                <a:r>
                  <a:rPr lang="en-US" sz="2400">
                    <a:solidFill>
                      <a:schemeClr val="bg1"/>
                    </a:solidFill>
                    <a:latin typeface="Times New Roman" panose="02020603050405020304" pitchFamily="18" charset="0"/>
                    <a:cs typeface="Times New Roman" panose="02020603050405020304" pitchFamily="18" charset="0"/>
                  </a:rPr>
                  <a:t> nên ta có phương trình:</a:t>
                </a:r>
              </a:p>
              <a:p>
                <a:endParaRPr lang="en-US" sz="2400">
                  <a:solidFill>
                    <a:schemeClr val="bg1"/>
                  </a:solidFill>
                  <a:latin typeface="Times New Roman" panose="02020603050405020304" pitchFamily="18" charset="0"/>
                  <a:cs typeface="Times New Roman" panose="02020603050405020304" pitchFamily="18" charset="0"/>
                </a:endParaRPr>
              </a:p>
              <a:p>
                <a:r>
                  <a:rPr lang="en-US" sz="2400">
                    <a:solidFill>
                      <a:schemeClr val="bg1"/>
                    </a:solidFill>
                    <a:latin typeface="Times New Roman" panose="02020603050405020304" pitchFamily="18" charset="0"/>
                    <a:cs typeface="Times New Roman" panose="02020603050405020304" pitchFamily="18" charset="0"/>
                  </a:rPr>
                  <a:t>......................................................</a:t>
                </a:r>
              </a:p>
            </p:txBody>
          </p:sp>
        </mc:Choice>
        <mc:Fallback xmlns="">
          <p:sp>
            <p:nvSpPr>
              <p:cNvPr id="27" name="TextBox 26"/>
              <p:cNvSpPr txBox="1">
                <a:spLocks noRot="1" noChangeAspect="1" noMove="1" noResize="1" noEditPoints="1" noAdjustHandles="1" noChangeArrowheads="1" noChangeShapeType="1" noTextEdit="1"/>
              </p:cNvSpPr>
              <p:nvPr/>
            </p:nvSpPr>
            <p:spPr>
              <a:xfrm>
                <a:off x="151076" y="4476717"/>
                <a:ext cx="6303301" cy="1352550"/>
              </a:xfrm>
              <a:prstGeom prst="rect">
                <a:avLst/>
              </a:prstGeom>
              <a:blipFill rotWithShape="0">
                <a:blip r:embed="rId6"/>
                <a:stretch>
                  <a:fillRect l="-1547" b="-945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Rectangle 27"/>
              <p:cNvSpPr/>
              <p:nvPr/>
            </p:nvSpPr>
            <p:spPr>
              <a:xfrm>
                <a:off x="1219788" y="4961982"/>
                <a:ext cx="1566454" cy="7923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400" b="1" i="1" smtClean="0">
                              <a:solidFill>
                                <a:srgbClr val="FFFF00"/>
                              </a:solidFill>
                              <a:latin typeface="Cambria Math" panose="02040503050406030204" pitchFamily="18" charset="0"/>
                            </a:rPr>
                          </m:ctrlPr>
                        </m:fPr>
                        <m:num>
                          <m:r>
                            <a:rPr lang="en-US" sz="2400" b="1" i="1">
                              <a:solidFill>
                                <a:srgbClr val="FFFF00"/>
                              </a:solidFill>
                              <a:latin typeface="Cambria Math" panose="02040503050406030204" pitchFamily="18" charset="0"/>
                            </a:rPr>
                            <m:t>𝒙</m:t>
                          </m:r>
                          <m:r>
                            <a:rPr lang="en-US" sz="2400" b="1" i="0">
                              <a:solidFill>
                                <a:srgbClr val="FFFF00"/>
                              </a:solidFill>
                              <a:latin typeface="Cambria Math" panose="02040503050406030204" pitchFamily="18" charset="0"/>
                            </a:rPr>
                            <m:t>+</m:t>
                          </m:r>
                          <m:r>
                            <a:rPr lang="en-US" sz="2400" b="1" i="0">
                              <a:solidFill>
                                <a:srgbClr val="FFFF00"/>
                              </a:solidFill>
                              <a:latin typeface="Cambria Math" panose="02040503050406030204" pitchFamily="18" charset="0"/>
                            </a:rPr>
                            <m:t>𝟐</m:t>
                          </m:r>
                        </m:num>
                        <m:den>
                          <m:r>
                            <a:rPr lang="en-US" sz="2400" b="1" i="1">
                              <a:solidFill>
                                <a:srgbClr val="FFFF00"/>
                              </a:solidFill>
                              <a:latin typeface="Cambria Math" panose="02040503050406030204" pitchFamily="18" charset="0"/>
                            </a:rPr>
                            <m:t>𝒙</m:t>
                          </m:r>
                          <m:r>
                            <a:rPr lang="en-US" sz="2400" b="1" i="0">
                              <a:solidFill>
                                <a:srgbClr val="FFFF00"/>
                              </a:solidFill>
                              <a:latin typeface="Cambria Math" panose="02040503050406030204" pitchFamily="18" charset="0"/>
                            </a:rPr>
                            <m:t>+</m:t>
                          </m:r>
                          <m:r>
                            <a:rPr lang="en-US" sz="2400" b="1" i="0">
                              <a:solidFill>
                                <a:srgbClr val="FFFF00"/>
                              </a:solidFill>
                              <a:latin typeface="Cambria Math" panose="02040503050406030204" pitchFamily="18" charset="0"/>
                            </a:rPr>
                            <m:t>𝟓</m:t>
                          </m:r>
                        </m:den>
                      </m:f>
                      <m:r>
                        <a:rPr lang="en-US" sz="2400" b="1" i="0">
                          <a:solidFill>
                            <a:srgbClr val="FFFF00"/>
                          </a:solidFill>
                          <a:latin typeface="Cambria Math" panose="02040503050406030204" pitchFamily="18" charset="0"/>
                        </a:rPr>
                        <m:t>=</m:t>
                      </m:r>
                      <m:f>
                        <m:fPr>
                          <m:ctrlPr>
                            <a:rPr lang="en-US" sz="2400" b="1" i="1">
                              <a:solidFill>
                                <a:srgbClr val="FFFF00"/>
                              </a:solidFill>
                              <a:latin typeface="Cambria Math" panose="02040503050406030204" pitchFamily="18" charset="0"/>
                            </a:rPr>
                          </m:ctrlPr>
                        </m:fPr>
                        <m:num>
                          <m:r>
                            <a:rPr lang="en-US" sz="2400" b="1" i="0">
                              <a:solidFill>
                                <a:srgbClr val="FFFF00"/>
                              </a:solidFill>
                              <a:latin typeface="Cambria Math" panose="02040503050406030204" pitchFamily="18" charset="0"/>
                            </a:rPr>
                            <m:t>𝟏</m:t>
                          </m:r>
                        </m:num>
                        <m:den>
                          <m:r>
                            <a:rPr lang="en-US" sz="2400" b="1" i="0">
                              <a:solidFill>
                                <a:srgbClr val="FFFF00"/>
                              </a:solidFill>
                              <a:latin typeface="Cambria Math" panose="02040503050406030204" pitchFamily="18" charset="0"/>
                            </a:rPr>
                            <m:t>𝟐</m:t>
                          </m:r>
                        </m:den>
                      </m:f>
                    </m:oMath>
                  </m:oMathPara>
                </a14:m>
                <a:endParaRPr lang="en-US" sz="2400" b="1">
                  <a:solidFill>
                    <a:srgbClr val="FFFF00"/>
                  </a:solidFill>
                </a:endParaRPr>
              </a:p>
            </p:txBody>
          </p:sp>
        </mc:Choice>
        <mc:Fallback xmlns="">
          <p:sp>
            <p:nvSpPr>
              <p:cNvPr id="28" name="Rectangle 27"/>
              <p:cNvSpPr>
                <a:spLocks noRot="1" noChangeAspect="1" noMove="1" noResize="1" noEditPoints="1" noAdjustHandles="1" noChangeArrowheads="1" noChangeShapeType="1" noTextEdit="1"/>
              </p:cNvSpPr>
              <p:nvPr/>
            </p:nvSpPr>
            <p:spPr>
              <a:xfrm>
                <a:off x="1219788" y="4961982"/>
                <a:ext cx="1566454" cy="792396"/>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Rectangle 28"/>
              <p:cNvSpPr/>
              <p:nvPr/>
            </p:nvSpPr>
            <p:spPr>
              <a:xfrm>
                <a:off x="366506" y="5700262"/>
                <a:ext cx="2646365"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smtClean="0">
                          <a:solidFill>
                            <a:srgbClr val="FFFF00"/>
                          </a:solidFill>
                          <a:latin typeface="Cambria Math" panose="02040503050406030204" pitchFamily="18" charset="0"/>
                        </a:rPr>
                        <m:t>⇒</m:t>
                      </m:r>
                      <m:r>
                        <a:rPr lang="en-US" sz="2400" b="1" i="0">
                          <a:solidFill>
                            <a:srgbClr val="FFFF00"/>
                          </a:solidFill>
                          <a:latin typeface="Cambria Math" panose="02040503050406030204" pitchFamily="18" charset="0"/>
                        </a:rPr>
                        <m:t>𝟐</m:t>
                      </m:r>
                      <m:r>
                        <a:rPr lang="en-US" sz="2400" b="1" i="1">
                          <a:solidFill>
                            <a:srgbClr val="FFFF00"/>
                          </a:solidFill>
                          <a:latin typeface="Cambria Math" panose="02040503050406030204" pitchFamily="18" charset="0"/>
                        </a:rPr>
                        <m:t>𝒙</m:t>
                      </m:r>
                      <m:r>
                        <a:rPr lang="en-US" sz="2400" b="1" i="0">
                          <a:solidFill>
                            <a:srgbClr val="FFFF00"/>
                          </a:solidFill>
                          <a:latin typeface="Cambria Math" panose="02040503050406030204" pitchFamily="18" charset="0"/>
                        </a:rPr>
                        <m:t>+</m:t>
                      </m:r>
                      <m:r>
                        <a:rPr lang="en-US" sz="2400" b="1" i="0">
                          <a:solidFill>
                            <a:srgbClr val="FFFF00"/>
                          </a:solidFill>
                          <a:latin typeface="Cambria Math" panose="02040503050406030204" pitchFamily="18" charset="0"/>
                        </a:rPr>
                        <m:t>𝟒</m:t>
                      </m:r>
                      <m:r>
                        <a:rPr lang="en-US" sz="2400" b="1" i="0">
                          <a:solidFill>
                            <a:srgbClr val="FFFF00"/>
                          </a:solidFill>
                          <a:latin typeface="Cambria Math" panose="02040503050406030204" pitchFamily="18" charset="0"/>
                        </a:rPr>
                        <m:t>=</m:t>
                      </m:r>
                      <m:r>
                        <a:rPr lang="en-US" sz="2400" b="1" i="1">
                          <a:solidFill>
                            <a:srgbClr val="FFFF00"/>
                          </a:solidFill>
                          <a:latin typeface="Cambria Math" panose="02040503050406030204" pitchFamily="18" charset="0"/>
                        </a:rPr>
                        <m:t>𝒙</m:t>
                      </m:r>
                      <m:r>
                        <a:rPr lang="en-US" sz="2400" b="1" i="0">
                          <a:solidFill>
                            <a:srgbClr val="FFFF00"/>
                          </a:solidFill>
                          <a:latin typeface="Cambria Math" panose="02040503050406030204" pitchFamily="18" charset="0"/>
                        </a:rPr>
                        <m:t>+</m:t>
                      </m:r>
                      <m:r>
                        <a:rPr lang="en-US" sz="2400" b="1" i="0">
                          <a:solidFill>
                            <a:srgbClr val="FFFF00"/>
                          </a:solidFill>
                          <a:latin typeface="Cambria Math" panose="02040503050406030204" pitchFamily="18" charset="0"/>
                        </a:rPr>
                        <m:t>𝟓</m:t>
                      </m:r>
                    </m:oMath>
                  </m:oMathPara>
                </a14:m>
                <a:endParaRPr lang="en-US" sz="2400" b="1">
                  <a:solidFill>
                    <a:srgbClr val="FFFF00"/>
                  </a:solidFill>
                </a:endParaRPr>
              </a:p>
            </p:txBody>
          </p:sp>
        </mc:Choice>
        <mc:Fallback xmlns="">
          <p:sp>
            <p:nvSpPr>
              <p:cNvPr id="29" name="Rectangle 28"/>
              <p:cNvSpPr>
                <a:spLocks noRot="1" noChangeAspect="1" noMove="1" noResize="1" noEditPoints="1" noAdjustHandles="1" noChangeArrowheads="1" noChangeShapeType="1" noTextEdit="1"/>
              </p:cNvSpPr>
              <p:nvPr/>
            </p:nvSpPr>
            <p:spPr>
              <a:xfrm>
                <a:off x="366506" y="5700262"/>
                <a:ext cx="2646365" cy="461665"/>
              </a:xfrm>
              <a:prstGeom prst="rect">
                <a:avLst/>
              </a:prstGeom>
              <a:blipFill rotWithShape="0">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0" name="Rectangle 29"/>
              <p:cNvSpPr/>
              <p:nvPr/>
            </p:nvSpPr>
            <p:spPr>
              <a:xfrm>
                <a:off x="2820524" y="5700261"/>
                <a:ext cx="2630784"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smtClean="0">
                          <a:solidFill>
                            <a:srgbClr val="FFFF00"/>
                          </a:solidFill>
                          <a:latin typeface="Cambria Math" panose="02040503050406030204" pitchFamily="18" charset="0"/>
                        </a:rPr>
                        <m:t>⇔</m:t>
                      </m:r>
                      <m:r>
                        <a:rPr lang="en-US" sz="2400" b="1" i="1">
                          <a:solidFill>
                            <a:srgbClr val="FFFF00"/>
                          </a:solidFill>
                          <a:latin typeface="Cambria Math" panose="02040503050406030204" pitchFamily="18" charset="0"/>
                        </a:rPr>
                        <m:t>𝒙</m:t>
                      </m:r>
                      <m:r>
                        <a:rPr lang="en-US" sz="2400" b="1" i="0">
                          <a:solidFill>
                            <a:srgbClr val="FFFF00"/>
                          </a:solidFill>
                          <a:latin typeface="Cambria Math" panose="02040503050406030204" pitchFamily="18" charset="0"/>
                        </a:rPr>
                        <m:t>=</m:t>
                      </m:r>
                      <m:r>
                        <a:rPr lang="en-US" sz="2400" b="1" i="0">
                          <a:solidFill>
                            <a:srgbClr val="FFFF00"/>
                          </a:solidFill>
                          <a:latin typeface="Cambria Math" panose="02040503050406030204" pitchFamily="18" charset="0"/>
                        </a:rPr>
                        <m:t>𝟏</m:t>
                      </m:r>
                      <m:r>
                        <a:rPr lang="en-US" sz="2400" b="1" i="0" smtClean="0">
                          <a:solidFill>
                            <a:srgbClr val="FFFF00"/>
                          </a:solidFill>
                          <a:latin typeface="Cambria Math" panose="02040503050406030204" pitchFamily="18" charset="0"/>
                        </a:rPr>
                        <m:t> (</m:t>
                      </m:r>
                      <m:r>
                        <a:rPr lang="en-US" sz="2400" b="1" i="0" smtClean="0">
                          <a:solidFill>
                            <a:srgbClr val="FFFF00"/>
                          </a:solidFill>
                          <a:latin typeface="Cambria Math" panose="02040503050406030204" pitchFamily="18" charset="0"/>
                        </a:rPr>
                        <m:t>𝐓𝐌</m:t>
                      </m:r>
                      <m:r>
                        <a:rPr lang="en-US" sz="2400" b="1" i="0" smtClean="0">
                          <a:solidFill>
                            <a:srgbClr val="FFFF00"/>
                          </a:solidFill>
                          <a:latin typeface="Cambria Math" panose="02040503050406030204" pitchFamily="18" charset="0"/>
                        </a:rPr>
                        <m:t>Đ</m:t>
                      </m:r>
                      <m:r>
                        <a:rPr lang="en-US" sz="2400" b="1" i="0" smtClean="0">
                          <a:solidFill>
                            <a:srgbClr val="FFFF00"/>
                          </a:solidFill>
                          <a:latin typeface="Cambria Math" panose="02040503050406030204" pitchFamily="18" charset="0"/>
                        </a:rPr>
                        <m:t>𝐊</m:t>
                      </m:r>
                      <m:r>
                        <a:rPr lang="en-US" sz="2400" b="1" i="0" smtClean="0">
                          <a:solidFill>
                            <a:srgbClr val="FFFF00"/>
                          </a:solidFill>
                          <a:latin typeface="Cambria Math" panose="02040503050406030204" pitchFamily="18" charset="0"/>
                        </a:rPr>
                        <m:t>)</m:t>
                      </m:r>
                    </m:oMath>
                  </m:oMathPara>
                </a14:m>
                <a:endParaRPr lang="en-US" sz="2400" b="1">
                  <a:solidFill>
                    <a:srgbClr val="FFFF00"/>
                  </a:solidFill>
                </a:endParaRPr>
              </a:p>
            </p:txBody>
          </p:sp>
        </mc:Choice>
        <mc:Fallback xmlns="">
          <p:sp>
            <p:nvSpPr>
              <p:cNvPr id="30" name="Rectangle 29"/>
              <p:cNvSpPr>
                <a:spLocks noRot="1" noChangeAspect="1" noMove="1" noResize="1" noEditPoints="1" noAdjustHandles="1" noChangeArrowheads="1" noChangeShapeType="1" noTextEdit="1"/>
              </p:cNvSpPr>
              <p:nvPr/>
            </p:nvSpPr>
            <p:spPr>
              <a:xfrm>
                <a:off x="2820524" y="5700261"/>
                <a:ext cx="2630784" cy="461665"/>
              </a:xfrm>
              <a:prstGeom prst="rect">
                <a:avLst/>
              </a:prstGeom>
              <a:blipFill rotWithShape="0">
                <a:blip r:embed="rId9"/>
                <a:stretch>
                  <a:fillRect r="-232" b="-17105"/>
                </a:stretch>
              </a:blipFill>
            </p:spPr>
            <p:txBody>
              <a:bodyPr/>
              <a:lstStyle/>
              <a:p>
                <a:r>
                  <a:rPr lang="en-US">
                    <a:noFill/>
                  </a:rPr>
                  <a:t> </a:t>
                </a:r>
              </a:p>
            </p:txBody>
          </p:sp>
        </mc:Fallback>
      </mc:AlternateContent>
      <p:sp>
        <p:nvSpPr>
          <p:cNvPr id="31" name="TextBox 30"/>
          <p:cNvSpPr txBox="1"/>
          <p:nvPr/>
        </p:nvSpPr>
        <p:spPr>
          <a:xfrm>
            <a:off x="319895" y="6108521"/>
            <a:ext cx="5563166" cy="461665"/>
          </a:xfrm>
          <a:prstGeom prst="rect">
            <a:avLst/>
          </a:prstGeom>
          <a:noFill/>
        </p:spPr>
        <p:txBody>
          <a:bodyPr wrap="square" rtlCol="0">
            <a:spAutoFit/>
          </a:bodyPr>
          <a:lstStyle/>
          <a:p>
            <a:r>
              <a:rPr lang="en-US" sz="2400">
                <a:solidFill>
                  <a:schemeClr val="bg1"/>
                </a:solidFill>
                <a:latin typeface="Times New Roman" panose="02020603050405020304" pitchFamily="18" charset="0"/>
                <a:cs typeface="Times New Roman" panose="02020603050405020304" pitchFamily="18" charset="0"/>
              </a:rPr>
              <a:t>Vậy phân số ban đầu là: ........</a:t>
            </a:r>
            <a:endParaRPr lang="en-US" sz="2400">
              <a:solidFill>
                <a:srgbClr val="FFFF00"/>
              </a:solidFill>
              <a:latin typeface="Times New Roman" panose="02020603050405020304" pitchFamily="18" charset="0"/>
              <a:cs typeface="Times New Roman" panose="02020603050405020304" pitchFamily="18" charset="0"/>
            </a:endParaRPr>
          </a:p>
        </p:txBody>
      </p:sp>
      <p:sp>
        <p:nvSpPr>
          <p:cNvPr id="32" name="TextBox 31"/>
          <p:cNvSpPr txBox="1"/>
          <p:nvPr/>
        </p:nvSpPr>
        <p:spPr>
          <a:xfrm>
            <a:off x="8571112" y="5536372"/>
            <a:ext cx="4423954" cy="461665"/>
          </a:xfrm>
          <a:prstGeom prst="rect">
            <a:avLst/>
          </a:prstGeom>
          <a:noFill/>
        </p:spPr>
        <p:txBody>
          <a:bodyPr wrap="square" rtlCol="0">
            <a:spAutoFit/>
          </a:bodyPr>
          <a:lstStyle/>
          <a:p>
            <a:r>
              <a:rPr lang="en-US" sz="2400">
                <a:solidFill>
                  <a:schemeClr val="bg1"/>
                </a:solidFill>
                <a:latin typeface="Times New Roman" panose="02020603050405020304" pitchFamily="18" charset="0"/>
                <a:cs typeface="Times New Roman" panose="02020603050405020304" pitchFamily="18" charset="0"/>
              </a:rPr>
              <a:t>Ta có phương trình:</a:t>
            </a:r>
          </a:p>
        </p:txBody>
      </p:sp>
      <mc:AlternateContent xmlns:mc="http://schemas.openxmlformats.org/markup-compatibility/2006" xmlns:a14="http://schemas.microsoft.com/office/drawing/2010/main">
        <mc:Choice Requires="a14">
          <p:sp>
            <p:nvSpPr>
              <p:cNvPr id="34" name="Rectangle 33"/>
              <p:cNvSpPr/>
              <p:nvPr/>
            </p:nvSpPr>
            <p:spPr>
              <a:xfrm>
                <a:off x="9563074" y="5928126"/>
                <a:ext cx="1532471" cy="7923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400" i="1" smtClean="0">
                              <a:solidFill>
                                <a:srgbClr val="FFFF00"/>
                              </a:solidFill>
                              <a:latin typeface="Cambria Math" panose="02040503050406030204" pitchFamily="18" charset="0"/>
                            </a:rPr>
                          </m:ctrlPr>
                        </m:fPr>
                        <m:num>
                          <m:r>
                            <a:rPr lang="en-US" sz="2400" i="1">
                              <a:solidFill>
                                <a:srgbClr val="FFFF00"/>
                              </a:solidFill>
                              <a:latin typeface="Cambria Math" panose="02040503050406030204" pitchFamily="18" charset="0"/>
                            </a:rPr>
                            <m:t>𝑥</m:t>
                          </m:r>
                          <m:r>
                            <a:rPr lang="en-US" sz="2400" i="0">
                              <a:solidFill>
                                <a:srgbClr val="FFFF00"/>
                              </a:solidFill>
                              <a:latin typeface="Cambria Math" panose="02040503050406030204" pitchFamily="18" charset="0"/>
                            </a:rPr>
                            <m:t>+2</m:t>
                          </m:r>
                        </m:num>
                        <m:den>
                          <m:r>
                            <a:rPr lang="en-US" sz="2400" i="1">
                              <a:solidFill>
                                <a:srgbClr val="FFFF00"/>
                              </a:solidFill>
                              <a:latin typeface="Cambria Math" panose="02040503050406030204" pitchFamily="18" charset="0"/>
                            </a:rPr>
                            <m:t>𝑥</m:t>
                          </m:r>
                          <m:r>
                            <a:rPr lang="en-US" sz="2400" i="0">
                              <a:solidFill>
                                <a:srgbClr val="FFFF00"/>
                              </a:solidFill>
                              <a:latin typeface="Cambria Math" panose="02040503050406030204" pitchFamily="18" charset="0"/>
                            </a:rPr>
                            <m:t>+5</m:t>
                          </m:r>
                        </m:den>
                      </m:f>
                      <m:r>
                        <a:rPr lang="en-US" sz="2400" i="0">
                          <a:solidFill>
                            <a:srgbClr val="FFFF00"/>
                          </a:solidFill>
                          <a:latin typeface="Cambria Math" panose="02040503050406030204" pitchFamily="18" charset="0"/>
                        </a:rPr>
                        <m:t>=</m:t>
                      </m:r>
                      <m:f>
                        <m:fPr>
                          <m:ctrlPr>
                            <a:rPr lang="en-US" sz="2400" i="1">
                              <a:solidFill>
                                <a:srgbClr val="FFFF00"/>
                              </a:solidFill>
                              <a:latin typeface="Cambria Math" panose="02040503050406030204" pitchFamily="18" charset="0"/>
                            </a:rPr>
                          </m:ctrlPr>
                        </m:fPr>
                        <m:num>
                          <m:r>
                            <a:rPr lang="en-US" sz="2400" i="0">
                              <a:solidFill>
                                <a:srgbClr val="FFFF00"/>
                              </a:solidFill>
                              <a:latin typeface="Cambria Math" panose="02040503050406030204" pitchFamily="18" charset="0"/>
                            </a:rPr>
                            <m:t>1</m:t>
                          </m:r>
                        </m:num>
                        <m:den>
                          <m:r>
                            <a:rPr lang="en-US" sz="2400" i="0">
                              <a:solidFill>
                                <a:srgbClr val="FFFF00"/>
                              </a:solidFill>
                              <a:latin typeface="Cambria Math" panose="02040503050406030204" pitchFamily="18" charset="0"/>
                            </a:rPr>
                            <m:t>2</m:t>
                          </m:r>
                        </m:den>
                      </m:f>
                    </m:oMath>
                  </m:oMathPara>
                </a14:m>
                <a:endParaRPr lang="en-US" sz="2400">
                  <a:solidFill>
                    <a:srgbClr val="FFFF00"/>
                  </a:solidFill>
                </a:endParaRPr>
              </a:p>
            </p:txBody>
          </p:sp>
        </mc:Choice>
        <mc:Fallback xmlns="">
          <p:sp>
            <p:nvSpPr>
              <p:cNvPr id="34" name="Rectangle 33"/>
              <p:cNvSpPr>
                <a:spLocks noRot="1" noChangeAspect="1" noMove="1" noResize="1" noEditPoints="1" noAdjustHandles="1" noChangeArrowheads="1" noChangeShapeType="1" noTextEdit="1"/>
              </p:cNvSpPr>
              <p:nvPr/>
            </p:nvSpPr>
            <p:spPr>
              <a:xfrm>
                <a:off x="9563074" y="5928126"/>
                <a:ext cx="1532471" cy="792396"/>
              </a:xfrm>
              <a:prstGeom prst="rect">
                <a:avLst/>
              </a:prstGeom>
              <a:blipFill rotWithShape="0">
                <a:blip r:embed="rId10"/>
                <a:stretch>
                  <a:fillRect/>
                </a:stretch>
              </a:blipFill>
            </p:spPr>
            <p:txBody>
              <a:bodyPr/>
              <a:lstStyle/>
              <a:p>
                <a:r>
                  <a:rPr lang="en-US">
                    <a:noFill/>
                  </a:rPr>
                  <a:t> </a:t>
                </a:r>
              </a:p>
            </p:txBody>
          </p:sp>
        </mc:Fallback>
      </mc:AlternateContent>
      <p:sp>
        <p:nvSpPr>
          <p:cNvPr id="39" name="Rectangle 38"/>
          <p:cNvSpPr/>
          <p:nvPr/>
        </p:nvSpPr>
        <p:spPr>
          <a:xfrm>
            <a:off x="4517578" y="2685010"/>
            <a:ext cx="819455" cy="461665"/>
          </a:xfrm>
          <a:prstGeom prst="rect">
            <a:avLst/>
          </a:prstGeom>
        </p:spPr>
        <p:txBody>
          <a:bodyPr wrap="none">
            <a:spAutoFit/>
          </a:bodyPr>
          <a:lstStyle/>
          <a:p>
            <a:r>
              <a:rPr lang="en-US" sz="2400" b="1">
                <a:solidFill>
                  <a:srgbClr val="FFFF00"/>
                </a:solidFill>
                <a:latin typeface="Times New Roman" panose="02020603050405020304" pitchFamily="18" charset="0"/>
                <a:cs typeface="Times New Roman" panose="02020603050405020304" pitchFamily="18" charset="0"/>
              </a:rPr>
              <a:t>x + 3</a:t>
            </a:r>
          </a:p>
        </p:txBody>
      </p:sp>
      <p:sp>
        <p:nvSpPr>
          <p:cNvPr id="40" name="Rectangle 39"/>
          <p:cNvSpPr/>
          <p:nvPr/>
        </p:nvSpPr>
        <p:spPr>
          <a:xfrm>
            <a:off x="3878769" y="3504338"/>
            <a:ext cx="819455" cy="461665"/>
          </a:xfrm>
          <a:prstGeom prst="rect">
            <a:avLst/>
          </a:prstGeom>
        </p:spPr>
        <p:txBody>
          <a:bodyPr wrap="none">
            <a:spAutoFit/>
          </a:bodyPr>
          <a:lstStyle/>
          <a:p>
            <a:r>
              <a:rPr lang="en-US" sz="2400" b="1">
                <a:solidFill>
                  <a:srgbClr val="FFFF00"/>
                </a:solidFill>
                <a:latin typeface="Times New Roman" panose="02020603050405020304" pitchFamily="18" charset="0"/>
                <a:cs typeface="Times New Roman" panose="02020603050405020304" pitchFamily="18" charset="0"/>
              </a:rPr>
              <a:t>x + 2</a:t>
            </a:r>
          </a:p>
        </p:txBody>
      </p:sp>
      <p:sp>
        <p:nvSpPr>
          <p:cNvPr id="41" name="Rectangle 40"/>
          <p:cNvSpPr/>
          <p:nvPr/>
        </p:nvSpPr>
        <p:spPr>
          <a:xfrm>
            <a:off x="4180162" y="3987685"/>
            <a:ext cx="2467342" cy="461665"/>
          </a:xfrm>
          <a:prstGeom prst="rect">
            <a:avLst/>
          </a:prstGeom>
        </p:spPr>
        <p:txBody>
          <a:bodyPr wrap="none">
            <a:spAutoFit/>
          </a:bodyPr>
          <a:lstStyle/>
          <a:p>
            <a:r>
              <a:rPr lang="en-US" sz="2400" b="1">
                <a:solidFill>
                  <a:srgbClr val="FFFF00"/>
                </a:solidFill>
                <a:latin typeface="Times New Roman" panose="02020603050405020304" pitchFamily="18" charset="0"/>
                <a:cs typeface="Times New Roman" panose="02020603050405020304" pitchFamily="18" charset="0"/>
              </a:rPr>
              <a:t>(x + 3) + 2 = x + 5</a:t>
            </a:r>
          </a:p>
        </p:txBody>
      </p:sp>
      <p:sp>
        <p:nvSpPr>
          <p:cNvPr id="42" name="Rectangle 41"/>
          <p:cNvSpPr/>
          <p:nvPr/>
        </p:nvSpPr>
        <p:spPr>
          <a:xfrm>
            <a:off x="138332" y="5777978"/>
            <a:ext cx="5109091" cy="461665"/>
          </a:xfrm>
          <a:prstGeom prst="rect">
            <a:avLst/>
          </a:prstGeom>
        </p:spPr>
        <p:txBody>
          <a:bodyPr wrap="none">
            <a:spAutoFit/>
          </a:bodyPr>
          <a:lstStyle/>
          <a:p>
            <a:r>
              <a:rPr lang="en-US" sz="2400">
                <a:solidFill>
                  <a:schemeClr val="bg1"/>
                </a:solidFill>
                <a:latin typeface="Times New Roman" panose="02020603050405020304" pitchFamily="18" charset="0"/>
                <a:cs typeface="Times New Roman" panose="02020603050405020304" pitchFamily="18" charset="0"/>
              </a:rPr>
              <a:t>................................................................</a:t>
            </a:r>
          </a:p>
        </p:txBody>
      </p:sp>
      <mc:AlternateContent xmlns:mc="http://schemas.openxmlformats.org/markup-compatibility/2006" xmlns:a14="http://schemas.microsoft.com/office/drawing/2010/main">
        <mc:Choice Requires="a14">
          <p:sp>
            <p:nvSpPr>
              <p:cNvPr id="43" name="Rectangle 42"/>
              <p:cNvSpPr/>
              <p:nvPr/>
            </p:nvSpPr>
            <p:spPr>
              <a:xfrm>
                <a:off x="3441520" y="6069338"/>
                <a:ext cx="402674" cy="6685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000" b="1" i="1" smtClean="0">
                              <a:solidFill>
                                <a:srgbClr val="FFFF00"/>
                              </a:solidFill>
                              <a:latin typeface="Cambria Math" panose="02040503050406030204" pitchFamily="18" charset="0"/>
                              <a:cs typeface="Times New Roman" panose="02020603050405020304" pitchFamily="18" charset="0"/>
                            </a:rPr>
                          </m:ctrlPr>
                        </m:fPr>
                        <m:num>
                          <m:r>
                            <a:rPr lang="en-US" sz="2000" b="1" i="1">
                              <a:solidFill>
                                <a:srgbClr val="FFFF00"/>
                              </a:solidFill>
                              <a:latin typeface="Cambria Math" panose="02040503050406030204" pitchFamily="18" charset="0"/>
                              <a:cs typeface="Times New Roman" panose="02020603050405020304" pitchFamily="18" charset="0"/>
                            </a:rPr>
                            <m:t>𝟏</m:t>
                          </m:r>
                        </m:num>
                        <m:den>
                          <m:r>
                            <a:rPr lang="en-US" sz="2000" b="1" i="1">
                              <a:solidFill>
                                <a:srgbClr val="FFFF00"/>
                              </a:solidFill>
                              <a:latin typeface="Cambria Math" panose="02040503050406030204" pitchFamily="18" charset="0"/>
                              <a:cs typeface="Times New Roman" panose="02020603050405020304" pitchFamily="18" charset="0"/>
                            </a:rPr>
                            <m:t>𝟒</m:t>
                          </m:r>
                        </m:den>
                      </m:f>
                    </m:oMath>
                  </m:oMathPara>
                </a14:m>
                <a:endParaRPr lang="en-US" sz="2000" b="1">
                  <a:solidFill>
                    <a:srgbClr val="FFFF00"/>
                  </a:solidFill>
                  <a:latin typeface="Times New Roman" panose="02020603050405020304" pitchFamily="18" charset="0"/>
                  <a:cs typeface="Times New Roman" panose="02020603050405020304" pitchFamily="18" charset="0"/>
                </a:endParaRPr>
              </a:p>
            </p:txBody>
          </p:sp>
        </mc:Choice>
        <mc:Fallback xmlns="">
          <p:sp>
            <p:nvSpPr>
              <p:cNvPr id="43" name="Rectangle 42"/>
              <p:cNvSpPr>
                <a:spLocks noRot="1" noChangeAspect="1" noMove="1" noResize="1" noEditPoints="1" noAdjustHandles="1" noChangeArrowheads="1" noChangeShapeType="1" noTextEdit="1"/>
              </p:cNvSpPr>
              <p:nvPr/>
            </p:nvSpPr>
            <p:spPr>
              <a:xfrm>
                <a:off x="3441520" y="6069338"/>
                <a:ext cx="402674" cy="668516"/>
              </a:xfrm>
              <a:prstGeom prst="rect">
                <a:avLst/>
              </a:prstGeom>
              <a:blipFill rotWithShape="0">
                <a:blip r:embed="rId11"/>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54951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randombar(horizontal)">
                                      <p:cBhvr>
                                        <p:cTn id="26" dur="500"/>
                                        <p:tgtEl>
                                          <p:spTgt spid="8"/>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randombar(horizontal)">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randombar(horizontal)">
                                      <p:cBhvr>
                                        <p:cTn id="34" dur="500"/>
                                        <p:tgtEl>
                                          <p:spTgt spid="10"/>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randombar(horizont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randombar(horizont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randombar(horizontal)">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randombar(horizontal)">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randombar(horizontal)">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fade">
                                      <p:cBhvr>
                                        <p:cTn id="62" dur="1000"/>
                                        <p:tgtEl>
                                          <p:spTgt spid="32"/>
                                        </p:tgtEl>
                                      </p:cBhvr>
                                    </p:animEffect>
                                    <p:anim calcmode="lin" valueType="num">
                                      <p:cBhvr>
                                        <p:cTn id="63" dur="1000" fill="hold"/>
                                        <p:tgtEl>
                                          <p:spTgt spid="32"/>
                                        </p:tgtEl>
                                        <p:attrNameLst>
                                          <p:attrName>ppt_x</p:attrName>
                                        </p:attrNameLst>
                                      </p:cBhvr>
                                      <p:tavLst>
                                        <p:tav tm="0">
                                          <p:val>
                                            <p:strVal val="#ppt_x"/>
                                          </p:val>
                                        </p:tav>
                                        <p:tav tm="100000">
                                          <p:val>
                                            <p:strVal val="#ppt_x"/>
                                          </p:val>
                                        </p:tav>
                                      </p:tavLst>
                                    </p:anim>
                                    <p:anim calcmode="lin" valueType="num">
                                      <p:cBhvr>
                                        <p:cTn id="64" dur="1000" fill="hold"/>
                                        <p:tgtEl>
                                          <p:spTgt spid="32"/>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fade">
                                      <p:cBhvr>
                                        <p:cTn id="67" dur="1000"/>
                                        <p:tgtEl>
                                          <p:spTgt spid="34"/>
                                        </p:tgtEl>
                                      </p:cBhvr>
                                    </p:animEffect>
                                    <p:anim calcmode="lin" valueType="num">
                                      <p:cBhvr>
                                        <p:cTn id="68" dur="1000" fill="hold"/>
                                        <p:tgtEl>
                                          <p:spTgt spid="34"/>
                                        </p:tgtEl>
                                        <p:attrNameLst>
                                          <p:attrName>ppt_x</p:attrName>
                                        </p:attrNameLst>
                                      </p:cBhvr>
                                      <p:tavLst>
                                        <p:tav tm="0">
                                          <p:val>
                                            <p:strVal val="#ppt_x"/>
                                          </p:val>
                                        </p:tav>
                                        <p:tav tm="100000">
                                          <p:val>
                                            <p:strVal val="#ppt_x"/>
                                          </p:val>
                                        </p:tav>
                                      </p:tavLst>
                                    </p:anim>
                                    <p:anim calcmode="lin" valueType="num">
                                      <p:cBhvr>
                                        <p:cTn id="6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2" presetClass="entr" presetSubtype="4" fill="hold" grpId="0" nodeType="click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wipe(down)">
                                      <p:cBhvr>
                                        <p:cTn id="74" dur="500"/>
                                        <p:tgtEl>
                                          <p:spTgt spid="16"/>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fill="hold"/>
                                        <p:tgtEl>
                                          <p:spTgt spid="17"/>
                                        </p:tgtEl>
                                        <p:attrNameLst>
                                          <p:attrName>ppt_x</p:attrName>
                                        </p:attrNameLst>
                                      </p:cBhvr>
                                      <p:tavLst>
                                        <p:tav tm="0">
                                          <p:val>
                                            <p:strVal val="#ppt_x"/>
                                          </p:val>
                                        </p:tav>
                                        <p:tav tm="100000">
                                          <p:val>
                                            <p:strVal val="#ppt_x"/>
                                          </p:val>
                                        </p:tav>
                                      </p:tavLst>
                                    </p:anim>
                                    <p:anim calcmode="lin" valueType="num">
                                      <p:cBhvr additive="base">
                                        <p:cTn id="80" dur="500" fill="hold"/>
                                        <p:tgtEl>
                                          <p:spTgt spid="17"/>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0"/>
                                        </p:tgtEl>
                                        <p:attrNameLst>
                                          <p:attrName>style.visibility</p:attrName>
                                        </p:attrNameLst>
                                      </p:cBhvr>
                                      <p:to>
                                        <p:strVal val="visible"/>
                                      </p:to>
                                    </p:set>
                                    <p:anim calcmode="lin" valueType="num">
                                      <p:cBhvr additive="base">
                                        <p:cTn id="83" dur="500" fill="hold"/>
                                        <p:tgtEl>
                                          <p:spTgt spid="20"/>
                                        </p:tgtEl>
                                        <p:attrNameLst>
                                          <p:attrName>ppt_x</p:attrName>
                                        </p:attrNameLst>
                                      </p:cBhvr>
                                      <p:tavLst>
                                        <p:tav tm="0">
                                          <p:val>
                                            <p:strVal val="#ppt_x"/>
                                          </p:val>
                                        </p:tav>
                                        <p:tav tm="100000">
                                          <p:val>
                                            <p:strVal val="#ppt_x"/>
                                          </p:val>
                                        </p:tav>
                                      </p:tavLst>
                                    </p:anim>
                                    <p:anim calcmode="lin" valueType="num">
                                      <p:cBhvr additive="base">
                                        <p:cTn id="84" dur="500" fill="hold"/>
                                        <p:tgtEl>
                                          <p:spTgt spid="20"/>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1"/>
                                        </p:tgtEl>
                                        <p:attrNameLst>
                                          <p:attrName>style.visibility</p:attrName>
                                        </p:attrNameLst>
                                      </p:cBhvr>
                                      <p:to>
                                        <p:strVal val="visible"/>
                                      </p:to>
                                    </p:set>
                                    <p:anim calcmode="lin" valueType="num">
                                      <p:cBhvr additive="base">
                                        <p:cTn id="87" dur="500" fill="hold"/>
                                        <p:tgtEl>
                                          <p:spTgt spid="21"/>
                                        </p:tgtEl>
                                        <p:attrNameLst>
                                          <p:attrName>ppt_x</p:attrName>
                                        </p:attrNameLst>
                                      </p:cBhvr>
                                      <p:tavLst>
                                        <p:tav tm="0">
                                          <p:val>
                                            <p:strVal val="#ppt_x"/>
                                          </p:val>
                                        </p:tav>
                                        <p:tav tm="100000">
                                          <p:val>
                                            <p:strVal val="#ppt_x"/>
                                          </p:val>
                                        </p:tav>
                                      </p:tavLst>
                                    </p:anim>
                                    <p:anim calcmode="lin" valueType="num">
                                      <p:cBhvr additive="base">
                                        <p:cTn id="88" dur="500" fill="hold"/>
                                        <p:tgtEl>
                                          <p:spTgt spid="21"/>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2"/>
                                        </p:tgtEl>
                                        <p:attrNameLst>
                                          <p:attrName>style.visibility</p:attrName>
                                        </p:attrNameLst>
                                      </p:cBhvr>
                                      <p:to>
                                        <p:strVal val="visible"/>
                                      </p:to>
                                    </p:set>
                                    <p:anim calcmode="lin" valueType="num">
                                      <p:cBhvr additive="base">
                                        <p:cTn id="91" dur="500" fill="hold"/>
                                        <p:tgtEl>
                                          <p:spTgt spid="22"/>
                                        </p:tgtEl>
                                        <p:attrNameLst>
                                          <p:attrName>ppt_x</p:attrName>
                                        </p:attrNameLst>
                                      </p:cBhvr>
                                      <p:tavLst>
                                        <p:tav tm="0">
                                          <p:val>
                                            <p:strVal val="#ppt_x"/>
                                          </p:val>
                                        </p:tav>
                                        <p:tav tm="100000">
                                          <p:val>
                                            <p:strVal val="#ppt_x"/>
                                          </p:val>
                                        </p:tav>
                                      </p:tavLst>
                                    </p:anim>
                                    <p:anim calcmode="lin" valueType="num">
                                      <p:cBhvr additive="base">
                                        <p:cTn id="92" dur="500" fill="hold"/>
                                        <p:tgtEl>
                                          <p:spTgt spid="22"/>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3"/>
                                        </p:tgtEl>
                                        <p:attrNameLst>
                                          <p:attrName>style.visibility</p:attrName>
                                        </p:attrNameLst>
                                      </p:cBhvr>
                                      <p:to>
                                        <p:strVal val="visible"/>
                                      </p:to>
                                    </p:set>
                                    <p:anim calcmode="lin" valueType="num">
                                      <p:cBhvr additive="base">
                                        <p:cTn id="95" dur="500" fill="hold"/>
                                        <p:tgtEl>
                                          <p:spTgt spid="23"/>
                                        </p:tgtEl>
                                        <p:attrNameLst>
                                          <p:attrName>ppt_x</p:attrName>
                                        </p:attrNameLst>
                                      </p:cBhvr>
                                      <p:tavLst>
                                        <p:tav tm="0">
                                          <p:val>
                                            <p:strVal val="#ppt_x"/>
                                          </p:val>
                                        </p:tav>
                                        <p:tav tm="100000">
                                          <p:val>
                                            <p:strVal val="#ppt_x"/>
                                          </p:val>
                                        </p:tav>
                                      </p:tavLst>
                                    </p:anim>
                                    <p:anim calcmode="lin" valueType="num">
                                      <p:cBhvr additive="base">
                                        <p:cTn id="96" dur="500" fill="hold"/>
                                        <p:tgtEl>
                                          <p:spTgt spid="23"/>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4"/>
                                        </p:tgtEl>
                                        <p:attrNameLst>
                                          <p:attrName>style.visibility</p:attrName>
                                        </p:attrNameLst>
                                      </p:cBhvr>
                                      <p:to>
                                        <p:strVal val="visible"/>
                                      </p:to>
                                    </p:set>
                                    <p:anim calcmode="lin" valueType="num">
                                      <p:cBhvr additive="base">
                                        <p:cTn id="99" dur="500" fill="hold"/>
                                        <p:tgtEl>
                                          <p:spTgt spid="24"/>
                                        </p:tgtEl>
                                        <p:attrNameLst>
                                          <p:attrName>ppt_x</p:attrName>
                                        </p:attrNameLst>
                                      </p:cBhvr>
                                      <p:tavLst>
                                        <p:tav tm="0">
                                          <p:val>
                                            <p:strVal val="#ppt_x"/>
                                          </p:val>
                                        </p:tav>
                                        <p:tav tm="100000">
                                          <p:val>
                                            <p:strVal val="#ppt_x"/>
                                          </p:val>
                                        </p:tav>
                                      </p:tavLst>
                                    </p:anim>
                                    <p:anim calcmode="lin" valueType="num">
                                      <p:cBhvr additive="base">
                                        <p:cTn id="100" dur="500" fill="hold"/>
                                        <p:tgtEl>
                                          <p:spTgt spid="24"/>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5"/>
                                        </p:tgtEl>
                                        <p:attrNameLst>
                                          <p:attrName>style.visibility</p:attrName>
                                        </p:attrNameLst>
                                      </p:cBhvr>
                                      <p:to>
                                        <p:strVal val="visible"/>
                                      </p:to>
                                    </p:set>
                                    <p:anim calcmode="lin" valueType="num">
                                      <p:cBhvr additive="base">
                                        <p:cTn id="103" dur="500" fill="hold"/>
                                        <p:tgtEl>
                                          <p:spTgt spid="25"/>
                                        </p:tgtEl>
                                        <p:attrNameLst>
                                          <p:attrName>ppt_x</p:attrName>
                                        </p:attrNameLst>
                                      </p:cBhvr>
                                      <p:tavLst>
                                        <p:tav tm="0">
                                          <p:val>
                                            <p:strVal val="#ppt_x"/>
                                          </p:val>
                                        </p:tav>
                                        <p:tav tm="100000">
                                          <p:val>
                                            <p:strVal val="#ppt_x"/>
                                          </p:val>
                                        </p:tav>
                                      </p:tavLst>
                                    </p:anim>
                                    <p:anim calcmode="lin" valueType="num">
                                      <p:cBhvr additive="base">
                                        <p:cTn id="104" dur="500" fill="hold"/>
                                        <p:tgtEl>
                                          <p:spTgt spid="25"/>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6"/>
                                        </p:tgtEl>
                                        <p:attrNameLst>
                                          <p:attrName>style.visibility</p:attrName>
                                        </p:attrNameLst>
                                      </p:cBhvr>
                                      <p:to>
                                        <p:strVal val="visible"/>
                                      </p:to>
                                    </p:set>
                                    <p:anim calcmode="lin" valueType="num">
                                      <p:cBhvr additive="base">
                                        <p:cTn id="107" dur="500" fill="hold"/>
                                        <p:tgtEl>
                                          <p:spTgt spid="26"/>
                                        </p:tgtEl>
                                        <p:attrNameLst>
                                          <p:attrName>ppt_x</p:attrName>
                                        </p:attrNameLst>
                                      </p:cBhvr>
                                      <p:tavLst>
                                        <p:tav tm="0">
                                          <p:val>
                                            <p:strVal val="#ppt_x"/>
                                          </p:val>
                                        </p:tav>
                                        <p:tav tm="100000">
                                          <p:val>
                                            <p:strVal val="#ppt_x"/>
                                          </p:val>
                                        </p:tav>
                                      </p:tavLst>
                                    </p:anim>
                                    <p:anim calcmode="lin" valueType="num">
                                      <p:cBhvr additive="base">
                                        <p:cTn id="108" dur="500" fill="hold"/>
                                        <p:tgtEl>
                                          <p:spTgt spid="26"/>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7"/>
                                        </p:tgtEl>
                                        <p:attrNameLst>
                                          <p:attrName>style.visibility</p:attrName>
                                        </p:attrNameLst>
                                      </p:cBhvr>
                                      <p:to>
                                        <p:strVal val="visible"/>
                                      </p:to>
                                    </p:set>
                                    <p:anim calcmode="lin" valueType="num">
                                      <p:cBhvr additive="base">
                                        <p:cTn id="111" dur="500" fill="hold"/>
                                        <p:tgtEl>
                                          <p:spTgt spid="27"/>
                                        </p:tgtEl>
                                        <p:attrNameLst>
                                          <p:attrName>ppt_x</p:attrName>
                                        </p:attrNameLst>
                                      </p:cBhvr>
                                      <p:tavLst>
                                        <p:tav tm="0">
                                          <p:val>
                                            <p:strVal val="#ppt_x"/>
                                          </p:val>
                                        </p:tav>
                                        <p:tav tm="100000">
                                          <p:val>
                                            <p:strVal val="#ppt_x"/>
                                          </p:val>
                                        </p:tav>
                                      </p:tavLst>
                                    </p:anim>
                                    <p:anim calcmode="lin" valueType="num">
                                      <p:cBhvr additive="base">
                                        <p:cTn id="112" dur="500" fill="hold"/>
                                        <p:tgtEl>
                                          <p:spTgt spid="27"/>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42"/>
                                        </p:tgtEl>
                                        <p:attrNameLst>
                                          <p:attrName>style.visibility</p:attrName>
                                        </p:attrNameLst>
                                      </p:cBhvr>
                                      <p:to>
                                        <p:strVal val="visible"/>
                                      </p:to>
                                    </p:set>
                                    <p:anim calcmode="lin" valueType="num">
                                      <p:cBhvr additive="base">
                                        <p:cTn id="115" dur="500" fill="hold"/>
                                        <p:tgtEl>
                                          <p:spTgt spid="42"/>
                                        </p:tgtEl>
                                        <p:attrNameLst>
                                          <p:attrName>ppt_x</p:attrName>
                                        </p:attrNameLst>
                                      </p:cBhvr>
                                      <p:tavLst>
                                        <p:tav tm="0">
                                          <p:val>
                                            <p:strVal val="#ppt_x"/>
                                          </p:val>
                                        </p:tav>
                                        <p:tav tm="100000">
                                          <p:val>
                                            <p:strVal val="#ppt_x"/>
                                          </p:val>
                                        </p:tav>
                                      </p:tavLst>
                                    </p:anim>
                                    <p:anim calcmode="lin" valueType="num">
                                      <p:cBhvr additive="base">
                                        <p:cTn id="116" dur="500" fill="hold"/>
                                        <p:tgtEl>
                                          <p:spTgt spid="42"/>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31"/>
                                        </p:tgtEl>
                                        <p:attrNameLst>
                                          <p:attrName>style.visibility</p:attrName>
                                        </p:attrNameLst>
                                      </p:cBhvr>
                                      <p:to>
                                        <p:strVal val="visible"/>
                                      </p:to>
                                    </p:set>
                                    <p:anim calcmode="lin" valueType="num">
                                      <p:cBhvr additive="base">
                                        <p:cTn id="119" dur="500" fill="hold"/>
                                        <p:tgtEl>
                                          <p:spTgt spid="31"/>
                                        </p:tgtEl>
                                        <p:attrNameLst>
                                          <p:attrName>ppt_x</p:attrName>
                                        </p:attrNameLst>
                                      </p:cBhvr>
                                      <p:tavLst>
                                        <p:tav tm="0">
                                          <p:val>
                                            <p:strVal val="#ppt_x"/>
                                          </p:val>
                                        </p:tav>
                                        <p:tav tm="100000">
                                          <p:val>
                                            <p:strVal val="#ppt_x"/>
                                          </p:val>
                                        </p:tav>
                                      </p:tavLst>
                                    </p:anim>
                                    <p:anim calcmode="lin" valueType="num">
                                      <p:cBhvr additive="base">
                                        <p:cTn id="12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14" presetClass="entr" presetSubtype="10" fill="hold" grpId="0" nodeType="clickEffect">
                                  <p:stCondLst>
                                    <p:cond delay="0"/>
                                  </p:stCondLst>
                                  <p:childTnLst>
                                    <p:set>
                                      <p:cBhvr>
                                        <p:cTn id="124" dur="1" fill="hold">
                                          <p:stCondLst>
                                            <p:cond delay="0"/>
                                          </p:stCondLst>
                                        </p:cTn>
                                        <p:tgtEl>
                                          <p:spTgt spid="19"/>
                                        </p:tgtEl>
                                        <p:attrNameLst>
                                          <p:attrName>style.visibility</p:attrName>
                                        </p:attrNameLst>
                                      </p:cBhvr>
                                      <p:to>
                                        <p:strVal val="visible"/>
                                      </p:to>
                                    </p:set>
                                    <p:animEffect transition="in" filter="randombar(horizontal)">
                                      <p:cBhvr>
                                        <p:cTn id="125" dur="500"/>
                                        <p:tgtEl>
                                          <p:spTgt spid="19"/>
                                        </p:tgtEl>
                                      </p:cBhvr>
                                    </p:animEffect>
                                  </p:childTnLst>
                                </p:cTn>
                              </p:par>
                            </p:childTnLst>
                          </p:cTn>
                        </p:par>
                      </p:childTnLst>
                    </p:cTn>
                  </p:par>
                  <p:par>
                    <p:cTn id="126" fill="hold">
                      <p:stCondLst>
                        <p:cond delay="indefinite"/>
                      </p:stCondLst>
                      <p:childTnLst>
                        <p:par>
                          <p:cTn id="127" fill="hold">
                            <p:stCondLst>
                              <p:cond delay="0"/>
                            </p:stCondLst>
                            <p:childTnLst>
                              <p:par>
                                <p:cTn id="128" presetID="14" presetClass="entr" presetSubtype="10" fill="hold" grpId="0" nodeType="clickEffect">
                                  <p:stCondLst>
                                    <p:cond delay="0"/>
                                  </p:stCondLst>
                                  <p:childTnLst>
                                    <p:set>
                                      <p:cBhvr>
                                        <p:cTn id="129" dur="1" fill="hold">
                                          <p:stCondLst>
                                            <p:cond delay="0"/>
                                          </p:stCondLst>
                                        </p:cTn>
                                        <p:tgtEl>
                                          <p:spTgt spid="39"/>
                                        </p:tgtEl>
                                        <p:attrNameLst>
                                          <p:attrName>style.visibility</p:attrName>
                                        </p:attrNameLst>
                                      </p:cBhvr>
                                      <p:to>
                                        <p:strVal val="visible"/>
                                      </p:to>
                                    </p:set>
                                    <p:animEffect transition="in" filter="randombar(horizontal)">
                                      <p:cBhvr>
                                        <p:cTn id="130" dur="500"/>
                                        <p:tgtEl>
                                          <p:spTgt spid="39"/>
                                        </p:tgtEl>
                                      </p:cBhvr>
                                    </p:animEffect>
                                  </p:childTnLst>
                                </p:cTn>
                              </p:par>
                            </p:childTnLst>
                          </p:cTn>
                        </p:par>
                      </p:childTnLst>
                    </p:cTn>
                  </p:par>
                  <p:par>
                    <p:cTn id="131" fill="hold">
                      <p:stCondLst>
                        <p:cond delay="indefinite"/>
                      </p:stCondLst>
                      <p:childTnLst>
                        <p:par>
                          <p:cTn id="132" fill="hold">
                            <p:stCondLst>
                              <p:cond delay="0"/>
                            </p:stCondLst>
                            <p:childTnLst>
                              <p:par>
                                <p:cTn id="133" presetID="14" presetClass="entr" presetSubtype="10" fill="hold" grpId="0" nodeType="clickEffect">
                                  <p:stCondLst>
                                    <p:cond delay="0"/>
                                  </p:stCondLst>
                                  <p:childTnLst>
                                    <p:set>
                                      <p:cBhvr>
                                        <p:cTn id="134" dur="1" fill="hold">
                                          <p:stCondLst>
                                            <p:cond delay="0"/>
                                          </p:stCondLst>
                                        </p:cTn>
                                        <p:tgtEl>
                                          <p:spTgt spid="40"/>
                                        </p:tgtEl>
                                        <p:attrNameLst>
                                          <p:attrName>style.visibility</p:attrName>
                                        </p:attrNameLst>
                                      </p:cBhvr>
                                      <p:to>
                                        <p:strVal val="visible"/>
                                      </p:to>
                                    </p:set>
                                    <p:animEffect transition="in" filter="randombar(horizontal)">
                                      <p:cBhvr>
                                        <p:cTn id="135" dur="500"/>
                                        <p:tgtEl>
                                          <p:spTgt spid="40"/>
                                        </p:tgtEl>
                                      </p:cBhvr>
                                    </p:animEffect>
                                  </p:childTnLst>
                                </p:cTn>
                              </p:par>
                            </p:childTnLst>
                          </p:cTn>
                        </p:par>
                      </p:childTnLst>
                    </p:cTn>
                  </p:par>
                  <p:par>
                    <p:cTn id="136" fill="hold">
                      <p:stCondLst>
                        <p:cond delay="indefinite"/>
                      </p:stCondLst>
                      <p:childTnLst>
                        <p:par>
                          <p:cTn id="137" fill="hold">
                            <p:stCondLst>
                              <p:cond delay="0"/>
                            </p:stCondLst>
                            <p:childTnLst>
                              <p:par>
                                <p:cTn id="138" presetID="14" presetClass="entr" presetSubtype="10" fill="hold" grpId="0" nodeType="clickEffect">
                                  <p:stCondLst>
                                    <p:cond delay="0"/>
                                  </p:stCondLst>
                                  <p:childTnLst>
                                    <p:set>
                                      <p:cBhvr>
                                        <p:cTn id="139" dur="1" fill="hold">
                                          <p:stCondLst>
                                            <p:cond delay="0"/>
                                          </p:stCondLst>
                                        </p:cTn>
                                        <p:tgtEl>
                                          <p:spTgt spid="41"/>
                                        </p:tgtEl>
                                        <p:attrNameLst>
                                          <p:attrName>style.visibility</p:attrName>
                                        </p:attrNameLst>
                                      </p:cBhvr>
                                      <p:to>
                                        <p:strVal val="visible"/>
                                      </p:to>
                                    </p:set>
                                    <p:animEffect transition="in" filter="randombar(horizontal)">
                                      <p:cBhvr>
                                        <p:cTn id="140" dur="500"/>
                                        <p:tgtEl>
                                          <p:spTgt spid="41"/>
                                        </p:tgtEl>
                                      </p:cBhvr>
                                    </p:animEffect>
                                  </p:childTnLst>
                                </p:cTn>
                              </p:par>
                            </p:childTnLst>
                          </p:cTn>
                        </p:par>
                      </p:childTnLst>
                    </p:cTn>
                  </p:par>
                  <p:par>
                    <p:cTn id="141" fill="hold">
                      <p:stCondLst>
                        <p:cond delay="indefinite"/>
                      </p:stCondLst>
                      <p:childTnLst>
                        <p:par>
                          <p:cTn id="142" fill="hold">
                            <p:stCondLst>
                              <p:cond delay="0"/>
                            </p:stCondLst>
                            <p:childTnLst>
                              <p:par>
                                <p:cTn id="143" presetID="14" presetClass="entr" presetSubtype="10" fill="hold" grpId="0" nodeType="clickEffect">
                                  <p:stCondLst>
                                    <p:cond delay="0"/>
                                  </p:stCondLst>
                                  <p:childTnLst>
                                    <p:set>
                                      <p:cBhvr>
                                        <p:cTn id="144" dur="1" fill="hold">
                                          <p:stCondLst>
                                            <p:cond delay="0"/>
                                          </p:stCondLst>
                                        </p:cTn>
                                        <p:tgtEl>
                                          <p:spTgt spid="30"/>
                                        </p:tgtEl>
                                        <p:attrNameLst>
                                          <p:attrName>style.visibility</p:attrName>
                                        </p:attrNameLst>
                                      </p:cBhvr>
                                      <p:to>
                                        <p:strVal val="visible"/>
                                      </p:to>
                                    </p:set>
                                    <p:animEffect transition="in" filter="randombar(horizontal)">
                                      <p:cBhvr>
                                        <p:cTn id="145" dur="500"/>
                                        <p:tgtEl>
                                          <p:spTgt spid="30"/>
                                        </p:tgtEl>
                                      </p:cBhvr>
                                    </p:animEffect>
                                  </p:childTnLst>
                                </p:cTn>
                              </p:par>
                            </p:childTnLst>
                          </p:cTn>
                        </p:par>
                      </p:childTnLst>
                    </p:cTn>
                  </p:par>
                  <p:par>
                    <p:cTn id="146" fill="hold">
                      <p:stCondLst>
                        <p:cond delay="indefinite"/>
                      </p:stCondLst>
                      <p:childTnLst>
                        <p:par>
                          <p:cTn id="147" fill="hold">
                            <p:stCondLst>
                              <p:cond delay="0"/>
                            </p:stCondLst>
                            <p:childTnLst>
                              <p:par>
                                <p:cTn id="148" presetID="14" presetClass="entr" presetSubtype="10" fill="hold" grpId="0" nodeType="clickEffect">
                                  <p:stCondLst>
                                    <p:cond delay="0"/>
                                  </p:stCondLst>
                                  <p:childTnLst>
                                    <p:set>
                                      <p:cBhvr>
                                        <p:cTn id="149" dur="1" fill="hold">
                                          <p:stCondLst>
                                            <p:cond delay="0"/>
                                          </p:stCondLst>
                                        </p:cTn>
                                        <p:tgtEl>
                                          <p:spTgt spid="29"/>
                                        </p:tgtEl>
                                        <p:attrNameLst>
                                          <p:attrName>style.visibility</p:attrName>
                                        </p:attrNameLst>
                                      </p:cBhvr>
                                      <p:to>
                                        <p:strVal val="visible"/>
                                      </p:to>
                                    </p:set>
                                    <p:animEffect transition="in" filter="randombar(horizontal)">
                                      <p:cBhvr>
                                        <p:cTn id="150" dur="500"/>
                                        <p:tgtEl>
                                          <p:spTgt spid="29"/>
                                        </p:tgtEl>
                                      </p:cBhvr>
                                    </p:animEffect>
                                  </p:childTnLst>
                                </p:cTn>
                              </p:par>
                            </p:childTnLst>
                          </p:cTn>
                        </p:par>
                      </p:childTnLst>
                    </p:cTn>
                  </p:par>
                  <p:par>
                    <p:cTn id="151" fill="hold">
                      <p:stCondLst>
                        <p:cond delay="indefinite"/>
                      </p:stCondLst>
                      <p:childTnLst>
                        <p:par>
                          <p:cTn id="152" fill="hold">
                            <p:stCondLst>
                              <p:cond delay="0"/>
                            </p:stCondLst>
                            <p:childTnLst>
                              <p:par>
                                <p:cTn id="153" presetID="14" presetClass="entr" presetSubtype="10" fill="hold" grpId="0" nodeType="clickEffect">
                                  <p:stCondLst>
                                    <p:cond delay="0"/>
                                  </p:stCondLst>
                                  <p:childTnLst>
                                    <p:set>
                                      <p:cBhvr>
                                        <p:cTn id="154" dur="1" fill="hold">
                                          <p:stCondLst>
                                            <p:cond delay="0"/>
                                          </p:stCondLst>
                                        </p:cTn>
                                        <p:tgtEl>
                                          <p:spTgt spid="28"/>
                                        </p:tgtEl>
                                        <p:attrNameLst>
                                          <p:attrName>style.visibility</p:attrName>
                                        </p:attrNameLst>
                                      </p:cBhvr>
                                      <p:to>
                                        <p:strVal val="visible"/>
                                      </p:to>
                                    </p:set>
                                    <p:animEffect transition="in" filter="randombar(horizontal)">
                                      <p:cBhvr>
                                        <p:cTn id="155" dur="500"/>
                                        <p:tgtEl>
                                          <p:spTgt spid="28"/>
                                        </p:tgtEl>
                                      </p:cBhvr>
                                    </p:animEffect>
                                  </p:childTnLst>
                                </p:cTn>
                              </p:par>
                            </p:childTnLst>
                          </p:cTn>
                        </p:par>
                      </p:childTnLst>
                    </p:cTn>
                  </p:par>
                  <p:par>
                    <p:cTn id="156" fill="hold">
                      <p:stCondLst>
                        <p:cond delay="indefinite"/>
                      </p:stCondLst>
                      <p:childTnLst>
                        <p:par>
                          <p:cTn id="157" fill="hold">
                            <p:stCondLst>
                              <p:cond delay="0"/>
                            </p:stCondLst>
                            <p:childTnLst>
                              <p:par>
                                <p:cTn id="158" presetID="14" presetClass="entr" presetSubtype="10" fill="hold" grpId="0" nodeType="clickEffect">
                                  <p:stCondLst>
                                    <p:cond delay="0"/>
                                  </p:stCondLst>
                                  <p:childTnLst>
                                    <p:set>
                                      <p:cBhvr>
                                        <p:cTn id="159" dur="1" fill="hold">
                                          <p:stCondLst>
                                            <p:cond delay="0"/>
                                          </p:stCondLst>
                                        </p:cTn>
                                        <p:tgtEl>
                                          <p:spTgt spid="43"/>
                                        </p:tgtEl>
                                        <p:attrNameLst>
                                          <p:attrName>style.visibility</p:attrName>
                                        </p:attrNameLst>
                                      </p:cBhvr>
                                      <p:to>
                                        <p:strVal val="visible"/>
                                      </p:to>
                                    </p:set>
                                    <p:animEffect transition="in" filter="randombar(horizontal)">
                                      <p:cBhvr>
                                        <p:cTn id="160"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P spid="9" grpId="0"/>
      <p:bldP spid="10" grpId="0"/>
      <p:bldP spid="11" grpId="0"/>
      <p:bldP spid="12" grpId="0"/>
      <p:bldP spid="13" grpId="0"/>
      <p:bldP spid="14" grpId="0"/>
      <p:bldP spid="15" grpId="0"/>
      <p:bldP spid="16" grpId="0"/>
      <p:bldP spid="17" grpId="0"/>
      <p:bldP spid="19" grpId="0"/>
      <p:bldP spid="20" grpId="0"/>
      <p:bldP spid="21" grpId="0"/>
      <p:bldP spid="22" grpId="0"/>
      <p:bldP spid="23" grpId="0"/>
      <p:bldP spid="24" grpId="0"/>
      <p:bldP spid="25" grpId="0"/>
      <p:bldP spid="26" grpId="0"/>
      <p:bldP spid="27" grpId="0"/>
      <p:bldP spid="28" grpId="0"/>
      <p:bldP spid="29" grpId="0"/>
      <p:bldP spid="30" grpId="0"/>
      <p:bldP spid="31" grpId="0"/>
      <p:bldP spid="32" grpId="0"/>
      <p:bldP spid="34" grpId="0"/>
      <p:bldP spid="39" grpId="0"/>
      <p:bldP spid="40" grpId="0"/>
      <p:bldP spid="41" grpId="0"/>
      <p:bldP spid="42" grpId="0"/>
      <p:bldP spid="4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22250" y="149574"/>
                <a:ext cx="12069750" cy="1200329"/>
              </a:xfrm>
              <a:prstGeom prst="rect">
                <a:avLst/>
              </a:prstGeom>
              <a:noFill/>
            </p:spPr>
            <p:txBody>
              <a:bodyPr wrap="square" rtlCol="0">
                <a:spAutoFit/>
              </a:bodyPr>
              <a:lstStyle/>
              <a:p>
                <a:pPr>
                  <a:spcBef>
                    <a:spcPct val="0"/>
                  </a:spcBef>
                  <a:buFontTx/>
                  <a:buNone/>
                </a:pPr>
                <a:r>
                  <a:rPr lang="en-US" sz="2400" b="1" u="sng" dirty="0" err="1">
                    <a:solidFill>
                      <a:srgbClr val="FFFF00"/>
                    </a:solidFill>
                    <a:latin typeface="Times New Roman" panose="02020603050405020304" pitchFamily="18" charset="0"/>
                    <a:cs typeface="Times New Roman" panose="02020603050405020304" pitchFamily="18" charset="0"/>
                  </a:rPr>
                  <a:t>Bài</a:t>
                </a:r>
                <a:r>
                  <a:rPr lang="en-US" sz="2400" b="1" u="sng" dirty="0">
                    <a:solidFill>
                      <a:srgbClr val="FFFF00"/>
                    </a:solidFill>
                    <a:latin typeface="Times New Roman" panose="02020603050405020304" pitchFamily="18" charset="0"/>
                    <a:cs typeface="Times New Roman" panose="02020603050405020304" pitchFamily="18" charset="0"/>
                  </a:rPr>
                  <a:t> 2:</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Một</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đội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thợ</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mỏ</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theo</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kế</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hoạch</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mỗi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ngày</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phải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khai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thác</a:t>
                </a:r>
                <a:r>
                  <a:rPr lang="en-US" sz="2400"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r>
                      <a:rPr lang="en-US" sz="2400" b="0" i="1" smtClean="0">
                        <a:solidFill>
                          <a:schemeClr val="bg1"/>
                        </a:solidFill>
                        <a:latin typeface="Cambria Math" panose="02040503050406030204" pitchFamily="18" charset="0"/>
                        <a:cs typeface="Times New Roman" panose="02020603050405020304" pitchFamily="18" charset="0"/>
                      </a:rPr>
                      <m:t>50</m:t>
                    </m:r>
                    <m:sSup>
                      <m:sSupPr>
                        <m:ctrlPr>
                          <a:rPr lang="en-US" sz="2400" b="0" i="1" smtClean="0">
                            <a:solidFill>
                              <a:schemeClr val="bg1"/>
                            </a:solidFill>
                            <a:latin typeface="Cambria Math" panose="02040503050406030204" pitchFamily="18" charset="0"/>
                            <a:cs typeface="Times New Roman" panose="02020603050405020304" pitchFamily="18" charset="0"/>
                          </a:rPr>
                        </m:ctrlPr>
                      </m:sSupPr>
                      <m:e>
                        <m:r>
                          <a:rPr lang="en-US" sz="2400" b="0" i="1" smtClean="0">
                            <a:solidFill>
                              <a:schemeClr val="bg1"/>
                            </a:solidFill>
                            <a:latin typeface="Cambria Math" panose="02040503050406030204" pitchFamily="18" charset="0"/>
                            <a:cs typeface="Times New Roman" panose="02020603050405020304" pitchFamily="18" charset="0"/>
                          </a:rPr>
                          <m:t>𝑚</m:t>
                        </m:r>
                      </m:e>
                      <m:sup>
                        <m:r>
                          <a:rPr lang="en-US" sz="2400" b="0" i="1" smtClean="0">
                            <a:solidFill>
                              <a:schemeClr val="bg1"/>
                            </a:solidFill>
                            <a:latin typeface="Cambria Math" panose="02040503050406030204" pitchFamily="18" charset="0"/>
                            <a:cs typeface="Times New Roman" panose="02020603050405020304" pitchFamily="18" charset="0"/>
                          </a:rPr>
                          <m:t>3</m:t>
                        </m:r>
                      </m:sup>
                    </m:sSup>
                  </m:oMath>
                </a14:m>
                <a:r>
                  <a:rPr lang="en-US" sz="2400" dirty="0">
                    <a:solidFill>
                      <a:schemeClr val="bg1"/>
                    </a:solidFill>
                    <a:latin typeface="Times New Roman" panose="02020603050405020304" pitchFamily="18" charset="0"/>
                    <a:cs typeface="Times New Roman" panose="02020603050405020304" pitchFamily="18" charset="0"/>
                  </a:rPr>
                  <a:t> than. </a:t>
                </a:r>
                <a:r>
                  <a:rPr lang="en-US" sz="2400" dirty="0" err="1">
                    <a:solidFill>
                      <a:schemeClr val="bg1"/>
                    </a:solidFill>
                    <a:latin typeface="Times New Roman" panose="02020603050405020304" pitchFamily="18" charset="0"/>
                    <a:cs typeface="Times New Roman" panose="02020603050405020304" pitchFamily="18" charset="0"/>
                  </a:rPr>
                  <a:t>Nhưng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thực</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tế</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mỗi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ngày</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đội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đã</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khai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thác</a:t>
                </a:r>
                <a:r>
                  <a:rPr lang="en-US" sz="2400"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r>
                      <a:rPr lang="en-US" sz="2400" i="1">
                        <a:solidFill>
                          <a:schemeClr val="bg1"/>
                        </a:solidFill>
                        <a:latin typeface="Cambria Math" panose="02040503050406030204" pitchFamily="18" charset="0"/>
                        <a:cs typeface="Times New Roman" panose="02020603050405020304" pitchFamily="18" charset="0"/>
                      </a:rPr>
                      <m:t>5</m:t>
                    </m:r>
                    <m:r>
                      <a:rPr lang="en-US" sz="2400" b="0" i="1" smtClean="0">
                        <a:solidFill>
                          <a:schemeClr val="bg1"/>
                        </a:solidFill>
                        <a:latin typeface="Cambria Math" panose="02040503050406030204" pitchFamily="18" charset="0"/>
                        <a:cs typeface="Times New Roman" panose="02020603050405020304" pitchFamily="18" charset="0"/>
                      </a:rPr>
                      <m:t>5</m:t>
                    </m:r>
                    <m:sSup>
                      <m:sSupPr>
                        <m:ctrlPr>
                          <a:rPr lang="en-US" sz="2400" i="1">
                            <a:solidFill>
                              <a:schemeClr val="bg1"/>
                            </a:solidFill>
                            <a:latin typeface="Cambria Math" panose="02040503050406030204" pitchFamily="18" charset="0"/>
                            <a:cs typeface="Times New Roman" panose="02020603050405020304" pitchFamily="18" charset="0"/>
                          </a:rPr>
                        </m:ctrlPr>
                      </m:sSupPr>
                      <m:e>
                        <m:r>
                          <a:rPr lang="en-US" sz="2400" i="1">
                            <a:solidFill>
                              <a:schemeClr val="bg1"/>
                            </a:solidFill>
                            <a:latin typeface="Cambria Math" panose="02040503050406030204" pitchFamily="18" charset="0"/>
                            <a:cs typeface="Times New Roman" panose="02020603050405020304" pitchFamily="18" charset="0"/>
                          </a:rPr>
                          <m:t>𝑚</m:t>
                        </m:r>
                      </m:e>
                      <m:sup>
                        <m:r>
                          <a:rPr lang="en-US" sz="2400" i="1">
                            <a:solidFill>
                              <a:schemeClr val="bg1"/>
                            </a:solidFill>
                            <a:latin typeface="Cambria Math" panose="02040503050406030204" pitchFamily="18" charset="0"/>
                            <a:cs typeface="Times New Roman" panose="02020603050405020304" pitchFamily="18" charset="0"/>
                          </a:rPr>
                          <m:t>3</m:t>
                        </m:r>
                      </m:sup>
                    </m:sSup>
                  </m:oMath>
                </a14:m>
                <a:r>
                  <a:rPr lang="en-US" sz="2400" dirty="0">
                    <a:solidFill>
                      <a:schemeClr val="bg1"/>
                    </a:solidFill>
                    <a:latin typeface="Times New Roman" panose="02020603050405020304" pitchFamily="18" charset="0"/>
                    <a:cs typeface="Times New Roman" panose="02020603050405020304" pitchFamily="18" charset="0"/>
                  </a:rPr>
                  <a:t> than, </a:t>
                </a:r>
                <a:r>
                  <a:rPr lang="en-US" sz="2400" dirty="0" err="1">
                    <a:solidFill>
                      <a:schemeClr val="bg1"/>
                    </a:solidFill>
                    <a:latin typeface="Times New Roman" panose="02020603050405020304" pitchFamily="18" charset="0"/>
                    <a:cs typeface="Times New Roman" panose="02020603050405020304" pitchFamily="18" charset="0"/>
                  </a:rPr>
                  <a:t>nên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không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những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đội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đã</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hoàn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thành</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trước</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kế</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hoạch</a:t>
                </a:r>
                <a:r>
                  <a:rPr lang="en-US" sz="2400" dirty="0">
                    <a:solidFill>
                      <a:schemeClr val="bg1"/>
                    </a:solidFill>
                    <a:latin typeface="Times New Roman" panose="02020603050405020304" pitchFamily="18" charset="0"/>
                    <a:cs typeface="Times New Roman" panose="02020603050405020304" pitchFamily="18" charset="0"/>
                  </a:rPr>
                  <a:t> 1 </a:t>
                </a:r>
                <a:r>
                  <a:rPr lang="en-US" sz="2400" dirty="0" err="1">
                    <a:solidFill>
                      <a:schemeClr val="bg1"/>
                    </a:solidFill>
                    <a:latin typeface="Times New Roman" panose="02020603050405020304" pitchFamily="18" charset="0"/>
                    <a:cs typeface="Times New Roman" panose="02020603050405020304" pitchFamily="18" charset="0"/>
                  </a:rPr>
                  <a:t>ngày</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mà</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còn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vượt</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mức</a:t>
                </a:r>
                <a:r>
                  <a:rPr lang="en-US" sz="2400" dirty="0">
                    <a:solidFill>
                      <a:schemeClr val="bg1"/>
                    </a:solidFill>
                    <a:latin typeface="Times New Roman" panose="02020603050405020304" pitchFamily="18" charset="0"/>
                    <a:cs typeface="Times New Roman" panose="02020603050405020304" pitchFamily="18" charset="0"/>
                  </a:rPr>
                  <a:t> </a:t>
                </a:r>
                <a14:m>
                  <m:oMath xmlns:m="http://schemas.openxmlformats.org/officeDocument/2006/math">
                    <m:r>
                      <a:rPr lang="en-US" sz="2400" i="1">
                        <a:solidFill>
                          <a:schemeClr val="bg1"/>
                        </a:solidFill>
                        <a:latin typeface="Cambria Math" panose="02040503050406030204" pitchFamily="18" charset="0"/>
                        <a:cs typeface="Times New Roman" panose="02020603050405020304" pitchFamily="18" charset="0"/>
                      </a:rPr>
                      <m:t>1</m:t>
                    </m:r>
                    <m:r>
                      <a:rPr lang="en-US" sz="2400" b="0" i="1" smtClean="0">
                        <a:solidFill>
                          <a:schemeClr val="bg1"/>
                        </a:solidFill>
                        <a:latin typeface="Cambria Math" panose="02040503050406030204" pitchFamily="18" charset="0"/>
                        <a:cs typeface="Times New Roman" panose="02020603050405020304" pitchFamily="18" charset="0"/>
                      </a:rPr>
                      <m:t>0</m:t>
                    </m:r>
                    <m:sSup>
                      <m:sSupPr>
                        <m:ctrlPr>
                          <a:rPr lang="en-US" sz="2400" i="1">
                            <a:solidFill>
                              <a:schemeClr val="bg1"/>
                            </a:solidFill>
                            <a:latin typeface="Cambria Math" panose="02040503050406030204" pitchFamily="18" charset="0"/>
                            <a:cs typeface="Times New Roman" panose="02020603050405020304" pitchFamily="18" charset="0"/>
                          </a:rPr>
                        </m:ctrlPr>
                      </m:sSupPr>
                      <m:e>
                        <m:r>
                          <a:rPr lang="en-US" sz="2400" i="1">
                            <a:solidFill>
                              <a:schemeClr val="bg1"/>
                            </a:solidFill>
                            <a:latin typeface="Cambria Math" panose="02040503050406030204" pitchFamily="18" charset="0"/>
                            <a:cs typeface="Times New Roman" panose="02020603050405020304" pitchFamily="18" charset="0"/>
                          </a:rPr>
                          <m:t>𝑚</m:t>
                        </m:r>
                      </m:e>
                      <m:sup>
                        <m:r>
                          <a:rPr lang="en-US" sz="2400" i="1">
                            <a:solidFill>
                              <a:schemeClr val="bg1"/>
                            </a:solidFill>
                            <a:latin typeface="Cambria Math" panose="02040503050406030204" pitchFamily="18" charset="0"/>
                            <a:cs typeface="Times New Roman" panose="02020603050405020304" pitchFamily="18" charset="0"/>
                          </a:rPr>
                          <m:t>3</m:t>
                        </m:r>
                      </m:sup>
                    </m:sSup>
                  </m:oMath>
                </a14:m>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Tính</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mét</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khối</a:t>
                </a:r>
                <a:r>
                  <a:rPr lang="en-US" sz="2400" dirty="0">
                    <a:solidFill>
                      <a:schemeClr val="bg1"/>
                    </a:solidFill>
                    <a:latin typeface="Times New Roman" panose="02020603050405020304" pitchFamily="18" charset="0"/>
                    <a:cs typeface="Times New Roman" panose="02020603050405020304" pitchFamily="18" charset="0"/>
                  </a:rPr>
                  <a:t> than </a:t>
                </a:r>
                <a:r>
                  <a:rPr lang="en-US" sz="2400" dirty="0" err="1">
                    <a:solidFill>
                      <a:schemeClr val="bg1"/>
                    </a:solidFill>
                    <a:latin typeface="Times New Roman" panose="02020603050405020304" pitchFamily="18" charset="0"/>
                    <a:cs typeface="Times New Roman" panose="02020603050405020304" pitchFamily="18" charset="0"/>
                  </a:rPr>
                  <a:t>phải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khai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thác</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theo</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kế</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hoạch</a:t>
                </a:r>
                <a:r>
                  <a:rPr lang="en-US" sz="2400" dirty="0">
                    <a:solidFill>
                      <a:schemeClr val="bg1"/>
                    </a:solidFill>
                    <a:latin typeface="Times New Roman" panose="02020603050405020304" pitchFamily="18" charset="0"/>
                    <a:cs typeface="Times New Roman" panose="02020603050405020304" pitchFamily="18" charset="0"/>
                  </a:rPr>
                  <a:t>.</a:t>
                </a:r>
              </a:p>
            </p:txBody>
          </p:sp>
        </mc:Choice>
        <mc:Fallback xmlns="">
          <p:sp>
            <p:nvSpPr>
              <p:cNvPr id="2" name="TextBox 1"/>
              <p:cNvSpPr txBox="1">
                <a:spLocks noRot="1" noChangeAspect="1" noMove="1" noResize="1" noEditPoints="1" noAdjustHandles="1" noChangeArrowheads="1" noChangeShapeType="1" noTextEdit="1"/>
              </p:cNvSpPr>
              <p:nvPr/>
            </p:nvSpPr>
            <p:spPr>
              <a:xfrm>
                <a:off x="122250" y="149574"/>
                <a:ext cx="12069750" cy="1200329"/>
              </a:xfrm>
              <a:prstGeom prst="rect">
                <a:avLst/>
              </a:prstGeom>
              <a:blipFill>
                <a:blip r:embed="rId2"/>
                <a:stretch>
                  <a:fillRect l="-758" t="-4082" r="-556" b="-11224"/>
                </a:stretch>
              </a:blipFill>
            </p:spPr>
            <p:txBody>
              <a:bodyPr/>
              <a:lstStyle/>
              <a:p>
                <a:r>
                  <a:rPr lang="en-US">
                    <a:noFill/>
                  </a:rPr>
                  <a:t> </a:t>
                </a:r>
              </a:p>
            </p:txBody>
          </p:sp>
        </mc:Fallback>
      </mc:AlternateContent>
      <p:graphicFrame>
        <p:nvGraphicFramePr>
          <p:cNvPr id="3" name="Table 2"/>
          <p:cNvGraphicFramePr>
            <a:graphicFrameLocks noGrp="1"/>
          </p:cNvGraphicFramePr>
          <p:nvPr>
            <p:extLst>
              <p:ext uri="{D42A27DB-BD31-4B8C-83A1-F6EECF244321}">
                <p14:modId xmlns:p14="http://schemas.microsoft.com/office/powerpoint/2010/main" val="3578342448"/>
              </p:ext>
            </p:extLst>
          </p:nvPr>
        </p:nvGraphicFramePr>
        <p:xfrm>
          <a:off x="7596467" y="2821925"/>
          <a:ext cx="4608785" cy="2042160"/>
        </p:xfrm>
        <a:graphic>
          <a:graphicData uri="http://schemas.openxmlformats.org/drawingml/2006/table">
            <a:tbl>
              <a:tblPr firstRow="1" bandRow="1">
                <a:tableStyleId>{5C22544A-7EE6-4342-B048-85BDC9FD1C3A}</a:tableStyleId>
              </a:tblPr>
              <a:tblGrid>
                <a:gridCol w="761083">
                  <a:extLst>
                    <a:ext uri="{9D8B030D-6E8A-4147-A177-3AD203B41FA5}">
                      <a16:colId xmlns:a16="http://schemas.microsoft.com/office/drawing/2014/main" val="20000"/>
                    </a:ext>
                  </a:extLst>
                </a:gridCol>
                <a:gridCol w="1113438">
                  <a:extLst>
                    <a:ext uri="{9D8B030D-6E8A-4147-A177-3AD203B41FA5}">
                      <a16:colId xmlns:a16="http://schemas.microsoft.com/office/drawing/2014/main" val="20001"/>
                    </a:ext>
                  </a:extLst>
                </a:gridCol>
                <a:gridCol w="1155720">
                  <a:extLst>
                    <a:ext uri="{9D8B030D-6E8A-4147-A177-3AD203B41FA5}">
                      <a16:colId xmlns:a16="http://schemas.microsoft.com/office/drawing/2014/main" val="20002"/>
                    </a:ext>
                  </a:extLst>
                </a:gridCol>
                <a:gridCol w="1578544">
                  <a:extLst>
                    <a:ext uri="{9D8B030D-6E8A-4147-A177-3AD203B41FA5}">
                      <a16:colId xmlns:a16="http://schemas.microsoft.com/office/drawing/2014/main" val="20003"/>
                    </a:ext>
                  </a:extLst>
                </a:gridCol>
              </a:tblGrid>
              <a:tr h="370840">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800">
                        <a:solidFill>
                          <a:schemeClr val="tx1"/>
                        </a:solidFill>
                        <a:latin typeface="Times New Roman" panose="02020603050405020304" pitchFamily="18" charset="0"/>
                        <a:cs typeface="Times New Roman" panose="02020603050405020304" pitchFamily="18" charset="0"/>
                      </a:endParaRPr>
                    </a:p>
                    <a:p>
                      <a:pPr algn="ctr"/>
                      <a:endParaRPr lang="en-US" sz="180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80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80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endParaRPr lang="en-US" sz="2000">
                        <a:latin typeface="Times New Roman" panose="02020603050405020304" pitchFamily="18" charset="0"/>
                        <a:cs typeface="Times New Roman" panose="02020603050405020304" pitchFamily="18" charset="0"/>
                      </a:endParaRPr>
                    </a:p>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endParaRPr lang="en-US" sz="2000">
                        <a:latin typeface="Times New Roman" panose="02020603050405020304" pitchFamily="18" charset="0"/>
                        <a:cs typeface="Times New Roman" panose="02020603050405020304" pitchFamily="18" charset="0"/>
                      </a:endParaRPr>
                    </a:p>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mc:AlternateContent xmlns:mc="http://schemas.openxmlformats.org/markup-compatibility/2006" xmlns:a14="http://schemas.microsoft.com/office/drawing/2010/main">
        <mc:Choice Requires="a14">
          <p:sp>
            <p:nvSpPr>
              <p:cNvPr id="4" name="Rectangle 3"/>
              <p:cNvSpPr/>
              <p:nvPr/>
            </p:nvSpPr>
            <p:spPr>
              <a:xfrm>
                <a:off x="8274350" y="2848012"/>
                <a:ext cx="1229123" cy="590354"/>
              </a:xfrm>
              <a:prstGeom prst="rect">
                <a:avLst/>
              </a:prstGeom>
            </p:spPr>
            <p:txBody>
              <a:bodyPr wrap="square">
                <a:spAutoFit/>
              </a:bodyPr>
              <a:lstStyle/>
              <a:p>
                <a:pPr algn="ctr"/>
                <a:r>
                  <a:rPr lang="en-US" sz="1600" b="1">
                    <a:latin typeface="Times New Roman" panose="02020603050405020304" pitchFamily="18" charset="0"/>
                    <a:cs typeface="Times New Roman" panose="02020603050405020304" pitchFamily="18" charset="0"/>
                  </a:rPr>
                  <a:t>Năng suất</a:t>
                </a:r>
              </a:p>
              <a:p>
                <a:pPr algn="ctr"/>
                <a:r>
                  <a:rPr lang="en-US" sz="1600" b="1">
                    <a:latin typeface="Times New Roman" panose="02020603050405020304" pitchFamily="18" charset="0"/>
                    <a:cs typeface="Times New Roman" panose="02020603050405020304" pitchFamily="18" charset="0"/>
                  </a:rPr>
                  <a:t>(</a:t>
                </a:r>
                <a14:m>
                  <m:oMath xmlns:m="http://schemas.openxmlformats.org/officeDocument/2006/math">
                    <m:sSup>
                      <m:sSupPr>
                        <m:ctrlPr>
                          <a:rPr lang="en-US" sz="1600" b="1" i="1" smtClean="0">
                            <a:latin typeface="Cambria Math" panose="02040503050406030204" pitchFamily="18" charset="0"/>
                            <a:cs typeface="Times New Roman" panose="02020603050405020304" pitchFamily="18" charset="0"/>
                          </a:rPr>
                        </m:ctrlPr>
                      </m:sSupPr>
                      <m:e>
                        <m:r>
                          <a:rPr lang="en-US" sz="1600" b="1" i="1" smtClean="0">
                            <a:latin typeface="Cambria Math" panose="02040503050406030204" pitchFamily="18" charset="0"/>
                            <a:cs typeface="Times New Roman" panose="02020603050405020304" pitchFamily="18" charset="0"/>
                          </a:rPr>
                          <m:t>𝒎</m:t>
                        </m:r>
                      </m:e>
                      <m:sup>
                        <m:r>
                          <a:rPr lang="en-US" sz="1600" b="1" i="1" smtClean="0">
                            <a:latin typeface="Cambria Math" panose="02040503050406030204" pitchFamily="18" charset="0"/>
                            <a:cs typeface="Times New Roman" panose="02020603050405020304" pitchFamily="18" charset="0"/>
                          </a:rPr>
                          <m:t>𝟑</m:t>
                        </m:r>
                      </m:sup>
                    </m:sSup>
                    <m:r>
                      <a:rPr lang="en-US" sz="1600" b="1" i="1" smtClean="0">
                        <a:latin typeface="Cambria Math" panose="02040503050406030204" pitchFamily="18" charset="0"/>
                        <a:cs typeface="Times New Roman" panose="02020603050405020304" pitchFamily="18" charset="0"/>
                      </a:rPr>
                      <m:t>/</m:t>
                    </m:r>
                    <m:r>
                      <a:rPr lang="en-US" sz="1600" b="1" i="1" smtClean="0">
                        <a:latin typeface="Cambria Math" panose="02040503050406030204" pitchFamily="18" charset="0"/>
                        <a:cs typeface="Times New Roman" panose="02020603050405020304" pitchFamily="18" charset="0"/>
                      </a:rPr>
                      <m:t>𝒏𝒈</m:t>
                    </m:r>
                    <m:r>
                      <a:rPr lang="en-US" sz="1600" b="1" i="1" smtClean="0">
                        <a:latin typeface="Cambria Math" panose="02040503050406030204" pitchFamily="18" charset="0"/>
                        <a:cs typeface="Times New Roman" panose="02020603050405020304" pitchFamily="18" charset="0"/>
                      </a:rPr>
                      <m:t>à</m:t>
                    </m:r>
                    <m:r>
                      <a:rPr lang="en-US" sz="1600" b="1" i="1" smtClean="0">
                        <a:latin typeface="Cambria Math" panose="02040503050406030204" pitchFamily="18" charset="0"/>
                        <a:cs typeface="Times New Roman" panose="02020603050405020304" pitchFamily="18" charset="0"/>
                      </a:rPr>
                      <m:t>𝒚</m:t>
                    </m:r>
                    <m:r>
                      <a:rPr lang="en-US" sz="1600" b="1" i="1" smtClean="0">
                        <a:latin typeface="Cambria Math" panose="02040503050406030204" pitchFamily="18" charset="0"/>
                        <a:cs typeface="Times New Roman" panose="02020603050405020304" pitchFamily="18" charset="0"/>
                      </a:rPr>
                      <m:t>)</m:t>
                    </m:r>
                  </m:oMath>
                </a14:m>
                <a:endParaRPr lang="en-US" sz="1600" b="1">
                  <a:latin typeface="Times New Roman" panose="02020603050405020304" pitchFamily="18" charset="0"/>
                  <a:cs typeface="Times New Roman" panose="02020603050405020304"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8274350" y="2848012"/>
                <a:ext cx="1229123" cy="590354"/>
              </a:xfrm>
              <a:prstGeom prst="rect">
                <a:avLst/>
              </a:prstGeom>
              <a:blipFill rotWithShape="0">
                <a:blip r:embed="rId3"/>
                <a:stretch>
                  <a:fillRect l="-1980" t="-3093" b="-12371"/>
                </a:stretch>
              </a:blipFill>
            </p:spPr>
            <p:txBody>
              <a:bodyPr/>
              <a:lstStyle/>
              <a:p>
                <a:r>
                  <a:rPr lang="en-US">
                    <a:noFill/>
                  </a:rPr>
                  <a:t> </a:t>
                </a:r>
              </a:p>
            </p:txBody>
          </p:sp>
        </mc:Fallback>
      </mc:AlternateContent>
      <p:sp>
        <p:nvSpPr>
          <p:cNvPr id="5" name="Rectangle 4"/>
          <p:cNvSpPr/>
          <p:nvPr/>
        </p:nvSpPr>
        <p:spPr>
          <a:xfrm>
            <a:off x="9460803" y="2820023"/>
            <a:ext cx="1155700" cy="646331"/>
          </a:xfrm>
          <a:prstGeom prst="rect">
            <a:avLst/>
          </a:prstGeom>
        </p:spPr>
        <p:txBody>
          <a:bodyPr wrap="square">
            <a:spAutoFit/>
          </a:bodyPr>
          <a:lstStyle/>
          <a:p>
            <a:pPr algn="ctr"/>
            <a:r>
              <a:rPr lang="en-US" b="1">
                <a:latin typeface="Times New Roman" panose="02020603050405020304" pitchFamily="18" charset="0"/>
                <a:cs typeface="Times New Roman" panose="02020603050405020304" pitchFamily="18" charset="0"/>
              </a:rPr>
              <a:t>Thời gian</a:t>
            </a:r>
          </a:p>
          <a:p>
            <a:pPr algn="ctr"/>
            <a:r>
              <a:rPr lang="en-US" b="1">
                <a:latin typeface="Times New Roman" panose="02020603050405020304" pitchFamily="18" charset="0"/>
                <a:cs typeface="Times New Roman" panose="02020603050405020304" pitchFamily="18" charset="0"/>
              </a:rPr>
              <a:t>(ngày)</a:t>
            </a:r>
          </a:p>
        </p:txBody>
      </p:sp>
      <mc:AlternateContent xmlns:mc="http://schemas.openxmlformats.org/markup-compatibility/2006" xmlns:a14="http://schemas.microsoft.com/office/drawing/2010/main">
        <mc:Choice Requires="a14">
          <p:sp>
            <p:nvSpPr>
              <p:cNvPr id="6" name="Rectangle 5"/>
              <p:cNvSpPr/>
              <p:nvPr/>
            </p:nvSpPr>
            <p:spPr>
              <a:xfrm>
                <a:off x="10693400" y="2841987"/>
                <a:ext cx="1574800" cy="646331"/>
              </a:xfrm>
              <a:prstGeom prst="rect">
                <a:avLst/>
              </a:prstGeom>
            </p:spPr>
            <p:txBody>
              <a:bodyPr wrap="square">
                <a:spAutoFit/>
              </a:bodyPr>
              <a:lstStyle/>
              <a:p>
                <a:pPr algn="ctr"/>
                <a:r>
                  <a:rPr lang="en-US" b="1">
                    <a:latin typeface="Times New Roman" panose="02020603050405020304" pitchFamily="18" charset="0"/>
                    <a:cs typeface="Times New Roman" panose="02020603050405020304" pitchFamily="18" charset="0"/>
                  </a:rPr>
                  <a:t>Sản phẩm</a:t>
                </a:r>
              </a:p>
              <a:p>
                <a:pPr algn="ctr"/>
                <a:r>
                  <a:rPr lang="en-US" b="1">
                    <a:latin typeface="Times New Roman" panose="02020603050405020304" pitchFamily="18" charset="0"/>
                    <a:cs typeface="Times New Roman" panose="02020603050405020304" pitchFamily="18" charset="0"/>
                  </a:rPr>
                  <a:t>(</a:t>
                </a:r>
                <a14:m>
                  <m:oMath xmlns:m="http://schemas.openxmlformats.org/officeDocument/2006/math">
                    <m:sSup>
                      <m:sSupPr>
                        <m:ctrlPr>
                          <a:rPr lang="en-US" b="1" i="1">
                            <a:latin typeface="Cambria Math" panose="02040503050406030204" pitchFamily="18" charset="0"/>
                            <a:cs typeface="Times New Roman" panose="02020603050405020304" pitchFamily="18" charset="0"/>
                          </a:rPr>
                        </m:ctrlPr>
                      </m:sSupPr>
                      <m:e>
                        <m:r>
                          <a:rPr lang="en-US" b="1" i="1">
                            <a:latin typeface="Cambria Math" panose="02040503050406030204" pitchFamily="18" charset="0"/>
                            <a:cs typeface="Times New Roman" panose="02020603050405020304" pitchFamily="18" charset="0"/>
                          </a:rPr>
                          <m:t>𝒎</m:t>
                        </m:r>
                      </m:e>
                      <m:sup>
                        <m:r>
                          <a:rPr lang="en-US" b="1" i="1">
                            <a:latin typeface="Cambria Math" panose="02040503050406030204" pitchFamily="18" charset="0"/>
                            <a:cs typeface="Times New Roman" panose="02020603050405020304" pitchFamily="18" charset="0"/>
                          </a:rPr>
                          <m:t>𝟑</m:t>
                        </m:r>
                      </m:sup>
                    </m:sSup>
                  </m:oMath>
                </a14:m>
                <a:r>
                  <a:rPr lang="en-US" b="1">
                    <a:latin typeface="Times New Roman" panose="02020603050405020304" pitchFamily="18" charset="0"/>
                    <a:cs typeface="Times New Roman" panose="02020603050405020304" pitchFamily="18" charset="0"/>
                  </a:rPr>
                  <a:t>)</a:t>
                </a:r>
              </a:p>
            </p:txBody>
          </p:sp>
        </mc:Choice>
        <mc:Fallback xmlns="">
          <p:sp>
            <p:nvSpPr>
              <p:cNvPr id="6" name="Rectangle 5"/>
              <p:cNvSpPr>
                <a:spLocks noRot="1" noChangeAspect="1" noMove="1" noResize="1" noEditPoints="1" noAdjustHandles="1" noChangeArrowheads="1" noChangeShapeType="1" noTextEdit="1"/>
              </p:cNvSpPr>
              <p:nvPr/>
            </p:nvSpPr>
            <p:spPr>
              <a:xfrm>
                <a:off x="10693400" y="2841987"/>
                <a:ext cx="1574800" cy="646331"/>
              </a:xfrm>
              <a:prstGeom prst="rect">
                <a:avLst/>
              </a:prstGeom>
              <a:blipFill rotWithShape="0">
                <a:blip r:embed="rId4"/>
                <a:stretch>
                  <a:fillRect t="-4717" b="-15094"/>
                </a:stretch>
              </a:blipFill>
            </p:spPr>
            <p:txBody>
              <a:bodyPr/>
              <a:lstStyle/>
              <a:p>
                <a:r>
                  <a:rPr lang="en-US">
                    <a:noFill/>
                  </a:rPr>
                  <a:t> </a:t>
                </a:r>
              </a:p>
            </p:txBody>
          </p:sp>
        </mc:Fallback>
      </mc:AlternateContent>
      <p:sp>
        <p:nvSpPr>
          <p:cNvPr id="7" name="Rectangle 6"/>
          <p:cNvSpPr/>
          <p:nvPr/>
        </p:nvSpPr>
        <p:spPr>
          <a:xfrm>
            <a:off x="7641633" y="3481740"/>
            <a:ext cx="774571" cy="646331"/>
          </a:xfrm>
          <a:prstGeom prst="rect">
            <a:avLst/>
          </a:prstGeom>
        </p:spPr>
        <p:txBody>
          <a:bodyPr wrap="none">
            <a:spAutoFit/>
          </a:bodyPr>
          <a:lstStyle/>
          <a:p>
            <a:pPr algn="ctr"/>
            <a:r>
              <a:rPr lang="en-US" b="1">
                <a:latin typeface="Times New Roman" panose="02020603050405020304" pitchFamily="18" charset="0"/>
                <a:cs typeface="Times New Roman" panose="02020603050405020304" pitchFamily="18" charset="0"/>
              </a:rPr>
              <a:t>Kế </a:t>
            </a:r>
          </a:p>
          <a:p>
            <a:pPr algn="ctr"/>
            <a:r>
              <a:rPr lang="en-US" b="1">
                <a:latin typeface="Times New Roman" panose="02020603050405020304" pitchFamily="18" charset="0"/>
                <a:cs typeface="Times New Roman" panose="02020603050405020304" pitchFamily="18" charset="0"/>
              </a:rPr>
              <a:t>hoạch</a:t>
            </a:r>
          </a:p>
        </p:txBody>
      </p:sp>
      <p:sp>
        <p:nvSpPr>
          <p:cNvPr id="8" name="Rectangle 7"/>
          <p:cNvSpPr/>
          <p:nvPr/>
        </p:nvSpPr>
        <p:spPr>
          <a:xfrm>
            <a:off x="7638424" y="4128071"/>
            <a:ext cx="707245" cy="646331"/>
          </a:xfrm>
          <a:prstGeom prst="rect">
            <a:avLst/>
          </a:prstGeom>
        </p:spPr>
        <p:txBody>
          <a:bodyPr wrap="none">
            <a:spAutoFit/>
          </a:bodyPr>
          <a:lstStyle/>
          <a:p>
            <a:pPr algn="ctr"/>
            <a:r>
              <a:rPr lang="en-US" b="1">
                <a:latin typeface="Times New Roman" panose="02020603050405020304" pitchFamily="18" charset="0"/>
                <a:cs typeface="Times New Roman" panose="02020603050405020304" pitchFamily="18" charset="0"/>
              </a:rPr>
              <a:t>Thực</a:t>
            </a:r>
          </a:p>
          <a:p>
            <a:pPr algn="ctr"/>
            <a:r>
              <a:rPr lang="en-US" b="1">
                <a:latin typeface="Times New Roman" panose="02020603050405020304" pitchFamily="18" charset="0"/>
                <a:cs typeface="Times New Roman" panose="02020603050405020304" pitchFamily="18" charset="0"/>
              </a:rPr>
              <a:t> tế</a:t>
            </a:r>
          </a:p>
        </p:txBody>
      </p:sp>
      <p:sp>
        <p:nvSpPr>
          <p:cNvPr id="9" name="Rectangle 8"/>
          <p:cNvSpPr/>
          <p:nvPr/>
        </p:nvSpPr>
        <p:spPr>
          <a:xfrm>
            <a:off x="11278550" y="3596494"/>
            <a:ext cx="300082" cy="369332"/>
          </a:xfrm>
          <a:prstGeom prst="rect">
            <a:avLst/>
          </a:prstGeom>
        </p:spPr>
        <p:txBody>
          <a:bodyPr wrap="none">
            <a:spAutoFit/>
          </a:bodyPr>
          <a:lstStyle/>
          <a:p>
            <a:pPr algn="ctr"/>
            <a:r>
              <a:rPr lang="en-US">
                <a:latin typeface="Times New Roman" panose="02020603050405020304" pitchFamily="18" charset="0"/>
                <a:cs typeface="Times New Roman" panose="02020603050405020304" pitchFamily="18" charset="0"/>
              </a:rPr>
              <a:t>x</a:t>
            </a:r>
          </a:p>
        </p:txBody>
      </p:sp>
      <p:sp>
        <p:nvSpPr>
          <p:cNvPr id="10" name="Rectangle 9"/>
          <p:cNvSpPr/>
          <p:nvPr/>
        </p:nvSpPr>
        <p:spPr>
          <a:xfrm>
            <a:off x="8713207" y="3596494"/>
            <a:ext cx="415499" cy="369332"/>
          </a:xfrm>
          <a:prstGeom prst="rect">
            <a:avLst/>
          </a:prstGeom>
        </p:spPr>
        <p:txBody>
          <a:bodyPr wrap="none">
            <a:spAutoFit/>
          </a:bodyPr>
          <a:lstStyle/>
          <a:p>
            <a:pPr algn="ctr"/>
            <a:r>
              <a:rPr lang="en-US">
                <a:latin typeface="Times New Roman" panose="02020603050405020304" pitchFamily="18" charset="0"/>
                <a:cs typeface="Times New Roman" panose="02020603050405020304" pitchFamily="18" charset="0"/>
              </a:rPr>
              <a:t>50</a:t>
            </a:r>
          </a:p>
        </p:txBody>
      </p:sp>
      <p:sp>
        <p:nvSpPr>
          <p:cNvPr id="11" name="Rectangle 10"/>
          <p:cNvSpPr/>
          <p:nvPr/>
        </p:nvSpPr>
        <p:spPr>
          <a:xfrm>
            <a:off x="8713207" y="4295521"/>
            <a:ext cx="415498" cy="369332"/>
          </a:xfrm>
          <a:prstGeom prst="rect">
            <a:avLst/>
          </a:prstGeom>
        </p:spPr>
        <p:txBody>
          <a:bodyPr wrap="none">
            <a:spAutoFit/>
          </a:bodyPr>
          <a:lstStyle/>
          <a:p>
            <a:pPr algn="ctr"/>
            <a:r>
              <a:rPr lang="en-US">
                <a:latin typeface="Times New Roman" panose="02020603050405020304" pitchFamily="18" charset="0"/>
                <a:cs typeface="Times New Roman" panose="02020603050405020304" pitchFamily="18" charset="0"/>
              </a:rPr>
              <a:t>55</a:t>
            </a:r>
          </a:p>
        </p:txBody>
      </p:sp>
      <p:sp>
        <p:nvSpPr>
          <p:cNvPr id="12" name="Rectangle 11"/>
          <p:cNvSpPr/>
          <p:nvPr/>
        </p:nvSpPr>
        <p:spPr>
          <a:xfrm>
            <a:off x="11040505" y="4295521"/>
            <a:ext cx="776175" cy="369332"/>
          </a:xfrm>
          <a:prstGeom prst="rect">
            <a:avLst/>
          </a:prstGeom>
        </p:spPr>
        <p:txBody>
          <a:bodyPr wrap="none">
            <a:spAutoFit/>
          </a:bodyPr>
          <a:lstStyle/>
          <a:p>
            <a:pPr algn="ctr"/>
            <a:r>
              <a:rPr lang="en-US">
                <a:latin typeface="Times New Roman" panose="02020603050405020304" pitchFamily="18" charset="0"/>
                <a:cs typeface="Times New Roman" panose="02020603050405020304" pitchFamily="18" charset="0"/>
              </a:rPr>
              <a:t>x + 10</a:t>
            </a:r>
          </a:p>
        </p:txBody>
      </p:sp>
      <mc:AlternateContent xmlns:mc="http://schemas.openxmlformats.org/markup-compatibility/2006" xmlns:a14="http://schemas.microsoft.com/office/drawing/2010/main">
        <mc:Choice Requires="a14">
          <p:sp>
            <p:nvSpPr>
              <p:cNvPr id="13" name="Rectangle 12"/>
              <p:cNvSpPr/>
              <p:nvPr/>
            </p:nvSpPr>
            <p:spPr>
              <a:xfrm>
                <a:off x="9741560" y="3525620"/>
                <a:ext cx="494046" cy="56675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i="1">
                              <a:latin typeface="Cambria Math" panose="02040503050406030204" pitchFamily="18" charset="0"/>
                            </a:rPr>
                            <m:t>𝑥</m:t>
                          </m:r>
                        </m:num>
                        <m:den>
                          <m:r>
                            <a:rPr lang="en-US" b="0" i="0" smtClean="0">
                              <a:latin typeface="Cambria Math" panose="02040503050406030204" pitchFamily="18" charset="0"/>
                            </a:rPr>
                            <m:t>50</m:t>
                          </m:r>
                        </m:den>
                      </m:f>
                    </m:oMath>
                  </m:oMathPara>
                </a14:m>
                <a:endParaRPr lang="en-US"/>
              </a:p>
            </p:txBody>
          </p:sp>
        </mc:Choice>
        <mc:Fallback xmlns="">
          <p:sp>
            <p:nvSpPr>
              <p:cNvPr id="13" name="Rectangle 12"/>
              <p:cNvSpPr>
                <a:spLocks noRot="1" noChangeAspect="1" noMove="1" noResize="1" noEditPoints="1" noAdjustHandles="1" noChangeArrowheads="1" noChangeShapeType="1" noTextEdit="1"/>
              </p:cNvSpPr>
              <p:nvPr/>
            </p:nvSpPr>
            <p:spPr>
              <a:xfrm>
                <a:off x="9741560" y="3525620"/>
                <a:ext cx="494046" cy="566758"/>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Rectangle 13"/>
              <p:cNvSpPr/>
              <p:nvPr/>
            </p:nvSpPr>
            <p:spPr>
              <a:xfrm>
                <a:off x="9588561" y="4201499"/>
                <a:ext cx="900183" cy="6127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i="1">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10</m:t>
                          </m:r>
                        </m:num>
                        <m:den>
                          <m:r>
                            <a:rPr lang="en-US" b="0" i="0" smtClean="0">
                              <a:latin typeface="Cambria Math" panose="02040503050406030204" pitchFamily="18" charset="0"/>
                            </a:rPr>
                            <m:t>55</m:t>
                          </m:r>
                        </m:den>
                      </m:f>
                    </m:oMath>
                  </m:oMathPara>
                </a14:m>
                <a:endParaRPr lang="en-US"/>
              </a:p>
            </p:txBody>
          </p:sp>
        </mc:Choice>
        <mc:Fallback xmlns="">
          <p:sp>
            <p:nvSpPr>
              <p:cNvPr id="14" name="Rectangle 13"/>
              <p:cNvSpPr>
                <a:spLocks noRot="1" noChangeAspect="1" noMove="1" noResize="1" noEditPoints="1" noAdjustHandles="1" noChangeArrowheads="1" noChangeShapeType="1" noTextEdit="1"/>
              </p:cNvSpPr>
              <p:nvPr/>
            </p:nvSpPr>
            <p:spPr>
              <a:xfrm>
                <a:off x="9588561" y="4201499"/>
                <a:ext cx="900183" cy="612796"/>
              </a:xfrm>
              <a:prstGeom prst="rect">
                <a:avLst/>
              </a:prstGeom>
              <a:blipFill rotWithShape="0">
                <a:blip r:embed="rId6"/>
                <a:stretch>
                  <a:fillRect/>
                </a:stretch>
              </a:blipFill>
            </p:spPr>
            <p:txBody>
              <a:bodyPr/>
              <a:lstStyle/>
              <a:p>
                <a:r>
                  <a:rPr lang="en-US">
                    <a:noFill/>
                  </a:rPr>
                  <a:t> </a:t>
                </a:r>
              </a:p>
            </p:txBody>
          </p:sp>
        </mc:Fallback>
      </mc:AlternateContent>
      <p:cxnSp>
        <p:nvCxnSpPr>
          <p:cNvPr id="15" name="Straight Connector 14"/>
          <p:cNvCxnSpPr/>
          <p:nvPr/>
        </p:nvCxnSpPr>
        <p:spPr>
          <a:xfrm>
            <a:off x="7583215" y="1229265"/>
            <a:ext cx="0" cy="559897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583215" y="2049173"/>
            <a:ext cx="1532238" cy="461665"/>
          </a:xfrm>
          <a:prstGeom prst="rect">
            <a:avLst/>
          </a:prstGeom>
          <a:noFill/>
        </p:spPr>
        <p:txBody>
          <a:bodyPr wrap="square" rtlCol="0">
            <a:spAutoFit/>
          </a:bodyPr>
          <a:lstStyle/>
          <a:p>
            <a:r>
              <a:rPr lang="en-US" sz="2400" u="sng">
                <a:solidFill>
                  <a:schemeClr val="accent4">
                    <a:lumMod val="40000"/>
                    <a:lumOff val="60000"/>
                  </a:schemeClr>
                </a:solidFill>
                <a:latin typeface="Times New Roman" panose="02020603050405020304" pitchFamily="18" charset="0"/>
                <a:cs typeface="Times New Roman" panose="02020603050405020304" pitchFamily="18" charset="0"/>
              </a:rPr>
              <a:t>Phân tích:</a:t>
            </a:r>
          </a:p>
        </p:txBody>
      </p:sp>
      <p:sp>
        <p:nvSpPr>
          <p:cNvPr id="17" name="TextBox 16"/>
          <p:cNvSpPr txBox="1"/>
          <p:nvPr/>
        </p:nvSpPr>
        <p:spPr>
          <a:xfrm>
            <a:off x="6342653" y="1316815"/>
            <a:ext cx="5870713" cy="461665"/>
          </a:xfrm>
          <a:prstGeom prst="rect">
            <a:avLst/>
          </a:prstGeom>
          <a:solidFill>
            <a:srgbClr val="FFFF00"/>
          </a:solidFill>
        </p:spPr>
        <p:txBody>
          <a:bodyPr wrap="square" rtlCol="0">
            <a:spAutoFit/>
          </a:bodyPr>
          <a:lstStyle/>
          <a:p>
            <a:r>
              <a:rPr lang="en-US" sz="2400">
                <a:solidFill>
                  <a:srgbClr val="FF0000"/>
                </a:solidFill>
                <a:latin typeface="Times New Roman" panose="02020603050405020304" pitchFamily="18" charset="0"/>
                <a:cs typeface="Times New Roman" panose="02020603050405020304" pitchFamily="18" charset="0"/>
              </a:rPr>
              <a:t>Khối lượng sản phẩm = Năng suất . Thời gian</a:t>
            </a:r>
          </a:p>
        </p:txBody>
      </p:sp>
      <p:sp>
        <p:nvSpPr>
          <p:cNvPr id="18" name="TextBox 17"/>
          <p:cNvSpPr txBox="1"/>
          <p:nvPr/>
        </p:nvSpPr>
        <p:spPr>
          <a:xfrm>
            <a:off x="2655160" y="1178163"/>
            <a:ext cx="1859280" cy="461665"/>
          </a:xfrm>
          <a:prstGeom prst="rect">
            <a:avLst/>
          </a:prstGeom>
          <a:noFill/>
        </p:spPr>
        <p:txBody>
          <a:bodyPr wrap="square" rtlCol="0">
            <a:spAutoFit/>
          </a:bodyPr>
          <a:lstStyle/>
          <a:p>
            <a:pPr algn="ctr"/>
            <a:r>
              <a:rPr lang="en-US" sz="2400" b="1" u="sng">
                <a:solidFill>
                  <a:srgbClr val="FFFF00"/>
                </a:solidFill>
                <a:latin typeface="Times New Roman" panose="02020603050405020304" pitchFamily="18" charset="0"/>
                <a:cs typeface="Times New Roman" panose="02020603050405020304" pitchFamily="18" charset="0"/>
              </a:rPr>
              <a:t>Giải:</a:t>
            </a:r>
          </a:p>
        </p:txBody>
      </p:sp>
      <p:sp>
        <p:nvSpPr>
          <p:cNvPr id="24" name="TextBox 23"/>
          <p:cNvSpPr txBox="1"/>
          <p:nvPr/>
        </p:nvSpPr>
        <p:spPr>
          <a:xfrm>
            <a:off x="8023629" y="4883523"/>
            <a:ext cx="4423954" cy="461665"/>
          </a:xfrm>
          <a:prstGeom prst="rect">
            <a:avLst/>
          </a:prstGeom>
          <a:noFill/>
        </p:spPr>
        <p:txBody>
          <a:bodyPr wrap="square" rtlCol="0">
            <a:spAutoFit/>
          </a:bodyPr>
          <a:lstStyle/>
          <a:p>
            <a:r>
              <a:rPr lang="en-US" sz="2400">
                <a:solidFill>
                  <a:schemeClr val="bg1"/>
                </a:solidFill>
                <a:latin typeface="Times New Roman" panose="02020603050405020304" pitchFamily="18" charset="0"/>
                <a:cs typeface="Times New Roman" panose="02020603050405020304" pitchFamily="18" charset="0"/>
              </a:rPr>
              <a:t>Ta có phương trình:</a:t>
            </a:r>
          </a:p>
        </p:txBody>
      </p:sp>
      <mc:AlternateContent xmlns:mc="http://schemas.openxmlformats.org/markup-compatibility/2006" xmlns:a14="http://schemas.microsoft.com/office/drawing/2010/main">
        <mc:Choice Requires="a14">
          <p:sp>
            <p:nvSpPr>
              <p:cNvPr id="26" name="Rectangle 25"/>
              <p:cNvSpPr/>
              <p:nvPr/>
            </p:nvSpPr>
            <p:spPr>
              <a:xfrm>
                <a:off x="8784439" y="5314463"/>
                <a:ext cx="2408288" cy="7861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400" i="1" smtClean="0">
                              <a:solidFill>
                                <a:srgbClr val="FFFF00"/>
                              </a:solidFill>
                              <a:latin typeface="Cambria Math" panose="02040503050406030204" pitchFamily="18" charset="0"/>
                            </a:rPr>
                          </m:ctrlPr>
                        </m:fPr>
                        <m:num>
                          <m:r>
                            <a:rPr lang="en-US" sz="2400" i="1">
                              <a:solidFill>
                                <a:srgbClr val="FFFF00"/>
                              </a:solidFill>
                              <a:latin typeface="Cambria Math" panose="02040503050406030204" pitchFamily="18" charset="0"/>
                            </a:rPr>
                            <m:t>𝑥</m:t>
                          </m:r>
                        </m:num>
                        <m:den>
                          <m:r>
                            <a:rPr lang="en-US" sz="2400" i="0">
                              <a:solidFill>
                                <a:srgbClr val="FFFF00"/>
                              </a:solidFill>
                              <a:latin typeface="Cambria Math" panose="02040503050406030204" pitchFamily="18" charset="0"/>
                            </a:rPr>
                            <m:t>50</m:t>
                          </m:r>
                        </m:den>
                      </m:f>
                      <m:r>
                        <a:rPr lang="en-US" sz="2400" i="0">
                          <a:solidFill>
                            <a:srgbClr val="FFFF00"/>
                          </a:solidFill>
                          <a:latin typeface="Cambria Math" panose="02040503050406030204" pitchFamily="18" charset="0"/>
                        </a:rPr>
                        <m:t>−</m:t>
                      </m:r>
                      <m:f>
                        <m:fPr>
                          <m:ctrlPr>
                            <a:rPr lang="en-US" sz="2400" i="1">
                              <a:solidFill>
                                <a:srgbClr val="FFFF00"/>
                              </a:solidFill>
                              <a:latin typeface="Cambria Math" panose="02040503050406030204" pitchFamily="18" charset="0"/>
                            </a:rPr>
                          </m:ctrlPr>
                        </m:fPr>
                        <m:num>
                          <m:r>
                            <a:rPr lang="en-US" sz="2400" i="1">
                              <a:solidFill>
                                <a:srgbClr val="FFFF00"/>
                              </a:solidFill>
                              <a:latin typeface="Cambria Math" panose="02040503050406030204" pitchFamily="18" charset="0"/>
                            </a:rPr>
                            <m:t>𝑥</m:t>
                          </m:r>
                          <m:r>
                            <a:rPr lang="en-US" sz="2400" i="0">
                              <a:solidFill>
                                <a:srgbClr val="FFFF00"/>
                              </a:solidFill>
                              <a:latin typeface="Cambria Math" panose="02040503050406030204" pitchFamily="18" charset="0"/>
                            </a:rPr>
                            <m:t>+</m:t>
                          </m:r>
                          <m:r>
                            <a:rPr lang="en-US" sz="2400" i="0">
                              <a:solidFill>
                                <a:srgbClr val="FFFF00"/>
                              </a:solidFill>
                              <a:latin typeface="Cambria Math" panose="02040503050406030204" pitchFamily="18" charset="0"/>
                            </a:rPr>
                            <m:t>10</m:t>
                          </m:r>
                        </m:num>
                        <m:den>
                          <m:r>
                            <a:rPr lang="en-US" sz="2400" i="0">
                              <a:solidFill>
                                <a:srgbClr val="FFFF00"/>
                              </a:solidFill>
                              <a:latin typeface="Cambria Math" panose="02040503050406030204" pitchFamily="18" charset="0"/>
                            </a:rPr>
                            <m:t>55</m:t>
                          </m:r>
                        </m:den>
                      </m:f>
                      <m:r>
                        <a:rPr lang="en-US" sz="2400" i="0">
                          <a:solidFill>
                            <a:srgbClr val="FFFF00"/>
                          </a:solidFill>
                          <a:latin typeface="Cambria Math" panose="02040503050406030204" pitchFamily="18" charset="0"/>
                        </a:rPr>
                        <m:t>=</m:t>
                      </m:r>
                      <m:r>
                        <a:rPr lang="en-US" sz="2400" i="0">
                          <a:solidFill>
                            <a:srgbClr val="FFFF00"/>
                          </a:solidFill>
                          <a:latin typeface="Cambria Math" panose="02040503050406030204" pitchFamily="18" charset="0"/>
                        </a:rPr>
                        <m:t>1</m:t>
                      </m:r>
                    </m:oMath>
                  </m:oMathPara>
                </a14:m>
                <a:endParaRPr lang="en-US" sz="2400">
                  <a:solidFill>
                    <a:srgbClr val="FFFF00"/>
                  </a:solidFill>
                </a:endParaRPr>
              </a:p>
            </p:txBody>
          </p:sp>
        </mc:Choice>
        <mc:Fallback xmlns="">
          <p:sp>
            <p:nvSpPr>
              <p:cNvPr id="26" name="Rectangle 25"/>
              <p:cNvSpPr>
                <a:spLocks noRot="1" noChangeAspect="1" noMove="1" noResize="1" noEditPoints="1" noAdjustHandles="1" noChangeArrowheads="1" noChangeShapeType="1" noTextEdit="1"/>
              </p:cNvSpPr>
              <p:nvPr/>
            </p:nvSpPr>
            <p:spPr>
              <a:xfrm>
                <a:off x="8784439" y="5314463"/>
                <a:ext cx="2408288" cy="786177"/>
              </a:xfrm>
              <a:prstGeom prst="rect">
                <a:avLst/>
              </a:prstGeom>
              <a:blipFill rotWithShape="0">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122250" y="1639828"/>
                <a:ext cx="7516174" cy="400110"/>
              </a:xfrm>
              <a:prstGeom prst="rect">
                <a:avLst/>
              </a:prstGeom>
              <a:noFill/>
            </p:spPr>
            <p:txBody>
              <a:bodyPr wrap="square" rtlCol="0">
                <a:spAutoFit/>
              </a:bodyPr>
              <a:lstStyle/>
              <a:p>
                <a:r>
                  <a:rPr lang="en-US" sz="2000">
                    <a:solidFill>
                      <a:schemeClr val="bg1"/>
                    </a:solidFill>
                    <a:latin typeface="Times New Roman" panose="02020603050405020304" pitchFamily="18" charset="0"/>
                    <a:cs typeface="Times New Roman" panose="02020603050405020304" pitchFamily="18" charset="0"/>
                  </a:rPr>
                  <a:t>Gọi khối lượng than phải khai thác theo kế hoạch là </a:t>
                </a:r>
                <a:r>
                  <a:rPr lang="en-US" sz="2000">
                    <a:solidFill>
                      <a:srgbClr val="FFFF00"/>
                    </a:solidFill>
                    <a:latin typeface="Times New Roman" panose="02020603050405020304" pitchFamily="18" charset="0"/>
                    <a:cs typeface="Times New Roman" panose="02020603050405020304" pitchFamily="18" charset="0"/>
                  </a:rPr>
                  <a:t>x </a:t>
                </a:r>
                <a:r>
                  <a:rPr lang="en-US" sz="2000">
                    <a:solidFill>
                      <a:schemeClr val="bg1"/>
                    </a:solidFill>
                    <a:latin typeface="Times New Roman" panose="02020603050405020304" pitchFamily="18" charset="0"/>
                    <a:cs typeface="Times New Roman" panose="02020603050405020304" pitchFamily="18" charset="0"/>
                  </a:rPr>
                  <a:t>(</a:t>
                </a:r>
                <a14:m>
                  <m:oMath xmlns:m="http://schemas.openxmlformats.org/officeDocument/2006/math">
                    <m:sSup>
                      <m:sSupPr>
                        <m:ctrlPr>
                          <a:rPr lang="en-US" sz="2000" i="1">
                            <a:solidFill>
                              <a:schemeClr val="bg1"/>
                            </a:solidFill>
                            <a:latin typeface="Cambria Math" panose="02040503050406030204" pitchFamily="18" charset="0"/>
                            <a:cs typeface="Times New Roman" panose="02020603050405020304" pitchFamily="18" charset="0"/>
                          </a:rPr>
                        </m:ctrlPr>
                      </m:sSupPr>
                      <m:e>
                        <m:r>
                          <a:rPr lang="en-US" sz="2000" i="1">
                            <a:solidFill>
                              <a:schemeClr val="bg1"/>
                            </a:solidFill>
                            <a:latin typeface="Cambria Math" panose="02040503050406030204" pitchFamily="18" charset="0"/>
                            <a:cs typeface="Times New Roman" panose="02020603050405020304" pitchFamily="18" charset="0"/>
                          </a:rPr>
                          <m:t>𝑚</m:t>
                        </m:r>
                      </m:e>
                      <m:sup>
                        <m:r>
                          <a:rPr lang="en-US" sz="2000" i="1">
                            <a:solidFill>
                              <a:schemeClr val="bg1"/>
                            </a:solidFill>
                            <a:latin typeface="Cambria Math" panose="02040503050406030204" pitchFamily="18" charset="0"/>
                            <a:cs typeface="Times New Roman" panose="02020603050405020304" pitchFamily="18" charset="0"/>
                          </a:rPr>
                          <m:t>3</m:t>
                        </m:r>
                      </m:sup>
                    </m:sSup>
                  </m:oMath>
                </a14:m>
                <a:r>
                  <a:rPr lang="en-US" sz="2000">
                    <a:solidFill>
                      <a:schemeClr val="bg1"/>
                    </a:solidFill>
                    <a:latin typeface="Times New Roman" panose="02020603050405020304" pitchFamily="18" charset="0"/>
                    <a:cs typeface="Times New Roman" panose="02020603050405020304" pitchFamily="18" charset="0"/>
                  </a:rPr>
                  <a:t>)</a:t>
                </a:r>
              </a:p>
            </p:txBody>
          </p:sp>
        </mc:Choice>
        <mc:Fallback xmlns="">
          <p:sp>
            <p:nvSpPr>
              <p:cNvPr id="27" name="TextBox 26"/>
              <p:cNvSpPr txBox="1">
                <a:spLocks noRot="1" noChangeAspect="1" noMove="1" noResize="1" noEditPoints="1" noAdjustHandles="1" noChangeArrowheads="1" noChangeShapeType="1" noTextEdit="1"/>
              </p:cNvSpPr>
              <p:nvPr/>
            </p:nvSpPr>
            <p:spPr>
              <a:xfrm>
                <a:off x="122250" y="1639828"/>
                <a:ext cx="7516174" cy="400110"/>
              </a:xfrm>
              <a:prstGeom prst="rect">
                <a:avLst/>
              </a:prstGeom>
              <a:blipFill rotWithShape="0">
                <a:blip r:embed="rId11"/>
                <a:stretch>
                  <a:fillRect l="-811" t="-7576"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Rectangle 28"/>
              <p:cNvSpPr/>
              <p:nvPr/>
            </p:nvSpPr>
            <p:spPr>
              <a:xfrm>
                <a:off x="103733" y="2051443"/>
                <a:ext cx="1482650" cy="400110"/>
              </a:xfrm>
              <a:prstGeom prst="rect">
                <a:avLst/>
              </a:prstGeom>
            </p:spPr>
            <p:txBody>
              <a:bodyPr wrap="none">
                <a:spAutoFit/>
              </a:bodyPr>
              <a:lstStyle/>
              <a:p>
                <a:r>
                  <a:rPr lang="en-US" sz="2000">
                    <a:solidFill>
                      <a:schemeClr val="bg1"/>
                    </a:solidFill>
                    <a:latin typeface="Times New Roman" panose="02020603050405020304" pitchFamily="18" charset="0"/>
                    <a:ea typeface="Tahoma" panose="020B0604030504040204" pitchFamily="34" charset="0"/>
                    <a:cs typeface="Times New Roman" panose="02020603050405020304" pitchFamily="18" charset="0"/>
                  </a:rPr>
                  <a:t>(ĐK: </a:t>
                </a:r>
                <a14:m>
                  <m:oMath xmlns:m="http://schemas.openxmlformats.org/officeDocument/2006/math">
                    <m:r>
                      <a:rPr lang="en-US" sz="2000" i="1" smtClean="0">
                        <a:solidFill>
                          <a:schemeClr val="bg1"/>
                        </a:solidFill>
                        <a:latin typeface="Cambria Math" panose="02040503050406030204" pitchFamily="18" charset="0"/>
                      </a:rPr>
                      <m:t>𝑥</m:t>
                    </m:r>
                    <m:r>
                      <a:rPr lang="en-US" sz="2000" i="0">
                        <a:solidFill>
                          <a:schemeClr val="bg1"/>
                        </a:solidFill>
                        <a:latin typeface="Cambria Math" panose="02040503050406030204" pitchFamily="18" charset="0"/>
                      </a:rPr>
                      <m:t>&gt;</m:t>
                    </m:r>
                    <m:r>
                      <a:rPr lang="en-US" sz="2000" i="0">
                        <a:solidFill>
                          <a:schemeClr val="bg1"/>
                        </a:solidFill>
                        <a:latin typeface="Cambria Math" panose="02040503050406030204" pitchFamily="18" charset="0"/>
                      </a:rPr>
                      <m:t>0</m:t>
                    </m:r>
                  </m:oMath>
                </a14:m>
                <a:r>
                  <a:rPr lang="en-US" sz="2000">
                    <a:solidFill>
                      <a:schemeClr val="bg1"/>
                    </a:solidFill>
                    <a:latin typeface="Times New Roman" panose="02020603050405020304" pitchFamily="18" charset="0"/>
                    <a:ea typeface="Tahoma" panose="020B0604030504040204" pitchFamily="34" charset="0"/>
                    <a:cs typeface="Times New Roman" panose="02020603050405020304" pitchFamily="18" charset="0"/>
                  </a:rPr>
                  <a:t>)</a:t>
                </a:r>
              </a:p>
            </p:txBody>
          </p:sp>
        </mc:Choice>
        <mc:Fallback xmlns="">
          <p:sp>
            <p:nvSpPr>
              <p:cNvPr id="29" name="Rectangle 28"/>
              <p:cNvSpPr>
                <a:spLocks noRot="1" noChangeAspect="1" noMove="1" noResize="1" noEditPoints="1" noAdjustHandles="1" noChangeArrowheads="1" noChangeShapeType="1" noTextEdit="1"/>
              </p:cNvSpPr>
              <p:nvPr/>
            </p:nvSpPr>
            <p:spPr>
              <a:xfrm>
                <a:off x="103733" y="2051443"/>
                <a:ext cx="1482650" cy="400110"/>
              </a:xfrm>
              <a:prstGeom prst="rect">
                <a:avLst/>
              </a:prstGeom>
              <a:blipFill rotWithShape="0">
                <a:blip r:embed="rId12"/>
                <a:stretch>
                  <a:fillRect l="-4115" t="-9231" r="-3704" b="-2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122250" y="2429168"/>
                <a:ext cx="7516174" cy="400110"/>
              </a:xfrm>
              <a:prstGeom prst="rect">
                <a:avLst/>
              </a:prstGeom>
              <a:noFill/>
            </p:spPr>
            <p:txBody>
              <a:bodyPr wrap="square" rtlCol="0">
                <a:spAutoFit/>
              </a:bodyPr>
              <a:lstStyle/>
              <a:p>
                <a:r>
                  <a:rPr lang="en-US" sz="2000">
                    <a:solidFill>
                      <a:schemeClr val="bg1"/>
                    </a:solidFill>
                    <a:latin typeface="Times New Roman" panose="02020603050405020304" pitchFamily="18" charset="0"/>
                    <a:cs typeface="Times New Roman" panose="02020603050405020304" pitchFamily="18" charset="0"/>
                  </a:rPr>
                  <a:t>Vì theo kế hoạch mỗi ngày phải khai thác </a:t>
                </a:r>
                <a14:m>
                  <m:oMath xmlns:m="http://schemas.openxmlformats.org/officeDocument/2006/math">
                    <m:r>
                      <a:rPr lang="en-US" sz="2000" i="1" smtClean="0">
                        <a:solidFill>
                          <a:schemeClr val="bg1"/>
                        </a:solidFill>
                        <a:latin typeface="Cambria Math" panose="02040503050406030204" pitchFamily="18" charset="0"/>
                        <a:cs typeface="Times New Roman" panose="02020603050405020304" pitchFamily="18" charset="0"/>
                      </a:rPr>
                      <m:t>50</m:t>
                    </m:r>
                    <m:sSup>
                      <m:sSupPr>
                        <m:ctrlPr>
                          <a:rPr lang="en-US" sz="2000" i="1">
                            <a:solidFill>
                              <a:schemeClr val="bg1"/>
                            </a:solidFill>
                            <a:latin typeface="Cambria Math" panose="02040503050406030204" pitchFamily="18" charset="0"/>
                            <a:cs typeface="Times New Roman" panose="02020603050405020304" pitchFamily="18" charset="0"/>
                          </a:rPr>
                        </m:ctrlPr>
                      </m:sSupPr>
                      <m:e>
                        <m:r>
                          <a:rPr lang="en-US" sz="2000" i="1">
                            <a:solidFill>
                              <a:schemeClr val="bg1"/>
                            </a:solidFill>
                            <a:latin typeface="Cambria Math" panose="02040503050406030204" pitchFamily="18" charset="0"/>
                            <a:cs typeface="Times New Roman" panose="02020603050405020304" pitchFamily="18" charset="0"/>
                          </a:rPr>
                          <m:t>𝑚</m:t>
                        </m:r>
                      </m:e>
                      <m:sup>
                        <m:r>
                          <a:rPr lang="en-US" sz="2000" i="1">
                            <a:solidFill>
                              <a:schemeClr val="bg1"/>
                            </a:solidFill>
                            <a:latin typeface="Cambria Math" panose="02040503050406030204" pitchFamily="18" charset="0"/>
                            <a:cs typeface="Times New Roman" panose="02020603050405020304" pitchFamily="18" charset="0"/>
                          </a:rPr>
                          <m:t>3</m:t>
                        </m:r>
                      </m:sup>
                    </m:sSup>
                  </m:oMath>
                </a14:m>
                <a:r>
                  <a:rPr lang="en-US" sz="2000">
                    <a:solidFill>
                      <a:schemeClr val="bg1"/>
                    </a:solidFill>
                    <a:latin typeface="Times New Roman" panose="02020603050405020304" pitchFamily="18" charset="0"/>
                    <a:cs typeface="Times New Roman" panose="02020603050405020304" pitchFamily="18" charset="0"/>
                  </a:rPr>
                  <a:t> than</a:t>
                </a:r>
              </a:p>
            </p:txBody>
          </p:sp>
        </mc:Choice>
        <mc:Fallback xmlns="">
          <p:sp>
            <p:nvSpPr>
              <p:cNvPr id="30" name="TextBox 29"/>
              <p:cNvSpPr txBox="1">
                <a:spLocks noRot="1" noChangeAspect="1" noMove="1" noResize="1" noEditPoints="1" noAdjustHandles="1" noChangeArrowheads="1" noChangeShapeType="1" noTextEdit="1"/>
              </p:cNvSpPr>
              <p:nvPr/>
            </p:nvSpPr>
            <p:spPr>
              <a:xfrm>
                <a:off x="122250" y="2429168"/>
                <a:ext cx="7516174" cy="400110"/>
              </a:xfrm>
              <a:prstGeom prst="rect">
                <a:avLst/>
              </a:prstGeom>
              <a:blipFill rotWithShape="0">
                <a:blip r:embed="rId13"/>
                <a:stretch>
                  <a:fillRect l="-811" t="-7576"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Rectangle 30"/>
              <p:cNvSpPr/>
              <p:nvPr/>
            </p:nvSpPr>
            <p:spPr>
              <a:xfrm>
                <a:off x="122250" y="2794791"/>
                <a:ext cx="465192"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smtClean="0">
                          <a:solidFill>
                            <a:schemeClr val="bg1"/>
                          </a:solidFill>
                          <a:latin typeface="Cambria Math" panose="02040503050406030204" pitchFamily="18" charset="0"/>
                        </a:rPr>
                        <m:t>⇒</m:t>
                      </m:r>
                    </m:oMath>
                  </m:oMathPara>
                </a14:m>
                <a:endParaRPr lang="en-US" sz="2000">
                  <a:solidFill>
                    <a:schemeClr val="bg1"/>
                  </a:solidFill>
                </a:endParaRPr>
              </a:p>
            </p:txBody>
          </p:sp>
        </mc:Choice>
        <mc:Fallback xmlns="">
          <p:sp>
            <p:nvSpPr>
              <p:cNvPr id="31" name="Rectangle 30"/>
              <p:cNvSpPr>
                <a:spLocks noRot="1" noChangeAspect="1" noMove="1" noResize="1" noEditPoints="1" noAdjustHandles="1" noChangeArrowheads="1" noChangeShapeType="1" noTextEdit="1"/>
              </p:cNvSpPr>
              <p:nvPr/>
            </p:nvSpPr>
            <p:spPr>
              <a:xfrm>
                <a:off x="122250" y="2794791"/>
                <a:ext cx="465192" cy="400110"/>
              </a:xfrm>
              <a:prstGeom prst="rect">
                <a:avLst/>
              </a:prstGeom>
              <a:blipFill rotWithShape="0">
                <a:blip r:embed="rId14"/>
                <a:stretch>
                  <a:fillRect/>
                </a:stretch>
              </a:blipFill>
            </p:spPr>
            <p:txBody>
              <a:bodyPr/>
              <a:lstStyle/>
              <a:p>
                <a:r>
                  <a:rPr lang="en-US">
                    <a:noFill/>
                  </a:rPr>
                  <a:t> </a:t>
                </a:r>
              </a:p>
            </p:txBody>
          </p:sp>
        </mc:Fallback>
      </mc:AlternateContent>
      <p:sp>
        <p:nvSpPr>
          <p:cNvPr id="32" name="TextBox 31"/>
          <p:cNvSpPr txBox="1"/>
          <p:nvPr/>
        </p:nvSpPr>
        <p:spPr>
          <a:xfrm>
            <a:off x="507455" y="2832564"/>
            <a:ext cx="6264406" cy="400110"/>
          </a:xfrm>
          <a:prstGeom prst="rect">
            <a:avLst/>
          </a:prstGeom>
          <a:noFill/>
        </p:spPr>
        <p:txBody>
          <a:bodyPr wrap="square" rtlCol="0">
            <a:spAutoFit/>
          </a:bodyPr>
          <a:lstStyle/>
          <a:p>
            <a:r>
              <a:rPr lang="en-US" sz="2000">
                <a:solidFill>
                  <a:schemeClr val="bg1"/>
                </a:solidFill>
                <a:latin typeface="Times New Roman" panose="02020603050405020304" pitchFamily="18" charset="0"/>
                <a:cs typeface="Times New Roman" panose="02020603050405020304" pitchFamily="18" charset="0"/>
              </a:rPr>
              <a:t>Thời gian làm theo kế hoạch là:       (ngày)  </a:t>
            </a:r>
          </a:p>
        </p:txBody>
      </p:sp>
      <mc:AlternateContent xmlns:mc="http://schemas.openxmlformats.org/markup-compatibility/2006" xmlns:a14="http://schemas.microsoft.com/office/drawing/2010/main">
        <mc:Choice Requires="a14">
          <p:sp>
            <p:nvSpPr>
              <p:cNvPr id="34" name="Rectangle 33"/>
              <p:cNvSpPr/>
              <p:nvPr/>
            </p:nvSpPr>
            <p:spPr>
              <a:xfrm>
                <a:off x="3781481" y="2744720"/>
                <a:ext cx="527709" cy="6194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000" i="1" smtClean="0">
                              <a:solidFill>
                                <a:schemeClr val="bg1"/>
                              </a:solidFill>
                              <a:latin typeface="Cambria Math" panose="02040503050406030204" pitchFamily="18" charset="0"/>
                            </a:rPr>
                          </m:ctrlPr>
                        </m:fPr>
                        <m:num>
                          <m:r>
                            <a:rPr lang="en-US" sz="2000" i="1">
                              <a:solidFill>
                                <a:schemeClr val="bg1"/>
                              </a:solidFill>
                              <a:latin typeface="Cambria Math" panose="02040503050406030204" pitchFamily="18" charset="0"/>
                            </a:rPr>
                            <m:t>𝑥</m:t>
                          </m:r>
                        </m:num>
                        <m:den>
                          <m:r>
                            <a:rPr lang="en-US" sz="2000" b="0" i="0" smtClean="0">
                              <a:solidFill>
                                <a:schemeClr val="bg1"/>
                              </a:solidFill>
                              <a:latin typeface="Cambria Math" panose="02040503050406030204" pitchFamily="18" charset="0"/>
                            </a:rPr>
                            <m:t>50</m:t>
                          </m:r>
                        </m:den>
                      </m:f>
                    </m:oMath>
                  </m:oMathPara>
                </a14:m>
                <a:endParaRPr lang="en-US" sz="2000">
                  <a:solidFill>
                    <a:schemeClr val="bg1"/>
                  </a:solidFill>
                </a:endParaRPr>
              </a:p>
            </p:txBody>
          </p:sp>
        </mc:Choice>
        <mc:Fallback xmlns="">
          <p:sp>
            <p:nvSpPr>
              <p:cNvPr id="34" name="Rectangle 33"/>
              <p:cNvSpPr>
                <a:spLocks noRot="1" noChangeAspect="1" noMove="1" noResize="1" noEditPoints="1" noAdjustHandles="1" noChangeArrowheads="1" noChangeShapeType="1" noTextEdit="1"/>
              </p:cNvSpPr>
              <p:nvPr/>
            </p:nvSpPr>
            <p:spPr>
              <a:xfrm>
                <a:off x="3781481" y="2744720"/>
                <a:ext cx="527709" cy="619465"/>
              </a:xfrm>
              <a:prstGeom prst="rect">
                <a:avLst/>
              </a:prstGeom>
              <a:blipFill rotWithShape="0">
                <a:blip r:embed="rId1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103733" y="4205884"/>
                <a:ext cx="7516174" cy="400110"/>
              </a:xfrm>
              <a:prstGeom prst="rect">
                <a:avLst/>
              </a:prstGeom>
              <a:noFill/>
            </p:spPr>
            <p:txBody>
              <a:bodyPr wrap="square" rtlCol="0">
                <a:spAutoFit/>
              </a:bodyPr>
              <a:lstStyle/>
              <a:p>
                <a:r>
                  <a:rPr lang="en-US" sz="2000">
                    <a:solidFill>
                      <a:schemeClr val="bg1"/>
                    </a:solidFill>
                    <a:latin typeface="Times New Roman" panose="02020603050405020304" pitchFamily="18" charset="0"/>
                    <a:cs typeface="Times New Roman" panose="02020603050405020304" pitchFamily="18" charset="0"/>
                  </a:rPr>
                  <a:t>Vì thực tế mỗi ngày đội đã khai thác được </a:t>
                </a:r>
                <a14:m>
                  <m:oMath xmlns:m="http://schemas.openxmlformats.org/officeDocument/2006/math">
                    <m:r>
                      <a:rPr lang="en-US" sz="2000" i="1" smtClean="0">
                        <a:solidFill>
                          <a:schemeClr val="bg1"/>
                        </a:solidFill>
                        <a:latin typeface="Cambria Math" panose="02040503050406030204" pitchFamily="18" charset="0"/>
                        <a:cs typeface="Times New Roman" panose="02020603050405020304" pitchFamily="18" charset="0"/>
                      </a:rPr>
                      <m:t>5</m:t>
                    </m:r>
                    <m:r>
                      <a:rPr lang="en-US" sz="2000" b="0" i="1" smtClean="0">
                        <a:solidFill>
                          <a:schemeClr val="bg1"/>
                        </a:solidFill>
                        <a:latin typeface="Cambria Math" panose="02040503050406030204" pitchFamily="18" charset="0"/>
                        <a:cs typeface="Times New Roman" panose="02020603050405020304" pitchFamily="18" charset="0"/>
                      </a:rPr>
                      <m:t>5</m:t>
                    </m:r>
                    <m:sSup>
                      <m:sSupPr>
                        <m:ctrlPr>
                          <a:rPr lang="en-US" sz="2000" i="1">
                            <a:solidFill>
                              <a:schemeClr val="bg1"/>
                            </a:solidFill>
                            <a:latin typeface="Cambria Math" panose="02040503050406030204" pitchFamily="18" charset="0"/>
                            <a:cs typeface="Times New Roman" panose="02020603050405020304" pitchFamily="18" charset="0"/>
                          </a:rPr>
                        </m:ctrlPr>
                      </m:sSupPr>
                      <m:e>
                        <m:r>
                          <a:rPr lang="en-US" sz="2000" i="1">
                            <a:solidFill>
                              <a:schemeClr val="bg1"/>
                            </a:solidFill>
                            <a:latin typeface="Cambria Math" panose="02040503050406030204" pitchFamily="18" charset="0"/>
                            <a:cs typeface="Times New Roman" panose="02020603050405020304" pitchFamily="18" charset="0"/>
                          </a:rPr>
                          <m:t>𝑚</m:t>
                        </m:r>
                      </m:e>
                      <m:sup>
                        <m:r>
                          <a:rPr lang="en-US" sz="2000" i="1">
                            <a:solidFill>
                              <a:schemeClr val="bg1"/>
                            </a:solidFill>
                            <a:latin typeface="Cambria Math" panose="02040503050406030204" pitchFamily="18" charset="0"/>
                            <a:cs typeface="Times New Roman" panose="02020603050405020304" pitchFamily="18" charset="0"/>
                          </a:rPr>
                          <m:t>3</m:t>
                        </m:r>
                      </m:sup>
                    </m:sSup>
                  </m:oMath>
                </a14:m>
                <a:r>
                  <a:rPr lang="en-US" sz="2000">
                    <a:solidFill>
                      <a:schemeClr val="bg1"/>
                    </a:solidFill>
                    <a:latin typeface="Times New Roman" panose="02020603050405020304" pitchFamily="18" charset="0"/>
                    <a:cs typeface="Times New Roman" panose="02020603050405020304" pitchFamily="18" charset="0"/>
                  </a:rPr>
                  <a:t> than</a:t>
                </a:r>
              </a:p>
            </p:txBody>
          </p:sp>
        </mc:Choice>
        <mc:Fallback xmlns="">
          <p:sp>
            <p:nvSpPr>
              <p:cNvPr id="35" name="TextBox 34"/>
              <p:cNvSpPr txBox="1">
                <a:spLocks noRot="1" noChangeAspect="1" noMove="1" noResize="1" noEditPoints="1" noAdjustHandles="1" noChangeArrowheads="1" noChangeShapeType="1" noTextEdit="1"/>
              </p:cNvSpPr>
              <p:nvPr/>
            </p:nvSpPr>
            <p:spPr>
              <a:xfrm>
                <a:off x="103733" y="4205884"/>
                <a:ext cx="7516174" cy="400110"/>
              </a:xfrm>
              <a:prstGeom prst="rect">
                <a:avLst/>
              </a:prstGeom>
              <a:blipFill rotWithShape="0">
                <a:blip r:embed="rId16"/>
                <a:stretch>
                  <a:fillRect l="-811" t="-9091"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Rectangle 35"/>
              <p:cNvSpPr/>
              <p:nvPr/>
            </p:nvSpPr>
            <p:spPr>
              <a:xfrm>
                <a:off x="103733" y="4571507"/>
                <a:ext cx="465192"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smtClean="0">
                          <a:solidFill>
                            <a:schemeClr val="bg1"/>
                          </a:solidFill>
                          <a:latin typeface="Cambria Math" panose="02040503050406030204" pitchFamily="18" charset="0"/>
                        </a:rPr>
                        <m:t>⇒</m:t>
                      </m:r>
                    </m:oMath>
                  </m:oMathPara>
                </a14:m>
                <a:endParaRPr lang="en-US" sz="2000">
                  <a:solidFill>
                    <a:schemeClr val="bg1"/>
                  </a:solidFill>
                </a:endParaRPr>
              </a:p>
            </p:txBody>
          </p:sp>
        </mc:Choice>
        <mc:Fallback xmlns="">
          <p:sp>
            <p:nvSpPr>
              <p:cNvPr id="36" name="Rectangle 35"/>
              <p:cNvSpPr>
                <a:spLocks noRot="1" noChangeAspect="1" noMove="1" noResize="1" noEditPoints="1" noAdjustHandles="1" noChangeArrowheads="1" noChangeShapeType="1" noTextEdit="1"/>
              </p:cNvSpPr>
              <p:nvPr/>
            </p:nvSpPr>
            <p:spPr>
              <a:xfrm>
                <a:off x="103733" y="4571507"/>
                <a:ext cx="465192" cy="400110"/>
              </a:xfrm>
              <a:prstGeom prst="rect">
                <a:avLst/>
              </a:prstGeom>
              <a:blipFill rotWithShape="0">
                <a:blip r:embed="rId17"/>
                <a:stretch>
                  <a:fillRect/>
                </a:stretch>
              </a:blipFill>
            </p:spPr>
            <p:txBody>
              <a:bodyPr/>
              <a:lstStyle/>
              <a:p>
                <a:r>
                  <a:rPr lang="en-US">
                    <a:noFill/>
                  </a:rPr>
                  <a:t> </a:t>
                </a:r>
              </a:p>
            </p:txBody>
          </p:sp>
        </mc:Fallback>
      </mc:AlternateContent>
      <p:sp>
        <p:nvSpPr>
          <p:cNvPr id="37" name="TextBox 36"/>
          <p:cNvSpPr txBox="1"/>
          <p:nvPr/>
        </p:nvSpPr>
        <p:spPr>
          <a:xfrm>
            <a:off x="488938" y="4582782"/>
            <a:ext cx="7516174" cy="400110"/>
          </a:xfrm>
          <a:prstGeom prst="rect">
            <a:avLst/>
          </a:prstGeom>
          <a:noFill/>
        </p:spPr>
        <p:txBody>
          <a:bodyPr wrap="square" rtlCol="0">
            <a:spAutoFit/>
          </a:bodyPr>
          <a:lstStyle/>
          <a:p>
            <a:r>
              <a:rPr lang="en-US" sz="2000">
                <a:solidFill>
                  <a:schemeClr val="bg1"/>
                </a:solidFill>
                <a:latin typeface="Times New Roman" panose="02020603050405020304" pitchFamily="18" charset="0"/>
                <a:cs typeface="Times New Roman" panose="02020603050405020304" pitchFamily="18" charset="0"/>
              </a:rPr>
              <a:t>Thời gian làm theo thực tế là:              (ngày)  </a:t>
            </a:r>
          </a:p>
        </p:txBody>
      </p:sp>
      <mc:AlternateContent xmlns:mc="http://schemas.openxmlformats.org/markup-compatibility/2006" xmlns:a14="http://schemas.microsoft.com/office/drawing/2010/main">
        <mc:Choice Requires="a14">
          <p:sp>
            <p:nvSpPr>
              <p:cNvPr id="38" name="Rectangle 37"/>
              <p:cNvSpPr/>
              <p:nvPr/>
            </p:nvSpPr>
            <p:spPr>
              <a:xfrm>
                <a:off x="3584800" y="4532303"/>
                <a:ext cx="978088" cy="67056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000" i="1" smtClean="0">
                              <a:solidFill>
                                <a:schemeClr val="bg1"/>
                              </a:solidFill>
                              <a:latin typeface="Cambria Math" panose="02040503050406030204" pitchFamily="18" charset="0"/>
                            </a:rPr>
                          </m:ctrlPr>
                        </m:fPr>
                        <m:num>
                          <m:r>
                            <a:rPr lang="en-US" sz="2000" i="1">
                              <a:solidFill>
                                <a:schemeClr val="bg1"/>
                              </a:solidFill>
                              <a:latin typeface="Cambria Math" panose="02040503050406030204" pitchFamily="18" charset="0"/>
                            </a:rPr>
                            <m:t>𝑥</m:t>
                          </m:r>
                          <m:r>
                            <a:rPr lang="en-US" sz="2000" b="0" i="1" smtClean="0">
                              <a:solidFill>
                                <a:schemeClr val="bg1"/>
                              </a:solidFill>
                              <a:latin typeface="Cambria Math" panose="02040503050406030204" pitchFamily="18" charset="0"/>
                            </a:rPr>
                            <m:t>+</m:t>
                          </m:r>
                          <m:r>
                            <a:rPr lang="en-US" sz="2000" b="0" i="1" smtClean="0">
                              <a:solidFill>
                                <a:schemeClr val="bg1"/>
                              </a:solidFill>
                              <a:latin typeface="Cambria Math" panose="02040503050406030204" pitchFamily="18" charset="0"/>
                            </a:rPr>
                            <m:t>10</m:t>
                          </m:r>
                        </m:num>
                        <m:den>
                          <m:r>
                            <a:rPr lang="en-US" sz="2000" b="0" i="0" smtClean="0">
                              <a:solidFill>
                                <a:schemeClr val="bg1"/>
                              </a:solidFill>
                              <a:latin typeface="Cambria Math" panose="02040503050406030204" pitchFamily="18" charset="0"/>
                            </a:rPr>
                            <m:t>5</m:t>
                          </m:r>
                          <m:r>
                            <a:rPr lang="en-US" sz="2000" b="0" i="1" smtClean="0">
                              <a:solidFill>
                                <a:schemeClr val="bg1"/>
                              </a:solidFill>
                              <a:latin typeface="Cambria Math" panose="02040503050406030204" pitchFamily="18" charset="0"/>
                            </a:rPr>
                            <m:t>5</m:t>
                          </m:r>
                        </m:den>
                      </m:f>
                    </m:oMath>
                  </m:oMathPara>
                </a14:m>
                <a:endParaRPr lang="en-US" sz="2000">
                  <a:solidFill>
                    <a:schemeClr val="bg1"/>
                  </a:solidFill>
                </a:endParaRPr>
              </a:p>
            </p:txBody>
          </p:sp>
        </mc:Choice>
        <mc:Fallback xmlns="">
          <p:sp>
            <p:nvSpPr>
              <p:cNvPr id="38" name="Rectangle 37"/>
              <p:cNvSpPr>
                <a:spLocks noRot="1" noChangeAspect="1" noMove="1" noResize="1" noEditPoints="1" noAdjustHandles="1" noChangeArrowheads="1" noChangeShapeType="1" noTextEdit="1"/>
              </p:cNvSpPr>
              <p:nvPr/>
            </p:nvSpPr>
            <p:spPr>
              <a:xfrm>
                <a:off x="3584800" y="4532303"/>
                <a:ext cx="978088" cy="670568"/>
              </a:xfrm>
              <a:prstGeom prst="rect">
                <a:avLst/>
              </a:prstGeom>
              <a:blipFill rotWithShape="0">
                <a:blip r:embed="rId1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154089" y="3364363"/>
                <a:ext cx="7516174" cy="400110"/>
              </a:xfrm>
              <a:prstGeom prst="rect">
                <a:avLst/>
              </a:prstGeom>
              <a:noFill/>
            </p:spPr>
            <p:txBody>
              <a:bodyPr wrap="square" rtlCol="0">
                <a:spAutoFit/>
              </a:bodyPr>
              <a:lstStyle/>
              <a:p>
                <a:r>
                  <a:rPr lang="en-US" sz="2000">
                    <a:solidFill>
                      <a:schemeClr val="bg1"/>
                    </a:solidFill>
                    <a:latin typeface="Times New Roman" panose="02020603050405020304" pitchFamily="18" charset="0"/>
                    <a:cs typeface="Times New Roman" panose="02020603050405020304" pitchFamily="18" charset="0"/>
                  </a:rPr>
                  <a:t>Thực tế đội đã khai thác vượt mức </a:t>
                </a:r>
                <a14:m>
                  <m:oMath xmlns:m="http://schemas.openxmlformats.org/officeDocument/2006/math">
                    <m:r>
                      <a:rPr lang="en-US" sz="2000" i="1" smtClean="0">
                        <a:solidFill>
                          <a:schemeClr val="bg1"/>
                        </a:solidFill>
                        <a:latin typeface="Cambria Math" panose="02040503050406030204" pitchFamily="18" charset="0"/>
                        <a:cs typeface="Times New Roman" panose="02020603050405020304" pitchFamily="18" charset="0"/>
                      </a:rPr>
                      <m:t>10</m:t>
                    </m:r>
                    <m:sSup>
                      <m:sSupPr>
                        <m:ctrlPr>
                          <a:rPr lang="en-US" sz="2000" i="1">
                            <a:solidFill>
                              <a:schemeClr val="bg1"/>
                            </a:solidFill>
                            <a:latin typeface="Cambria Math" panose="02040503050406030204" pitchFamily="18" charset="0"/>
                            <a:cs typeface="Times New Roman" panose="02020603050405020304" pitchFamily="18" charset="0"/>
                          </a:rPr>
                        </m:ctrlPr>
                      </m:sSupPr>
                      <m:e>
                        <m:r>
                          <a:rPr lang="en-US" sz="2000" i="1">
                            <a:solidFill>
                              <a:schemeClr val="bg1"/>
                            </a:solidFill>
                            <a:latin typeface="Cambria Math" panose="02040503050406030204" pitchFamily="18" charset="0"/>
                            <a:cs typeface="Times New Roman" panose="02020603050405020304" pitchFamily="18" charset="0"/>
                          </a:rPr>
                          <m:t>𝑚</m:t>
                        </m:r>
                      </m:e>
                      <m:sup>
                        <m:r>
                          <a:rPr lang="en-US" sz="2000" i="1">
                            <a:solidFill>
                              <a:schemeClr val="bg1"/>
                            </a:solidFill>
                            <a:latin typeface="Cambria Math" panose="02040503050406030204" pitchFamily="18" charset="0"/>
                            <a:cs typeface="Times New Roman" panose="02020603050405020304" pitchFamily="18" charset="0"/>
                          </a:rPr>
                          <m:t>3</m:t>
                        </m:r>
                      </m:sup>
                    </m:sSup>
                  </m:oMath>
                </a14:m>
                <a:r>
                  <a:rPr lang="en-US" sz="2000">
                    <a:solidFill>
                      <a:schemeClr val="bg1"/>
                    </a:solidFill>
                    <a:latin typeface="Times New Roman" panose="02020603050405020304" pitchFamily="18" charset="0"/>
                    <a:cs typeface="Times New Roman" panose="02020603050405020304" pitchFamily="18" charset="0"/>
                  </a:rPr>
                  <a:t> </a:t>
                </a:r>
              </a:p>
            </p:txBody>
          </p:sp>
        </mc:Choice>
        <mc:Fallback xmlns="">
          <p:sp>
            <p:nvSpPr>
              <p:cNvPr id="41" name="TextBox 40"/>
              <p:cNvSpPr txBox="1">
                <a:spLocks noRot="1" noChangeAspect="1" noMove="1" noResize="1" noEditPoints="1" noAdjustHandles="1" noChangeArrowheads="1" noChangeShapeType="1" noTextEdit="1"/>
              </p:cNvSpPr>
              <p:nvPr/>
            </p:nvSpPr>
            <p:spPr>
              <a:xfrm>
                <a:off x="154089" y="3364363"/>
                <a:ext cx="7516174" cy="400110"/>
              </a:xfrm>
              <a:prstGeom prst="rect">
                <a:avLst/>
              </a:prstGeom>
              <a:blipFill rotWithShape="0">
                <a:blip r:embed="rId19"/>
                <a:stretch>
                  <a:fillRect l="-811" t="-9091"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2" name="Rectangle 41"/>
              <p:cNvSpPr/>
              <p:nvPr/>
            </p:nvSpPr>
            <p:spPr>
              <a:xfrm>
                <a:off x="154089" y="3742740"/>
                <a:ext cx="465192"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smtClean="0">
                          <a:solidFill>
                            <a:schemeClr val="bg1"/>
                          </a:solidFill>
                          <a:latin typeface="Cambria Math" panose="02040503050406030204" pitchFamily="18" charset="0"/>
                        </a:rPr>
                        <m:t>⇒</m:t>
                      </m:r>
                    </m:oMath>
                  </m:oMathPara>
                </a14:m>
                <a:endParaRPr lang="en-US" sz="2000">
                  <a:solidFill>
                    <a:schemeClr val="bg1"/>
                  </a:solidFill>
                </a:endParaRPr>
              </a:p>
            </p:txBody>
          </p:sp>
        </mc:Choice>
        <mc:Fallback xmlns="">
          <p:sp>
            <p:nvSpPr>
              <p:cNvPr id="42" name="Rectangle 41"/>
              <p:cNvSpPr>
                <a:spLocks noRot="1" noChangeAspect="1" noMove="1" noResize="1" noEditPoints="1" noAdjustHandles="1" noChangeArrowheads="1" noChangeShapeType="1" noTextEdit="1"/>
              </p:cNvSpPr>
              <p:nvPr/>
            </p:nvSpPr>
            <p:spPr>
              <a:xfrm>
                <a:off x="154089" y="3742740"/>
                <a:ext cx="465192" cy="400110"/>
              </a:xfrm>
              <a:prstGeom prst="rect">
                <a:avLst/>
              </a:prstGeom>
              <a:blipFill rotWithShape="0">
                <a:blip r:embed="rId2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521627" y="3754709"/>
                <a:ext cx="6621175" cy="400110"/>
              </a:xfrm>
              <a:prstGeom prst="rect">
                <a:avLst/>
              </a:prstGeom>
              <a:noFill/>
            </p:spPr>
            <p:txBody>
              <a:bodyPr wrap="square" rtlCol="0">
                <a:spAutoFit/>
              </a:bodyPr>
              <a:lstStyle/>
              <a:p>
                <a:r>
                  <a:rPr lang="en-US" sz="2000">
                    <a:solidFill>
                      <a:schemeClr val="bg1"/>
                    </a:solidFill>
                    <a:latin typeface="Times New Roman" panose="02020603050405020304" pitchFamily="18" charset="0"/>
                    <a:cs typeface="Times New Roman" panose="02020603050405020304" pitchFamily="18" charset="0"/>
                  </a:rPr>
                  <a:t>Thực tế khối lượng than khai thác là: x + 10 </a:t>
                </a:r>
                <a14:m>
                  <m:oMath xmlns:m="http://schemas.openxmlformats.org/officeDocument/2006/math">
                    <m:r>
                      <a:rPr lang="en-US" sz="2000" b="0" i="0" smtClean="0">
                        <a:solidFill>
                          <a:schemeClr val="bg1"/>
                        </a:solidFill>
                        <a:latin typeface="Cambria Math" panose="02040503050406030204" pitchFamily="18" charset="0"/>
                        <a:cs typeface="Times New Roman" panose="02020603050405020304" pitchFamily="18" charset="0"/>
                      </a:rPr>
                      <m:t>(</m:t>
                    </m:r>
                    <m:sSup>
                      <m:sSupPr>
                        <m:ctrlPr>
                          <a:rPr lang="en-US" sz="2000" i="1">
                            <a:solidFill>
                              <a:schemeClr val="bg1"/>
                            </a:solidFill>
                            <a:latin typeface="Cambria Math" panose="02040503050406030204" pitchFamily="18" charset="0"/>
                            <a:cs typeface="Times New Roman" panose="02020603050405020304" pitchFamily="18" charset="0"/>
                          </a:rPr>
                        </m:ctrlPr>
                      </m:sSupPr>
                      <m:e>
                        <m:r>
                          <a:rPr lang="en-US" sz="2000" i="1">
                            <a:solidFill>
                              <a:schemeClr val="bg1"/>
                            </a:solidFill>
                            <a:latin typeface="Cambria Math" panose="02040503050406030204" pitchFamily="18" charset="0"/>
                            <a:cs typeface="Times New Roman" panose="02020603050405020304" pitchFamily="18" charset="0"/>
                          </a:rPr>
                          <m:t>𝑚</m:t>
                        </m:r>
                      </m:e>
                      <m:sup>
                        <m:r>
                          <a:rPr lang="en-US" sz="2000" i="1">
                            <a:solidFill>
                              <a:schemeClr val="bg1"/>
                            </a:solidFill>
                            <a:latin typeface="Cambria Math" panose="02040503050406030204" pitchFamily="18" charset="0"/>
                            <a:cs typeface="Times New Roman" panose="02020603050405020304" pitchFamily="18" charset="0"/>
                          </a:rPr>
                          <m:t>3</m:t>
                        </m:r>
                      </m:sup>
                    </m:sSup>
                  </m:oMath>
                </a14:m>
                <a:r>
                  <a:rPr lang="en-US" sz="2000">
                    <a:solidFill>
                      <a:schemeClr val="bg1"/>
                    </a:solidFill>
                    <a:latin typeface="Times New Roman" panose="02020603050405020304" pitchFamily="18" charset="0"/>
                    <a:cs typeface="Times New Roman" panose="02020603050405020304" pitchFamily="18" charset="0"/>
                  </a:rPr>
                  <a:t>) </a:t>
                </a:r>
              </a:p>
            </p:txBody>
          </p:sp>
        </mc:Choice>
        <mc:Fallback xmlns="">
          <p:sp>
            <p:nvSpPr>
              <p:cNvPr id="43" name="TextBox 42"/>
              <p:cNvSpPr txBox="1">
                <a:spLocks noRot="1" noChangeAspect="1" noMove="1" noResize="1" noEditPoints="1" noAdjustHandles="1" noChangeArrowheads="1" noChangeShapeType="1" noTextEdit="1"/>
              </p:cNvSpPr>
              <p:nvPr/>
            </p:nvSpPr>
            <p:spPr>
              <a:xfrm>
                <a:off x="521627" y="3754709"/>
                <a:ext cx="6621175" cy="400110"/>
              </a:xfrm>
              <a:prstGeom prst="rect">
                <a:avLst/>
              </a:prstGeom>
              <a:blipFill rotWithShape="0">
                <a:blip r:embed="rId21"/>
                <a:stretch>
                  <a:fillRect l="-1013" t="-9091" b="-25758"/>
                </a:stretch>
              </a:blipFill>
            </p:spPr>
            <p:txBody>
              <a:bodyPr/>
              <a:lstStyle/>
              <a:p>
                <a:r>
                  <a:rPr lang="en-US">
                    <a:noFill/>
                  </a:rPr>
                  <a:t> </a:t>
                </a:r>
              </a:p>
            </p:txBody>
          </p:sp>
        </mc:Fallback>
      </mc:AlternateContent>
      <p:sp>
        <p:nvSpPr>
          <p:cNvPr id="44" name="TextBox 43"/>
          <p:cNvSpPr txBox="1"/>
          <p:nvPr/>
        </p:nvSpPr>
        <p:spPr>
          <a:xfrm>
            <a:off x="154089" y="5219258"/>
            <a:ext cx="6988713" cy="400110"/>
          </a:xfrm>
          <a:prstGeom prst="rect">
            <a:avLst/>
          </a:prstGeom>
          <a:noFill/>
        </p:spPr>
        <p:txBody>
          <a:bodyPr wrap="square" rtlCol="0">
            <a:spAutoFit/>
          </a:bodyPr>
          <a:lstStyle/>
          <a:p>
            <a:r>
              <a:rPr lang="en-US" sz="2000">
                <a:solidFill>
                  <a:schemeClr val="bg1"/>
                </a:solidFill>
                <a:latin typeface="Times New Roman" panose="02020603050405020304" pitchFamily="18" charset="0"/>
                <a:cs typeface="Times New Roman" panose="02020603050405020304" pitchFamily="18" charset="0"/>
              </a:rPr>
              <a:t>Vì đội đã hoàn thành trước kế hoạch 1 ngày, ta có phương trình:</a:t>
            </a:r>
          </a:p>
        </p:txBody>
      </p:sp>
      <mc:AlternateContent xmlns:mc="http://schemas.openxmlformats.org/markup-compatibility/2006" xmlns:a14="http://schemas.microsoft.com/office/drawing/2010/main">
        <mc:Choice Requires="a14">
          <p:sp>
            <p:nvSpPr>
              <p:cNvPr id="45" name="Rectangle 44"/>
              <p:cNvSpPr/>
              <p:nvPr/>
            </p:nvSpPr>
            <p:spPr>
              <a:xfrm>
                <a:off x="2280963" y="5525154"/>
                <a:ext cx="2047292" cy="67056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000" i="1" smtClean="0">
                              <a:solidFill>
                                <a:schemeClr val="bg1"/>
                              </a:solidFill>
                              <a:latin typeface="Cambria Math" panose="02040503050406030204" pitchFamily="18" charset="0"/>
                            </a:rPr>
                          </m:ctrlPr>
                        </m:fPr>
                        <m:num>
                          <m:r>
                            <a:rPr lang="en-US" sz="2000" i="1">
                              <a:solidFill>
                                <a:schemeClr val="bg1"/>
                              </a:solidFill>
                              <a:latin typeface="Cambria Math" panose="02040503050406030204" pitchFamily="18" charset="0"/>
                            </a:rPr>
                            <m:t>𝑥</m:t>
                          </m:r>
                        </m:num>
                        <m:den>
                          <m:r>
                            <a:rPr lang="en-US" sz="2000" i="0">
                              <a:solidFill>
                                <a:schemeClr val="bg1"/>
                              </a:solidFill>
                              <a:latin typeface="Cambria Math" panose="02040503050406030204" pitchFamily="18" charset="0"/>
                            </a:rPr>
                            <m:t>50</m:t>
                          </m:r>
                        </m:den>
                      </m:f>
                      <m:r>
                        <a:rPr lang="en-US" sz="2000" i="0">
                          <a:solidFill>
                            <a:schemeClr val="bg1"/>
                          </a:solidFill>
                          <a:latin typeface="Cambria Math" panose="02040503050406030204" pitchFamily="18" charset="0"/>
                        </a:rPr>
                        <m:t>−</m:t>
                      </m:r>
                      <m:f>
                        <m:fPr>
                          <m:ctrlPr>
                            <a:rPr lang="en-US" sz="2000" i="1">
                              <a:solidFill>
                                <a:schemeClr val="bg1"/>
                              </a:solidFill>
                              <a:latin typeface="Cambria Math" panose="02040503050406030204" pitchFamily="18" charset="0"/>
                            </a:rPr>
                          </m:ctrlPr>
                        </m:fPr>
                        <m:num>
                          <m:r>
                            <a:rPr lang="en-US" sz="2000" i="1">
                              <a:solidFill>
                                <a:schemeClr val="bg1"/>
                              </a:solidFill>
                              <a:latin typeface="Cambria Math" panose="02040503050406030204" pitchFamily="18" charset="0"/>
                            </a:rPr>
                            <m:t>𝑥</m:t>
                          </m:r>
                          <m:r>
                            <a:rPr lang="en-US" sz="2000" i="0">
                              <a:solidFill>
                                <a:schemeClr val="bg1"/>
                              </a:solidFill>
                              <a:latin typeface="Cambria Math" panose="02040503050406030204" pitchFamily="18" charset="0"/>
                            </a:rPr>
                            <m:t>+</m:t>
                          </m:r>
                          <m:r>
                            <a:rPr lang="en-US" sz="2000" i="0">
                              <a:solidFill>
                                <a:schemeClr val="bg1"/>
                              </a:solidFill>
                              <a:latin typeface="Cambria Math" panose="02040503050406030204" pitchFamily="18" charset="0"/>
                            </a:rPr>
                            <m:t>10</m:t>
                          </m:r>
                        </m:num>
                        <m:den>
                          <m:r>
                            <a:rPr lang="en-US" sz="2000" i="0">
                              <a:solidFill>
                                <a:schemeClr val="bg1"/>
                              </a:solidFill>
                              <a:latin typeface="Cambria Math" panose="02040503050406030204" pitchFamily="18" charset="0"/>
                            </a:rPr>
                            <m:t>55</m:t>
                          </m:r>
                        </m:den>
                      </m:f>
                      <m:r>
                        <a:rPr lang="en-US" sz="2000" i="0">
                          <a:solidFill>
                            <a:schemeClr val="bg1"/>
                          </a:solidFill>
                          <a:latin typeface="Cambria Math" panose="02040503050406030204" pitchFamily="18" charset="0"/>
                        </a:rPr>
                        <m:t>=</m:t>
                      </m:r>
                      <m:r>
                        <a:rPr lang="en-US" sz="2000" i="0">
                          <a:solidFill>
                            <a:schemeClr val="bg1"/>
                          </a:solidFill>
                          <a:latin typeface="Cambria Math" panose="02040503050406030204" pitchFamily="18" charset="0"/>
                        </a:rPr>
                        <m:t>1</m:t>
                      </m:r>
                    </m:oMath>
                  </m:oMathPara>
                </a14:m>
                <a:endParaRPr lang="en-US" sz="2000">
                  <a:solidFill>
                    <a:schemeClr val="bg1"/>
                  </a:solidFill>
                </a:endParaRPr>
              </a:p>
            </p:txBody>
          </p:sp>
        </mc:Choice>
        <mc:Fallback xmlns="">
          <p:sp>
            <p:nvSpPr>
              <p:cNvPr id="45" name="Rectangle 44"/>
              <p:cNvSpPr>
                <a:spLocks noRot="1" noChangeAspect="1" noMove="1" noResize="1" noEditPoints="1" noAdjustHandles="1" noChangeArrowheads="1" noChangeShapeType="1" noTextEdit="1"/>
              </p:cNvSpPr>
              <p:nvPr/>
            </p:nvSpPr>
            <p:spPr>
              <a:xfrm>
                <a:off x="2280963" y="5525154"/>
                <a:ext cx="2047292" cy="670568"/>
              </a:xfrm>
              <a:prstGeom prst="rect">
                <a:avLst/>
              </a:prstGeom>
              <a:blipFill rotWithShape="0">
                <a:blip r:embed="rId2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Rectangle 45"/>
              <p:cNvSpPr/>
              <p:nvPr/>
            </p:nvSpPr>
            <p:spPr>
              <a:xfrm>
                <a:off x="146088" y="6097806"/>
                <a:ext cx="2446760"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smtClean="0">
                          <a:solidFill>
                            <a:schemeClr val="bg1"/>
                          </a:solidFill>
                          <a:latin typeface="Cambria Math" panose="02040503050406030204" pitchFamily="18" charset="0"/>
                        </a:rPr>
                        <m:t>⇔</m:t>
                      </m:r>
                      <m:r>
                        <a:rPr lang="en-US" sz="2000" i="1">
                          <a:solidFill>
                            <a:schemeClr val="bg1"/>
                          </a:solidFill>
                          <a:latin typeface="Cambria Math" panose="02040503050406030204" pitchFamily="18" charset="0"/>
                        </a:rPr>
                        <m:t>𝑥</m:t>
                      </m:r>
                      <m:r>
                        <a:rPr lang="en-US" sz="2000" i="0">
                          <a:solidFill>
                            <a:schemeClr val="bg1"/>
                          </a:solidFill>
                          <a:latin typeface="Cambria Math" panose="02040503050406030204" pitchFamily="18" charset="0"/>
                        </a:rPr>
                        <m:t>=</m:t>
                      </m:r>
                      <m:r>
                        <a:rPr lang="en-US" sz="2000" i="0">
                          <a:solidFill>
                            <a:schemeClr val="bg1"/>
                          </a:solidFill>
                          <a:latin typeface="Cambria Math" panose="02040503050406030204" pitchFamily="18" charset="0"/>
                        </a:rPr>
                        <m:t>650</m:t>
                      </m:r>
                      <m:r>
                        <a:rPr lang="en-US" sz="2000" b="0" i="0" smtClean="0">
                          <a:solidFill>
                            <a:schemeClr val="bg1"/>
                          </a:solidFill>
                          <a:latin typeface="Cambria Math" panose="02040503050406030204" pitchFamily="18" charset="0"/>
                        </a:rPr>
                        <m:t> (</m:t>
                      </m:r>
                      <m:r>
                        <m:rPr>
                          <m:sty m:val="p"/>
                        </m:rPr>
                        <a:rPr lang="en-US" sz="2000" b="0" i="0" smtClean="0">
                          <a:solidFill>
                            <a:schemeClr val="bg1"/>
                          </a:solidFill>
                          <a:latin typeface="Cambria Math" panose="02040503050406030204" pitchFamily="18" charset="0"/>
                        </a:rPr>
                        <m:t>TM</m:t>
                      </m:r>
                      <m:r>
                        <a:rPr lang="en-US" sz="2000" b="0" i="0" smtClean="0">
                          <a:solidFill>
                            <a:schemeClr val="bg1"/>
                          </a:solidFill>
                          <a:latin typeface="Cambria Math" panose="02040503050406030204" pitchFamily="18" charset="0"/>
                        </a:rPr>
                        <m:t>Đ</m:t>
                      </m:r>
                      <m:r>
                        <m:rPr>
                          <m:sty m:val="p"/>
                        </m:rPr>
                        <a:rPr lang="en-US" sz="2000" b="0" i="0" smtClean="0">
                          <a:solidFill>
                            <a:schemeClr val="bg1"/>
                          </a:solidFill>
                          <a:latin typeface="Cambria Math" panose="02040503050406030204" pitchFamily="18" charset="0"/>
                        </a:rPr>
                        <m:t>K</m:t>
                      </m:r>
                      <m:r>
                        <a:rPr lang="en-US" sz="2000" b="0" i="0" smtClean="0">
                          <a:solidFill>
                            <a:schemeClr val="bg1"/>
                          </a:solidFill>
                          <a:latin typeface="Cambria Math" panose="02040503050406030204" pitchFamily="18" charset="0"/>
                        </a:rPr>
                        <m:t>)</m:t>
                      </m:r>
                    </m:oMath>
                  </m:oMathPara>
                </a14:m>
                <a:endParaRPr lang="en-US" sz="2000">
                  <a:solidFill>
                    <a:schemeClr val="bg1"/>
                  </a:solidFill>
                </a:endParaRPr>
              </a:p>
            </p:txBody>
          </p:sp>
        </mc:Choice>
        <mc:Fallback xmlns="">
          <p:sp>
            <p:nvSpPr>
              <p:cNvPr id="46" name="Rectangle 45"/>
              <p:cNvSpPr>
                <a:spLocks noRot="1" noChangeAspect="1" noMove="1" noResize="1" noEditPoints="1" noAdjustHandles="1" noChangeArrowheads="1" noChangeShapeType="1" noTextEdit="1"/>
              </p:cNvSpPr>
              <p:nvPr/>
            </p:nvSpPr>
            <p:spPr>
              <a:xfrm>
                <a:off x="146088" y="6097806"/>
                <a:ext cx="2446760" cy="400110"/>
              </a:xfrm>
              <a:prstGeom prst="rect">
                <a:avLst/>
              </a:prstGeom>
              <a:blipFill rotWithShape="0">
                <a:blip r:embed="rId23"/>
                <a:stretch>
                  <a:fillRect b="-1515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77924" y="6447013"/>
                <a:ext cx="7781310" cy="400110"/>
              </a:xfrm>
              <a:prstGeom prst="rect">
                <a:avLst/>
              </a:prstGeom>
              <a:noFill/>
            </p:spPr>
            <p:txBody>
              <a:bodyPr wrap="square" rtlCol="0">
                <a:spAutoFit/>
              </a:bodyPr>
              <a:lstStyle/>
              <a:p>
                <a:r>
                  <a:rPr lang="en-US" sz="2000">
                    <a:solidFill>
                      <a:schemeClr val="bg1"/>
                    </a:solidFill>
                    <a:latin typeface="Times New Roman" panose="02020603050405020304" pitchFamily="18" charset="0"/>
                    <a:cs typeface="Times New Roman" panose="02020603050405020304" pitchFamily="18" charset="0"/>
                  </a:rPr>
                  <a:t>Vậy theo kế hoạch khối lượng than đội thợ mỏ phải khai thác là: 650 </a:t>
                </a:r>
                <a14:m>
                  <m:oMath xmlns:m="http://schemas.openxmlformats.org/officeDocument/2006/math">
                    <m:r>
                      <a:rPr lang="en-US" sz="2000">
                        <a:solidFill>
                          <a:schemeClr val="bg1"/>
                        </a:solidFill>
                        <a:latin typeface="Cambria Math" panose="02040503050406030204" pitchFamily="18" charset="0"/>
                        <a:cs typeface="Times New Roman" panose="02020603050405020304" pitchFamily="18" charset="0"/>
                      </a:rPr>
                      <m:t>(</m:t>
                    </m:r>
                    <m:sSup>
                      <m:sSupPr>
                        <m:ctrlPr>
                          <a:rPr lang="en-US" sz="2000" i="1">
                            <a:solidFill>
                              <a:schemeClr val="bg1"/>
                            </a:solidFill>
                            <a:latin typeface="Cambria Math" panose="02040503050406030204" pitchFamily="18" charset="0"/>
                            <a:cs typeface="Times New Roman" panose="02020603050405020304" pitchFamily="18" charset="0"/>
                          </a:rPr>
                        </m:ctrlPr>
                      </m:sSupPr>
                      <m:e>
                        <m:r>
                          <a:rPr lang="en-US" sz="2000" i="1">
                            <a:solidFill>
                              <a:schemeClr val="bg1"/>
                            </a:solidFill>
                            <a:latin typeface="Cambria Math" panose="02040503050406030204" pitchFamily="18" charset="0"/>
                            <a:cs typeface="Times New Roman" panose="02020603050405020304" pitchFamily="18" charset="0"/>
                          </a:rPr>
                          <m:t>𝑚</m:t>
                        </m:r>
                      </m:e>
                      <m:sup>
                        <m:r>
                          <a:rPr lang="en-US" sz="2000" i="1">
                            <a:solidFill>
                              <a:schemeClr val="bg1"/>
                            </a:solidFill>
                            <a:latin typeface="Cambria Math" panose="02040503050406030204" pitchFamily="18" charset="0"/>
                            <a:cs typeface="Times New Roman" panose="02020603050405020304" pitchFamily="18" charset="0"/>
                          </a:rPr>
                          <m:t>3</m:t>
                        </m:r>
                      </m:sup>
                    </m:sSup>
                  </m:oMath>
                </a14:m>
                <a:r>
                  <a:rPr lang="en-US" sz="2000">
                    <a:solidFill>
                      <a:schemeClr val="bg1"/>
                    </a:solidFill>
                    <a:latin typeface="Times New Roman" panose="02020603050405020304" pitchFamily="18" charset="0"/>
                    <a:cs typeface="Times New Roman" panose="02020603050405020304" pitchFamily="18" charset="0"/>
                  </a:rPr>
                  <a:t>) </a:t>
                </a:r>
              </a:p>
            </p:txBody>
          </p:sp>
        </mc:Choice>
        <mc:Fallback xmlns="">
          <p:sp>
            <p:nvSpPr>
              <p:cNvPr id="47" name="TextBox 46"/>
              <p:cNvSpPr txBox="1">
                <a:spLocks noRot="1" noChangeAspect="1" noMove="1" noResize="1" noEditPoints="1" noAdjustHandles="1" noChangeArrowheads="1" noChangeShapeType="1" noTextEdit="1"/>
              </p:cNvSpPr>
              <p:nvPr/>
            </p:nvSpPr>
            <p:spPr>
              <a:xfrm>
                <a:off x="-77924" y="6447013"/>
                <a:ext cx="7781310" cy="400110"/>
              </a:xfrm>
              <a:prstGeom prst="rect">
                <a:avLst/>
              </a:prstGeom>
              <a:blipFill rotWithShape="0">
                <a:blip r:embed="rId24"/>
                <a:stretch>
                  <a:fillRect l="-783" t="-9231" r="-1331" b="-27692"/>
                </a:stretch>
              </a:blipFill>
            </p:spPr>
            <p:txBody>
              <a:bodyPr/>
              <a:lstStyle/>
              <a:p>
                <a:r>
                  <a:rPr lang="en-US">
                    <a:noFill/>
                  </a:rPr>
                  <a:t> </a:t>
                </a:r>
              </a:p>
            </p:txBody>
          </p:sp>
        </mc:Fallback>
      </mc:AlternateContent>
    </p:spTree>
    <p:extLst>
      <p:ext uri="{BB962C8B-B14F-4D97-AF65-F5344CB8AC3E}">
        <p14:creationId xmlns:p14="http://schemas.microsoft.com/office/powerpoint/2010/main" val="2842883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1000"/>
                                        <p:tgtEl>
                                          <p:spTgt spid="17"/>
                                        </p:tgtEl>
                                      </p:cBhvr>
                                    </p:animEffect>
                                    <p:anim calcmode="lin" valueType="num">
                                      <p:cBhvr>
                                        <p:cTn id="15" dur="1000" fill="hold"/>
                                        <p:tgtEl>
                                          <p:spTgt spid="17"/>
                                        </p:tgtEl>
                                        <p:attrNameLst>
                                          <p:attrName>ppt_x</p:attrName>
                                        </p:attrNameLst>
                                      </p:cBhvr>
                                      <p:tavLst>
                                        <p:tav tm="0">
                                          <p:val>
                                            <p:strVal val="#ppt_x"/>
                                          </p:val>
                                        </p:tav>
                                        <p:tav tm="100000">
                                          <p:val>
                                            <p:strVal val="#ppt_x"/>
                                          </p:val>
                                        </p:tav>
                                      </p:tavLst>
                                    </p:anim>
                                    <p:anim calcmode="lin" valueType="num">
                                      <p:cBhvr>
                                        <p:cTn id="1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randombar(horizontal)">
                                      <p:cBhvr>
                                        <p:cTn id="21" dur="500"/>
                                        <p:tgtEl>
                                          <p:spTgt spid="16"/>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randombar(horizontal)">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randombar(horizontal)">
                                      <p:cBhvr>
                                        <p:cTn id="29" dur="500"/>
                                        <p:tgtEl>
                                          <p:spTgt spid="7"/>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randombar(horizont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randombar(horizontal)">
                                      <p:cBhvr>
                                        <p:cTn id="37" dur="500"/>
                                        <p:tgtEl>
                                          <p:spTgt spid="4"/>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randombar(horizontal)">
                                      <p:cBhvr>
                                        <p:cTn id="40" dur="500"/>
                                        <p:tgtEl>
                                          <p:spTgt spid="5"/>
                                        </p:tgtEl>
                                      </p:cBhvr>
                                    </p:animEffect>
                                  </p:childTnLst>
                                </p:cTn>
                              </p:par>
                              <p:par>
                                <p:cTn id="41" presetID="14" presetClass="entr" presetSubtype="10" fill="hold" grpId="0" nodeType="with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randombar(horizontal)">
                                      <p:cBhvr>
                                        <p:cTn id="43" dur="500"/>
                                        <p:tgtEl>
                                          <p:spTgt spid="6"/>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randombar(horizontal)">
                                      <p:cBhvr>
                                        <p:cTn id="48" dur="500"/>
                                        <p:tgtEl>
                                          <p:spTgt spid="9"/>
                                        </p:tgtEl>
                                      </p:cBhvr>
                                    </p:animEffect>
                                  </p:childTnLst>
                                </p:cTn>
                              </p:par>
                            </p:childTnLst>
                          </p:cTn>
                        </p:par>
                      </p:childTnLst>
                    </p:cTn>
                  </p:par>
                  <p:par>
                    <p:cTn id="49" fill="hold">
                      <p:stCondLst>
                        <p:cond delay="indefinite"/>
                      </p:stCondLst>
                      <p:childTnLst>
                        <p:par>
                          <p:cTn id="50" fill="hold">
                            <p:stCondLst>
                              <p:cond delay="0"/>
                            </p:stCondLst>
                            <p:childTnLst>
                              <p:par>
                                <p:cTn id="51" presetID="14" presetClass="entr" presetSubtype="10"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randombar(horizontal)">
                                      <p:cBhvr>
                                        <p:cTn id="53" dur="500"/>
                                        <p:tgtEl>
                                          <p:spTgt spid="10"/>
                                        </p:tgtEl>
                                      </p:cBhvr>
                                    </p:animEffect>
                                  </p:childTnLst>
                                </p:cTn>
                              </p:par>
                            </p:childTnLst>
                          </p:cTn>
                        </p:par>
                      </p:childTnLst>
                    </p:cTn>
                  </p:par>
                  <p:par>
                    <p:cTn id="54" fill="hold">
                      <p:stCondLst>
                        <p:cond delay="indefinite"/>
                      </p:stCondLst>
                      <p:childTnLst>
                        <p:par>
                          <p:cTn id="55" fill="hold">
                            <p:stCondLst>
                              <p:cond delay="0"/>
                            </p:stCondLst>
                            <p:childTnLst>
                              <p:par>
                                <p:cTn id="56" presetID="14" presetClass="entr" presetSubtype="10" fill="hold" grpId="0" nodeType="click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randombar(horizontal)">
                                      <p:cBhvr>
                                        <p:cTn id="58" dur="500"/>
                                        <p:tgtEl>
                                          <p:spTgt spid="13"/>
                                        </p:tgtEl>
                                      </p:cBhvr>
                                    </p:animEffect>
                                  </p:childTnLst>
                                </p:cTn>
                              </p:par>
                            </p:childTnLst>
                          </p:cTn>
                        </p:par>
                      </p:childTnLst>
                    </p:cTn>
                  </p:par>
                  <p:par>
                    <p:cTn id="59" fill="hold">
                      <p:stCondLst>
                        <p:cond delay="indefinite"/>
                      </p:stCondLst>
                      <p:childTnLst>
                        <p:par>
                          <p:cTn id="60" fill="hold">
                            <p:stCondLst>
                              <p:cond delay="0"/>
                            </p:stCondLst>
                            <p:childTnLst>
                              <p:par>
                                <p:cTn id="61" presetID="14" presetClass="entr" presetSubtype="1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randombar(horizontal)">
                                      <p:cBhvr>
                                        <p:cTn id="63" dur="500"/>
                                        <p:tgtEl>
                                          <p:spTgt spid="12"/>
                                        </p:tgtEl>
                                      </p:cBhvr>
                                    </p:animEffect>
                                  </p:childTnLst>
                                </p:cTn>
                              </p:par>
                            </p:childTnLst>
                          </p:cTn>
                        </p:par>
                      </p:childTnLst>
                    </p:cTn>
                  </p:par>
                  <p:par>
                    <p:cTn id="64" fill="hold">
                      <p:stCondLst>
                        <p:cond delay="indefinite"/>
                      </p:stCondLst>
                      <p:childTnLst>
                        <p:par>
                          <p:cTn id="65" fill="hold">
                            <p:stCondLst>
                              <p:cond delay="0"/>
                            </p:stCondLst>
                            <p:childTnLst>
                              <p:par>
                                <p:cTn id="66" presetID="14" presetClass="entr" presetSubtype="10" fill="hold" grpId="0" nodeType="click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randombar(horizontal)">
                                      <p:cBhvr>
                                        <p:cTn id="68" dur="500"/>
                                        <p:tgtEl>
                                          <p:spTgt spid="11"/>
                                        </p:tgtEl>
                                      </p:cBhvr>
                                    </p:animEffect>
                                  </p:childTnLst>
                                </p:cTn>
                              </p:par>
                            </p:childTnLst>
                          </p:cTn>
                        </p:par>
                      </p:childTnLst>
                    </p:cTn>
                  </p:par>
                  <p:par>
                    <p:cTn id="69" fill="hold">
                      <p:stCondLst>
                        <p:cond delay="indefinite"/>
                      </p:stCondLst>
                      <p:childTnLst>
                        <p:par>
                          <p:cTn id="70" fill="hold">
                            <p:stCondLst>
                              <p:cond delay="0"/>
                            </p:stCondLst>
                            <p:childTnLst>
                              <p:par>
                                <p:cTn id="71" presetID="14" presetClass="entr" presetSubtype="10"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randombar(horizontal)">
                                      <p:cBhvr>
                                        <p:cTn id="73" dur="500"/>
                                        <p:tgtEl>
                                          <p:spTgt spid="14"/>
                                        </p:tgtEl>
                                      </p:cBhvr>
                                    </p:animEffect>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24"/>
                                        </p:tgtEl>
                                        <p:attrNameLst>
                                          <p:attrName>style.visibility</p:attrName>
                                        </p:attrNameLst>
                                      </p:cBhvr>
                                      <p:to>
                                        <p:strVal val="visible"/>
                                      </p:to>
                                    </p:set>
                                    <p:animEffect transition="in" filter="fade">
                                      <p:cBhvr>
                                        <p:cTn id="78" dur="1000"/>
                                        <p:tgtEl>
                                          <p:spTgt spid="24"/>
                                        </p:tgtEl>
                                      </p:cBhvr>
                                    </p:animEffect>
                                    <p:anim calcmode="lin" valueType="num">
                                      <p:cBhvr>
                                        <p:cTn id="79" dur="1000" fill="hold"/>
                                        <p:tgtEl>
                                          <p:spTgt spid="24"/>
                                        </p:tgtEl>
                                        <p:attrNameLst>
                                          <p:attrName>ppt_x</p:attrName>
                                        </p:attrNameLst>
                                      </p:cBhvr>
                                      <p:tavLst>
                                        <p:tav tm="0">
                                          <p:val>
                                            <p:strVal val="#ppt_x"/>
                                          </p:val>
                                        </p:tav>
                                        <p:tav tm="100000">
                                          <p:val>
                                            <p:strVal val="#ppt_x"/>
                                          </p:val>
                                        </p:tav>
                                      </p:tavLst>
                                    </p:anim>
                                    <p:anim calcmode="lin" valueType="num">
                                      <p:cBhvr>
                                        <p:cTn id="80" dur="1000" fill="hold"/>
                                        <p:tgtEl>
                                          <p:spTgt spid="24"/>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26"/>
                                        </p:tgtEl>
                                        <p:attrNameLst>
                                          <p:attrName>style.visibility</p:attrName>
                                        </p:attrNameLst>
                                      </p:cBhvr>
                                      <p:to>
                                        <p:strVal val="visible"/>
                                      </p:to>
                                    </p:set>
                                    <p:animEffect transition="in" filter="fade">
                                      <p:cBhvr>
                                        <p:cTn id="83" dur="1000"/>
                                        <p:tgtEl>
                                          <p:spTgt spid="26"/>
                                        </p:tgtEl>
                                      </p:cBhvr>
                                    </p:animEffect>
                                    <p:anim calcmode="lin" valueType="num">
                                      <p:cBhvr>
                                        <p:cTn id="84" dur="1000" fill="hold"/>
                                        <p:tgtEl>
                                          <p:spTgt spid="26"/>
                                        </p:tgtEl>
                                        <p:attrNameLst>
                                          <p:attrName>ppt_x</p:attrName>
                                        </p:attrNameLst>
                                      </p:cBhvr>
                                      <p:tavLst>
                                        <p:tav tm="0">
                                          <p:val>
                                            <p:strVal val="#ppt_x"/>
                                          </p:val>
                                        </p:tav>
                                        <p:tav tm="100000">
                                          <p:val>
                                            <p:strVal val="#ppt_x"/>
                                          </p:val>
                                        </p:tav>
                                      </p:tavLst>
                                    </p:anim>
                                    <p:anim calcmode="lin" valueType="num">
                                      <p:cBhvr>
                                        <p:cTn id="85"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4" presetClass="entr" presetSubtype="10" fill="hold" grpId="0" nodeType="clickEffect">
                                  <p:stCondLst>
                                    <p:cond delay="0"/>
                                  </p:stCondLst>
                                  <p:childTnLst>
                                    <p:set>
                                      <p:cBhvr>
                                        <p:cTn id="89" dur="1" fill="hold">
                                          <p:stCondLst>
                                            <p:cond delay="0"/>
                                          </p:stCondLst>
                                        </p:cTn>
                                        <p:tgtEl>
                                          <p:spTgt spid="18"/>
                                        </p:tgtEl>
                                        <p:attrNameLst>
                                          <p:attrName>style.visibility</p:attrName>
                                        </p:attrNameLst>
                                      </p:cBhvr>
                                      <p:to>
                                        <p:strVal val="visible"/>
                                      </p:to>
                                    </p:set>
                                    <p:animEffect transition="in" filter="randombar(horizontal)">
                                      <p:cBhvr>
                                        <p:cTn id="90" dur="500"/>
                                        <p:tgtEl>
                                          <p:spTgt spid="18"/>
                                        </p:tgtEl>
                                      </p:cBhvr>
                                    </p:animEffect>
                                  </p:childTnLst>
                                </p:cTn>
                              </p:par>
                            </p:childTnLst>
                          </p:cTn>
                        </p:par>
                      </p:childTnLst>
                    </p:cTn>
                  </p:par>
                  <p:par>
                    <p:cTn id="91" fill="hold">
                      <p:stCondLst>
                        <p:cond delay="indefinite"/>
                      </p:stCondLst>
                      <p:childTnLst>
                        <p:par>
                          <p:cTn id="92" fill="hold">
                            <p:stCondLst>
                              <p:cond delay="0"/>
                            </p:stCondLst>
                            <p:childTnLst>
                              <p:par>
                                <p:cTn id="93" presetID="14" presetClass="entr" presetSubtype="10" fill="hold" grpId="0" nodeType="clickEffect">
                                  <p:stCondLst>
                                    <p:cond delay="0"/>
                                  </p:stCondLst>
                                  <p:childTnLst>
                                    <p:set>
                                      <p:cBhvr>
                                        <p:cTn id="94" dur="1" fill="hold">
                                          <p:stCondLst>
                                            <p:cond delay="0"/>
                                          </p:stCondLst>
                                        </p:cTn>
                                        <p:tgtEl>
                                          <p:spTgt spid="27"/>
                                        </p:tgtEl>
                                        <p:attrNameLst>
                                          <p:attrName>style.visibility</p:attrName>
                                        </p:attrNameLst>
                                      </p:cBhvr>
                                      <p:to>
                                        <p:strVal val="visible"/>
                                      </p:to>
                                    </p:set>
                                    <p:animEffect transition="in" filter="randombar(horizontal)">
                                      <p:cBhvr>
                                        <p:cTn id="95" dur="500"/>
                                        <p:tgtEl>
                                          <p:spTgt spid="27"/>
                                        </p:tgtEl>
                                      </p:cBhvr>
                                    </p:animEffect>
                                  </p:childTnLst>
                                </p:cTn>
                              </p:par>
                            </p:childTnLst>
                          </p:cTn>
                        </p:par>
                      </p:childTnLst>
                    </p:cTn>
                  </p:par>
                  <p:par>
                    <p:cTn id="96" fill="hold">
                      <p:stCondLst>
                        <p:cond delay="indefinite"/>
                      </p:stCondLst>
                      <p:childTnLst>
                        <p:par>
                          <p:cTn id="97" fill="hold">
                            <p:stCondLst>
                              <p:cond delay="0"/>
                            </p:stCondLst>
                            <p:childTnLst>
                              <p:par>
                                <p:cTn id="98" presetID="14" presetClass="entr" presetSubtype="10" fill="hold" grpId="0" nodeType="clickEffect">
                                  <p:stCondLst>
                                    <p:cond delay="0"/>
                                  </p:stCondLst>
                                  <p:childTnLst>
                                    <p:set>
                                      <p:cBhvr>
                                        <p:cTn id="99" dur="1" fill="hold">
                                          <p:stCondLst>
                                            <p:cond delay="0"/>
                                          </p:stCondLst>
                                        </p:cTn>
                                        <p:tgtEl>
                                          <p:spTgt spid="29"/>
                                        </p:tgtEl>
                                        <p:attrNameLst>
                                          <p:attrName>style.visibility</p:attrName>
                                        </p:attrNameLst>
                                      </p:cBhvr>
                                      <p:to>
                                        <p:strVal val="visible"/>
                                      </p:to>
                                    </p:set>
                                    <p:animEffect transition="in" filter="randombar(horizontal)">
                                      <p:cBhvr>
                                        <p:cTn id="100" dur="500"/>
                                        <p:tgtEl>
                                          <p:spTgt spid="29"/>
                                        </p:tgtEl>
                                      </p:cBhvr>
                                    </p:animEffect>
                                  </p:childTnLst>
                                </p:cTn>
                              </p:par>
                            </p:childTnLst>
                          </p:cTn>
                        </p:par>
                      </p:childTnLst>
                    </p:cTn>
                  </p:par>
                  <p:par>
                    <p:cTn id="101" fill="hold">
                      <p:stCondLst>
                        <p:cond delay="indefinite"/>
                      </p:stCondLst>
                      <p:childTnLst>
                        <p:par>
                          <p:cTn id="102" fill="hold">
                            <p:stCondLst>
                              <p:cond delay="0"/>
                            </p:stCondLst>
                            <p:childTnLst>
                              <p:par>
                                <p:cTn id="103" presetID="14" presetClass="entr" presetSubtype="10" fill="hold" grpId="0" nodeType="clickEffect">
                                  <p:stCondLst>
                                    <p:cond delay="0"/>
                                  </p:stCondLst>
                                  <p:childTnLst>
                                    <p:set>
                                      <p:cBhvr>
                                        <p:cTn id="104" dur="1" fill="hold">
                                          <p:stCondLst>
                                            <p:cond delay="0"/>
                                          </p:stCondLst>
                                        </p:cTn>
                                        <p:tgtEl>
                                          <p:spTgt spid="30"/>
                                        </p:tgtEl>
                                        <p:attrNameLst>
                                          <p:attrName>style.visibility</p:attrName>
                                        </p:attrNameLst>
                                      </p:cBhvr>
                                      <p:to>
                                        <p:strVal val="visible"/>
                                      </p:to>
                                    </p:set>
                                    <p:animEffect transition="in" filter="randombar(horizontal)">
                                      <p:cBhvr>
                                        <p:cTn id="105" dur="500"/>
                                        <p:tgtEl>
                                          <p:spTgt spid="30"/>
                                        </p:tgtEl>
                                      </p:cBhvr>
                                    </p:animEffect>
                                  </p:childTnLst>
                                </p:cTn>
                              </p:par>
                            </p:childTnLst>
                          </p:cTn>
                        </p:par>
                      </p:childTnLst>
                    </p:cTn>
                  </p:par>
                  <p:par>
                    <p:cTn id="106" fill="hold">
                      <p:stCondLst>
                        <p:cond delay="indefinite"/>
                      </p:stCondLst>
                      <p:childTnLst>
                        <p:par>
                          <p:cTn id="107" fill="hold">
                            <p:stCondLst>
                              <p:cond delay="0"/>
                            </p:stCondLst>
                            <p:childTnLst>
                              <p:par>
                                <p:cTn id="108" presetID="14" presetClass="entr" presetSubtype="10" fill="hold" grpId="0" nodeType="clickEffect">
                                  <p:stCondLst>
                                    <p:cond delay="0"/>
                                  </p:stCondLst>
                                  <p:childTnLst>
                                    <p:set>
                                      <p:cBhvr>
                                        <p:cTn id="109" dur="1" fill="hold">
                                          <p:stCondLst>
                                            <p:cond delay="0"/>
                                          </p:stCondLst>
                                        </p:cTn>
                                        <p:tgtEl>
                                          <p:spTgt spid="31"/>
                                        </p:tgtEl>
                                        <p:attrNameLst>
                                          <p:attrName>style.visibility</p:attrName>
                                        </p:attrNameLst>
                                      </p:cBhvr>
                                      <p:to>
                                        <p:strVal val="visible"/>
                                      </p:to>
                                    </p:set>
                                    <p:animEffect transition="in" filter="randombar(horizontal)">
                                      <p:cBhvr>
                                        <p:cTn id="110" dur="500"/>
                                        <p:tgtEl>
                                          <p:spTgt spid="31"/>
                                        </p:tgtEl>
                                      </p:cBhvr>
                                    </p:animEffect>
                                  </p:childTnLst>
                                </p:cTn>
                              </p:par>
                            </p:childTnLst>
                          </p:cTn>
                        </p:par>
                      </p:childTnLst>
                    </p:cTn>
                  </p:par>
                  <p:par>
                    <p:cTn id="111" fill="hold">
                      <p:stCondLst>
                        <p:cond delay="indefinite"/>
                      </p:stCondLst>
                      <p:childTnLst>
                        <p:par>
                          <p:cTn id="112" fill="hold">
                            <p:stCondLst>
                              <p:cond delay="0"/>
                            </p:stCondLst>
                            <p:childTnLst>
                              <p:par>
                                <p:cTn id="113" presetID="14" presetClass="entr" presetSubtype="10" fill="hold" grpId="0" nodeType="clickEffect">
                                  <p:stCondLst>
                                    <p:cond delay="0"/>
                                  </p:stCondLst>
                                  <p:childTnLst>
                                    <p:set>
                                      <p:cBhvr>
                                        <p:cTn id="114" dur="1" fill="hold">
                                          <p:stCondLst>
                                            <p:cond delay="0"/>
                                          </p:stCondLst>
                                        </p:cTn>
                                        <p:tgtEl>
                                          <p:spTgt spid="32"/>
                                        </p:tgtEl>
                                        <p:attrNameLst>
                                          <p:attrName>style.visibility</p:attrName>
                                        </p:attrNameLst>
                                      </p:cBhvr>
                                      <p:to>
                                        <p:strVal val="visible"/>
                                      </p:to>
                                    </p:set>
                                    <p:animEffect transition="in" filter="randombar(horizontal)">
                                      <p:cBhvr>
                                        <p:cTn id="115" dur="500"/>
                                        <p:tgtEl>
                                          <p:spTgt spid="32"/>
                                        </p:tgtEl>
                                      </p:cBhvr>
                                    </p:animEffect>
                                  </p:childTnLst>
                                </p:cTn>
                              </p:par>
                              <p:par>
                                <p:cTn id="116" presetID="14" presetClass="entr" presetSubtype="10" fill="hold" grpId="0" nodeType="withEffect">
                                  <p:stCondLst>
                                    <p:cond delay="0"/>
                                  </p:stCondLst>
                                  <p:childTnLst>
                                    <p:set>
                                      <p:cBhvr>
                                        <p:cTn id="117" dur="1" fill="hold">
                                          <p:stCondLst>
                                            <p:cond delay="0"/>
                                          </p:stCondLst>
                                        </p:cTn>
                                        <p:tgtEl>
                                          <p:spTgt spid="34"/>
                                        </p:tgtEl>
                                        <p:attrNameLst>
                                          <p:attrName>style.visibility</p:attrName>
                                        </p:attrNameLst>
                                      </p:cBhvr>
                                      <p:to>
                                        <p:strVal val="visible"/>
                                      </p:to>
                                    </p:set>
                                    <p:animEffect transition="in" filter="randombar(horizontal)">
                                      <p:cBhvr>
                                        <p:cTn id="118" dur="500"/>
                                        <p:tgtEl>
                                          <p:spTgt spid="34"/>
                                        </p:tgtEl>
                                      </p:cBhvr>
                                    </p:animEffect>
                                  </p:childTnLst>
                                </p:cTn>
                              </p:par>
                            </p:childTnLst>
                          </p:cTn>
                        </p:par>
                      </p:childTnLst>
                    </p:cTn>
                  </p:par>
                  <p:par>
                    <p:cTn id="119" fill="hold">
                      <p:stCondLst>
                        <p:cond delay="indefinite"/>
                      </p:stCondLst>
                      <p:childTnLst>
                        <p:par>
                          <p:cTn id="120" fill="hold">
                            <p:stCondLst>
                              <p:cond delay="0"/>
                            </p:stCondLst>
                            <p:childTnLst>
                              <p:par>
                                <p:cTn id="121" presetID="14" presetClass="entr" presetSubtype="10" fill="hold" grpId="0" nodeType="clickEffect">
                                  <p:stCondLst>
                                    <p:cond delay="0"/>
                                  </p:stCondLst>
                                  <p:childTnLst>
                                    <p:set>
                                      <p:cBhvr>
                                        <p:cTn id="122" dur="1" fill="hold">
                                          <p:stCondLst>
                                            <p:cond delay="0"/>
                                          </p:stCondLst>
                                        </p:cTn>
                                        <p:tgtEl>
                                          <p:spTgt spid="41"/>
                                        </p:tgtEl>
                                        <p:attrNameLst>
                                          <p:attrName>style.visibility</p:attrName>
                                        </p:attrNameLst>
                                      </p:cBhvr>
                                      <p:to>
                                        <p:strVal val="visible"/>
                                      </p:to>
                                    </p:set>
                                    <p:animEffect transition="in" filter="randombar(horizontal)">
                                      <p:cBhvr>
                                        <p:cTn id="123" dur="500"/>
                                        <p:tgtEl>
                                          <p:spTgt spid="41"/>
                                        </p:tgtEl>
                                      </p:cBhvr>
                                    </p:animEffect>
                                  </p:childTnLst>
                                </p:cTn>
                              </p:par>
                            </p:childTnLst>
                          </p:cTn>
                        </p:par>
                      </p:childTnLst>
                    </p:cTn>
                  </p:par>
                  <p:par>
                    <p:cTn id="124" fill="hold">
                      <p:stCondLst>
                        <p:cond delay="indefinite"/>
                      </p:stCondLst>
                      <p:childTnLst>
                        <p:par>
                          <p:cTn id="125" fill="hold">
                            <p:stCondLst>
                              <p:cond delay="0"/>
                            </p:stCondLst>
                            <p:childTnLst>
                              <p:par>
                                <p:cTn id="126" presetID="14" presetClass="entr" presetSubtype="10" fill="hold" grpId="0" nodeType="clickEffect">
                                  <p:stCondLst>
                                    <p:cond delay="0"/>
                                  </p:stCondLst>
                                  <p:childTnLst>
                                    <p:set>
                                      <p:cBhvr>
                                        <p:cTn id="127" dur="1" fill="hold">
                                          <p:stCondLst>
                                            <p:cond delay="0"/>
                                          </p:stCondLst>
                                        </p:cTn>
                                        <p:tgtEl>
                                          <p:spTgt spid="42"/>
                                        </p:tgtEl>
                                        <p:attrNameLst>
                                          <p:attrName>style.visibility</p:attrName>
                                        </p:attrNameLst>
                                      </p:cBhvr>
                                      <p:to>
                                        <p:strVal val="visible"/>
                                      </p:to>
                                    </p:set>
                                    <p:animEffect transition="in" filter="randombar(horizontal)">
                                      <p:cBhvr>
                                        <p:cTn id="128" dur="500"/>
                                        <p:tgtEl>
                                          <p:spTgt spid="42"/>
                                        </p:tgtEl>
                                      </p:cBhvr>
                                    </p:animEffect>
                                  </p:childTnLst>
                                </p:cTn>
                              </p:par>
                            </p:childTnLst>
                          </p:cTn>
                        </p:par>
                      </p:childTnLst>
                    </p:cTn>
                  </p:par>
                  <p:par>
                    <p:cTn id="129" fill="hold">
                      <p:stCondLst>
                        <p:cond delay="indefinite"/>
                      </p:stCondLst>
                      <p:childTnLst>
                        <p:par>
                          <p:cTn id="130" fill="hold">
                            <p:stCondLst>
                              <p:cond delay="0"/>
                            </p:stCondLst>
                            <p:childTnLst>
                              <p:par>
                                <p:cTn id="131" presetID="14" presetClass="entr" presetSubtype="10" fill="hold" grpId="0" nodeType="clickEffect">
                                  <p:stCondLst>
                                    <p:cond delay="0"/>
                                  </p:stCondLst>
                                  <p:childTnLst>
                                    <p:set>
                                      <p:cBhvr>
                                        <p:cTn id="132" dur="1" fill="hold">
                                          <p:stCondLst>
                                            <p:cond delay="0"/>
                                          </p:stCondLst>
                                        </p:cTn>
                                        <p:tgtEl>
                                          <p:spTgt spid="43"/>
                                        </p:tgtEl>
                                        <p:attrNameLst>
                                          <p:attrName>style.visibility</p:attrName>
                                        </p:attrNameLst>
                                      </p:cBhvr>
                                      <p:to>
                                        <p:strVal val="visible"/>
                                      </p:to>
                                    </p:set>
                                    <p:animEffect transition="in" filter="randombar(horizontal)">
                                      <p:cBhvr>
                                        <p:cTn id="133" dur="500"/>
                                        <p:tgtEl>
                                          <p:spTgt spid="43"/>
                                        </p:tgtEl>
                                      </p:cBhvr>
                                    </p:animEffect>
                                  </p:childTnLst>
                                </p:cTn>
                              </p:par>
                            </p:childTnLst>
                          </p:cTn>
                        </p:par>
                      </p:childTnLst>
                    </p:cTn>
                  </p:par>
                  <p:par>
                    <p:cTn id="134" fill="hold">
                      <p:stCondLst>
                        <p:cond delay="indefinite"/>
                      </p:stCondLst>
                      <p:childTnLst>
                        <p:par>
                          <p:cTn id="135" fill="hold">
                            <p:stCondLst>
                              <p:cond delay="0"/>
                            </p:stCondLst>
                            <p:childTnLst>
                              <p:par>
                                <p:cTn id="136" presetID="14" presetClass="entr" presetSubtype="10" fill="hold" grpId="0" nodeType="clickEffect">
                                  <p:stCondLst>
                                    <p:cond delay="0"/>
                                  </p:stCondLst>
                                  <p:childTnLst>
                                    <p:set>
                                      <p:cBhvr>
                                        <p:cTn id="137" dur="1" fill="hold">
                                          <p:stCondLst>
                                            <p:cond delay="0"/>
                                          </p:stCondLst>
                                        </p:cTn>
                                        <p:tgtEl>
                                          <p:spTgt spid="35"/>
                                        </p:tgtEl>
                                        <p:attrNameLst>
                                          <p:attrName>style.visibility</p:attrName>
                                        </p:attrNameLst>
                                      </p:cBhvr>
                                      <p:to>
                                        <p:strVal val="visible"/>
                                      </p:to>
                                    </p:set>
                                    <p:animEffect transition="in" filter="randombar(horizontal)">
                                      <p:cBhvr>
                                        <p:cTn id="138" dur="500"/>
                                        <p:tgtEl>
                                          <p:spTgt spid="35"/>
                                        </p:tgtEl>
                                      </p:cBhvr>
                                    </p:animEffect>
                                  </p:childTnLst>
                                </p:cTn>
                              </p:par>
                            </p:childTnLst>
                          </p:cTn>
                        </p:par>
                      </p:childTnLst>
                    </p:cTn>
                  </p:par>
                  <p:par>
                    <p:cTn id="139" fill="hold">
                      <p:stCondLst>
                        <p:cond delay="indefinite"/>
                      </p:stCondLst>
                      <p:childTnLst>
                        <p:par>
                          <p:cTn id="140" fill="hold">
                            <p:stCondLst>
                              <p:cond delay="0"/>
                            </p:stCondLst>
                            <p:childTnLst>
                              <p:par>
                                <p:cTn id="141" presetID="14" presetClass="entr" presetSubtype="10" fill="hold" grpId="0" nodeType="clickEffect">
                                  <p:stCondLst>
                                    <p:cond delay="0"/>
                                  </p:stCondLst>
                                  <p:childTnLst>
                                    <p:set>
                                      <p:cBhvr>
                                        <p:cTn id="142" dur="1" fill="hold">
                                          <p:stCondLst>
                                            <p:cond delay="0"/>
                                          </p:stCondLst>
                                        </p:cTn>
                                        <p:tgtEl>
                                          <p:spTgt spid="36"/>
                                        </p:tgtEl>
                                        <p:attrNameLst>
                                          <p:attrName>style.visibility</p:attrName>
                                        </p:attrNameLst>
                                      </p:cBhvr>
                                      <p:to>
                                        <p:strVal val="visible"/>
                                      </p:to>
                                    </p:set>
                                    <p:animEffect transition="in" filter="randombar(horizontal)">
                                      <p:cBhvr>
                                        <p:cTn id="143" dur="500"/>
                                        <p:tgtEl>
                                          <p:spTgt spid="36"/>
                                        </p:tgtEl>
                                      </p:cBhvr>
                                    </p:animEffect>
                                  </p:childTnLst>
                                </p:cTn>
                              </p:par>
                            </p:childTnLst>
                          </p:cTn>
                        </p:par>
                      </p:childTnLst>
                    </p:cTn>
                  </p:par>
                  <p:par>
                    <p:cTn id="144" fill="hold">
                      <p:stCondLst>
                        <p:cond delay="indefinite"/>
                      </p:stCondLst>
                      <p:childTnLst>
                        <p:par>
                          <p:cTn id="145" fill="hold">
                            <p:stCondLst>
                              <p:cond delay="0"/>
                            </p:stCondLst>
                            <p:childTnLst>
                              <p:par>
                                <p:cTn id="146" presetID="14" presetClass="entr" presetSubtype="10" fill="hold" grpId="0" nodeType="clickEffect">
                                  <p:stCondLst>
                                    <p:cond delay="0"/>
                                  </p:stCondLst>
                                  <p:childTnLst>
                                    <p:set>
                                      <p:cBhvr>
                                        <p:cTn id="147" dur="1" fill="hold">
                                          <p:stCondLst>
                                            <p:cond delay="0"/>
                                          </p:stCondLst>
                                        </p:cTn>
                                        <p:tgtEl>
                                          <p:spTgt spid="37"/>
                                        </p:tgtEl>
                                        <p:attrNameLst>
                                          <p:attrName>style.visibility</p:attrName>
                                        </p:attrNameLst>
                                      </p:cBhvr>
                                      <p:to>
                                        <p:strVal val="visible"/>
                                      </p:to>
                                    </p:set>
                                    <p:animEffect transition="in" filter="randombar(horizontal)">
                                      <p:cBhvr>
                                        <p:cTn id="148" dur="500"/>
                                        <p:tgtEl>
                                          <p:spTgt spid="37"/>
                                        </p:tgtEl>
                                      </p:cBhvr>
                                    </p:animEffect>
                                  </p:childTnLst>
                                </p:cTn>
                              </p:par>
                              <p:par>
                                <p:cTn id="149" presetID="14" presetClass="entr" presetSubtype="10" fill="hold" grpId="0" nodeType="withEffect">
                                  <p:stCondLst>
                                    <p:cond delay="0"/>
                                  </p:stCondLst>
                                  <p:childTnLst>
                                    <p:set>
                                      <p:cBhvr>
                                        <p:cTn id="150" dur="1" fill="hold">
                                          <p:stCondLst>
                                            <p:cond delay="0"/>
                                          </p:stCondLst>
                                        </p:cTn>
                                        <p:tgtEl>
                                          <p:spTgt spid="38"/>
                                        </p:tgtEl>
                                        <p:attrNameLst>
                                          <p:attrName>style.visibility</p:attrName>
                                        </p:attrNameLst>
                                      </p:cBhvr>
                                      <p:to>
                                        <p:strVal val="visible"/>
                                      </p:to>
                                    </p:set>
                                    <p:animEffect transition="in" filter="randombar(horizontal)">
                                      <p:cBhvr>
                                        <p:cTn id="151" dur="500"/>
                                        <p:tgtEl>
                                          <p:spTgt spid="38"/>
                                        </p:tgtEl>
                                      </p:cBhvr>
                                    </p:animEffect>
                                  </p:childTnLst>
                                </p:cTn>
                              </p:par>
                            </p:childTnLst>
                          </p:cTn>
                        </p:par>
                      </p:childTnLst>
                    </p:cTn>
                  </p:par>
                  <p:par>
                    <p:cTn id="152" fill="hold">
                      <p:stCondLst>
                        <p:cond delay="indefinite"/>
                      </p:stCondLst>
                      <p:childTnLst>
                        <p:par>
                          <p:cTn id="153" fill="hold">
                            <p:stCondLst>
                              <p:cond delay="0"/>
                            </p:stCondLst>
                            <p:childTnLst>
                              <p:par>
                                <p:cTn id="154" presetID="14" presetClass="entr" presetSubtype="10" fill="hold" grpId="0" nodeType="clickEffect">
                                  <p:stCondLst>
                                    <p:cond delay="0"/>
                                  </p:stCondLst>
                                  <p:childTnLst>
                                    <p:set>
                                      <p:cBhvr>
                                        <p:cTn id="155" dur="1" fill="hold">
                                          <p:stCondLst>
                                            <p:cond delay="0"/>
                                          </p:stCondLst>
                                        </p:cTn>
                                        <p:tgtEl>
                                          <p:spTgt spid="44"/>
                                        </p:tgtEl>
                                        <p:attrNameLst>
                                          <p:attrName>style.visibility</p:attrName>
                                        </p:attrNameLst>
                                      </p:cBhvr>
                                      <p:to>
                                        <p:strVal val="visible"/>
                                      </p:to>
                                    </p:set>
                                    <p:animEffect transition="in" filter="randombar(horizontal)">
                                      <p:cBhvr>
                                        <p:cTn id="156" dur="500"/>
                                        <p:tgtEl>
                                          <p:spTgt spid="44"/>
                                        </p:tgtEl>
                                      </p:cBhvr>
                                    </p:animEffect>
                                  </p:childTnLst>
                                </p:cTn>
                              </p:par>
                            </p:childTnLst>
                          </p:cTn>
                        </p:par>
                      </p:childTnLst>
                    </p:cTn>
                  </p:par>
                  <p:par>
                    <p:cTn id="157" fill="hold">
                      <p:stCondLst>
                        <p:cond delay="indefinite"/>
                      </p:stCondLst>
                      <p:childTnLst>
                        <p:par>
                          <p:cTn id="158" fill="hold">
                            <p:stCondLst>
                              <p:cond delay="0"/>
                            </p:stCondLst>
                            <p:childTnLst>
                              <p:par>
                                <p:cTn id="159" presetID="14" presetClass="entr" presetSubtype="10" fill="hold" grpId="0" nodeType="clickEffect">
                                  <p:stCondLst>
                                    <p:cond delay="0"/>
                                  </p:stCondLst>
                                  <p:childTnLst>
                                    <p:set>
                                      <p:cBhvr>
                                        <p:cTn id="160" dur="1" fill="hold">
                                          <p:stCondLst>
                                            <p:cond delay="0"/>
                                          </p:stCondLst>
                                        </p:cTn>
                                        <p:tgtEl>
                                          <p:spTgt spid="45"/>
                                        </p:tgtEl>
                                        <p:attrNameLst>
                                          <p:attrName>style.visibility</p:attrName>
                                        </p:attrNameLst>
                                      </p:cBhvr>
                                      <p:to>
                                        <p:strVal val="visible"/>
                                      </p:to>
                                    </p:set>
                                    <p:animEffect transition="in" filter="randombar(horizontal)">
                                      <p:cBhvr>
                                        <p:cTn id="161" dur="500"/>
                                        <p:tgtEl>
                                          <p:spTgt spid="45"/>
                                        </p:tgtEl>
                                      </p:cBhvr>
                                    </p:animEffect>
                                  </p:childTnLst>
                                </p:cTn>
                              </p:par>
                            </p:childTnLst>
                          </p:cTn>
                        </p:par>
                      </p:childTnLst>
                    </p:cTn>
                  </p:par>
                  <p:par>
                    <p:cTn id="162" fill="hold">
                      <p:stCondLst>
                        <p:cond delay="indefinite"/>
                      </p:stCondLst>
                      <p:childTnLst>
                        <p:par>
                          <p:cTn id="163" fill="hold">
                            <p:stCondLst>
                              <p:cond delay="0"/>
                            </p:stCondLst>
                            <p:childTnLst>
                              <p:par>
                                <p:cTn id="164" presetID="14" presetClass="entr" presetSubtype="10" fill="hold" grpId="0" nodeType="clickEffect">
                                  <p:stCondLst>
                                    <p:cond delay="0"/>
                                  </p:stCondLst>
                                  <p:childTnLst>
                                    <p:set>
                                      <p:cBhvr>
                                        <p:cTn id="165" dur="1" fill="hold">
                                          <p:stCondLst>
                                            <p:cond delay="0"/>
                                          </p:stCondLst>
                                        </p:cTn>
                                        <p:tgtEl>
                                          <p:spTgt spid="46"/>
                                        </p:tgtEl>
                                        <p:attrNameLst>
                                          <p:attrName>style.visibility</p:attrName>
                                        </p:attrNameLst>
                                      </p:cBhvr>
                                      <p:to>
                                        <p:strVal val="visible"/>
                                      </p:to>
                                    </p:set>
                                    <p:animEffect transition="in" filter="randombar(horizontal)">
                                      <p:cBhvr>
                                        <p:cTn id="166" dur="500"/>
                                        <p:tgtEl>
                                          <p:spTgt spid="46"/>
                                        </p:tgtEl>
                                      </p:cBhvr>
                                    </p:animEffect>
                                  </p:childTnLst>
                                </p:cTn>
                              </p:par>
                            </p:childTnLst>
                          </p:cTn>
                        </p:par>
                      </p:childTnLst>
                    </p:cTn>
                  </p:par>
                  <p:par>
                    <p:cTn id="167" fill="hold">
                      <p:stCondLst>
                        <p:cond delay="indefinite"/>
                      </p:stCondLst>
                      <p:childTnLst>
                        <p:par>
                          <p:cTn id="168" fill="hold">
                            <p:stCondLst>
                              <p:cond delay="0"/>
                            </p:stCondLst>
                            <p:childTnLst>
                              <p:par>
                                <p:cTn id="169" presetID="14" presetClass="entr" presetSubtype="10" fill="hold" grpId="0" nodeType="clickEffect">
                                  <p:stCondLst>
                                    <p:cond delay="0"/>
                                  </p:stCondLst>
                                  <p:childTnLst>
                                    <p:set>
                                      <p:cBhvr>
                                        <p:cTn id="170" dur="1" fill="hold">
                                          <p:stCondLst>
                                            <p:cond delay="0"/>
                                          </p:stCondLst>
                                        </p:cTn>
                                        <p:tgtEl>
                                          <p:spTgt spid="47"/>
                                        </p:tgtEl>
                                        <p:attrNameLst>
                                          <p:attrName>style.visibility</p:attrName>
                                        </p:attrNameLst>
                                      </p:cBhvr>
                                      <p:to>
                                        <p:strVal val="visible"/>
                                      </p:to>
                                    </p:set>
                                    <p:animEffect transition="in" filter="randombar(horizontal)">
                                      <p:cBhvr>
                                        <p:cTn id="171"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8" grpId="0"/>
      <p:bldP spid="9" grpId="0"/>
      <p:bldP spid="10" grpId="0"/>
      <p:bldP spid="11" grpId="0"/>
      <p:bldP spid="12" grpId="0"/>
      <p:bldP spid="13" grpId="0"/>
      <p:bldP spid="14" grpId="0"/>
      <p:bldP spid="16" grpId="0"/>
      <p:bldP spid="17" grpId="0" animBg="1"/>
      <p:bldP spid="18" grpId="0"/>
      <p:bldP spid="24" grpId="0"/>
      <p:bldP spid="26" grpId="0"/>
      <p:bldP spid="27" grpId="0"/>
      <p:bldP spid="29" grpId="0"/>
      <p:bldP spid="30" grpId="0"/>
      <p:bldP spid="31" grpId="0"/>
      <p:bldP spid="32" grpId="0"/>
      <p:bldP spid="34" grpId="0"/>
      <p:bldP spid="35" grpId="0"/>
      <p:bldP spid="36" grpId="0"/>
      <p:bldP spid="37" grpId="0"/>
      <p:bldP spid="38" grpId="0"/>
      <p:bldP spid="41" grpId="0"/>
      <p:bldP spid="42" grpId="0"/>
      <p:bldP spid="43" grpId="0"/>
      <p:bldP spid="44" grpId="0"/>
      <p:bldP spid="45" grpId="0"/>
      <p:bldP spid="46" grpId="0"/>
      <p:bldP spid="4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0601" y="584775"/>
            <a:ext cx="11169699" cy="1200329"/>
          </a:xfrm>
          <a:prstGeom prst="rect">
            <a:avLst/>
          </a:prstGeom>
        </p:spPr>
        <p:txBody>
          <a:bodyPr wrap="square">
            <a:spAutoFit/>
          </a:bodyPr>
          <a:lstStyle/>
          <a:p>
            <a:pPr>
              <a:spcBef>
                <a:spcPct val="0"/>
              </a:spcBef>
              <a:buFontTx/>
              <a:buNone/>
            </a:pPr>
            <a:r>
              <a:rPr lang="en-US" sz="2400" b="1" u="sng" dirty="0" err="1">
                <a:solidFill>
                  <a:srgbClr val="FFFF00"/>
                </a:solidFill>
                <a:latin typeface="Times New Roman" panose="02020603050405020304" pitchFamily="18" charset="0"/>
                <a:cs typeface="Times New Roman" panose="02020603050405020304" pitchFamily="18" charset="0"/>
              </a:rPr>
              <a:t>Bài</a:t>
            </a:r>
            <a:r>
              <a:rPr lang="en-US" sz="2400" b="1" u="sng" dirty="0">
                <a:solidFill>
                  <a:srgbClr val="FFFF00"/>
                </a:solidFill>
                <a:latin typeface="Times New Roman" panose="02020603050405020304" pitchFamily="18" charset="0"/>
                <a:cs typeface="Times New Roman" panose="02020603050405020304" pitchFamily="18" charset="0"/>
              </a:rPr>
              <a:t> 3: </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Hàng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ngày</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Tuấn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dự</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định</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xe</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đạp</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từ</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nhà</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đến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trường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với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vận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tốc</a:t>
            </a:r>
            <a:r>
              <a:rPr lang="en-US" sz="2400" dirty="0">
                <a:solidFill>
                  <a:schemeClr val="bg1"/>
                </a:solidFill>
                <a:latin typeface="Times New Roman" panose="02020603050405020304" pitchFamily="18" charset="0"/>
                <a:cs typeface="Times New Roman" panose="02020603050405020304" pitchFamily="18" charset="0"/>
              </a:rPr>
              <a:t> 12km/h. </a:t>
            </a:r>
            <a:r>
              <a:rPr lang="en-US" sz="2400" dirty="0" err="1">
                <a:solidFill>
                  <a:schemeClr val="bg1"/>
                </a:solidFill>
                <a:latin typeface="Times New Roman" panose="02020603050405020304" pitchFamily="18" charset="0"/>
                <a:cs typeface="Times New Roman" panose="02020603050405020304" pitchFamily="18" charset="0"/>
              </a:rPr>
              <a:t>Sáng</a:t>
            </a:r>
            <a:r>
              <a:rPr lang="en-US" sz="2400" dirty="0">
                <a:solidFill>
                  <a:schemeClr val="bg1"/>
                </a:solidFill>
                <a:latin typeface="Times New Roman" panose="02020603050405020304" pitchFamily="18" charset="0"/>
                <a:cs typeface="Times New Roman" panose="02020603050405020304" pitchFamily="18" charset="0"/>
              </a:rPr>
              <a:t> nay, </a:t>
            </a:r>
            <a:r>
              <a:rPr lang="en-US" sz="2400" dirty="0" err="1">
                <a:solidFill>
                  <a:schemeClr val="bg1"/>
                </a:solidFill>
                <a:latin typeface="Times New Roman" panose="02020603050405020304" pitchFamily="18" charset="0"/>
                <a:cs typeface="Times New Roman" panose="02020603050405020304" pitchFamily="18" charset="0"/>
              </a:rPr>
              <a:t>vì</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ngủ</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quên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nên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Tuấn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xuất</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phát</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chậm</a:t>
            </a:r>
            <a:r>
              <a:rPr lang="en-US" sz="2400" dirty="0">
                <a:solidFill>
                  <a:schemeClr val="bg1"/>
                </a:solidFill>
                <a:latin typeface="Times New Roman" panose="02020603050405020304" pitchFamily="18" charset="0"/>
                <a:cs typeface="Times New Roman" panose="02020603050405020304" pitchFamily="18" charset="0"/>
              </a:rPr>
              <a:t> 2 </a:t>
            </a:r>
            <a:r>
              <a:rPr lang="en-US" sz="2400" dirty="0" err="1">
                <a:solidFill>
                  <a:schemeClr val="bg1"/>
                </a:solidFill>
                <a:latin typeface="Times New Roman" panose="02020603050405020304" pitchFamily="18" charset="0"/>
                <a:cs typeface="Times New Roman" panose="02020603050405020304" pitchFamily="18" charset="0"/>
              </a:rPr>
              <a:t>phút</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Để</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đến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trường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đúng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giờ</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như</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mọi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ngày</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Tuấn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đã</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với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vận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tốc</a:t>
            </a:r>
            <a:r>
              <a:rPr lang="en-US" sz="2400" dirty="0">
                <a:solidFill>
                  <a:schemeClr val="bg1"/>
                </a:solidFill>
                <a:latin typeface="Times New Roman" panose="02020603050405020304" pitchFamily="18" charset="0"/>
                <a:cs typeface="Times New Roman" panose="02020603050405020304" pitchFamily="18" charset="0"/>
              </a:rPr>
              <a:t> 15km/h. </a:t>
            </a:r>
            <a:r>
              <a:rPr lang="en-US" sz="2400" dirty="0" err="1">
                <a:solidFill>
                  <a:schemeClr val="bg1"/>
                </a:solidFill>
                <a:latin typeface="Times New Roman" panose="02020603050405020304" pitchFamily="18" charset="0"/>
                <a:cs typeface="Times New Roman" panose="02020603050405020304" pitchFamily="18" charset="0"/>
              </a:rPr>
              <a:t>Tính</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quãng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đường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từ</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nhà</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Tuấn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đến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trường</a:t>
            </a:r>
            <a:r>
              <a:rPr lang="en-US" sz="2400" dirty="0">
                <a:solidFill>
                  <a:schemeClr val="bg1"/>
                </a:solidFill>
                <a:latin typeface="Times New Roman" panose="02020603050405020304" pitchFamily="18" charset="0"/>
                <a:cs typeface="Times New Roman" panose="02020603050405020304" pitchFamily="18" charset="0"/>
              </a:rPr>
              <a:t>.</a:t>
            </a:r>
            <a:endParaRPr lang="en-US" sz="2400" b="1" dirty="0">
              <a:solidFill>
                <a:schemeClr val="bg1"/>
              </a:solidFill>
              <a:latin typeface="Times New Roman" panose="02020603050405020304" pitchFamily="18" charset="0"/>
              <a:cs typeface="Times New Roman" panose="02020603050405020304" pitchFamily="18" charset="0"/>
            </a:endParaRPr>
          </a:p>
        </p:txBody>
      </p:sp>
      <p:cxnSp>
        <p:nvCxnSpPr>
          <p:cNvPr id="7" name="Straight Connector 6"/>
          <p:cNvCxnSpPr/>
          <p:nvPr/>
        </p:nvCxnSpPr>
        <p:spPr>
          <a:xfrm>
            <a:off x="7760855" y="1785103"/>
            <a:ext cx="25108" cy="40879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919886" y="1812737"/>
            <a:ext cx="1532238" cy="461665"/>
          </a:xfrm>
          <a:prstGeom prst="rect">
            <a:avLst/>
          </a:prstGeom>
          <a:noFill/>
        </p:spPr>
        <p:txBody>
          <a:bodyPr wrap="square" rtlCol="0">
            <a:spAutoFit/>
          </a:bodyPr>
          <a:lstStyle/>
          <a:p>
            <a:r>
              <a:rPr lang="en-US" sz="2400" u="sng">
                <a:solidFill>
                  <a:schemeClr val="accent4">
                    <a:lumMod val="40000"/>
                    <a:lumOff val="60000"/>
                  </a:schemeClr>
                </a:solidFill>
                <a:latin typeface="Times New Roman" panose="02020603050405020304" pitchFamily="18" charset="0"/>
                <a:cs typeface="Times New Roman" panose="02020603050405020304" pitchFamily="18" charset="0"/>
              </a:rPr>
              <a:t>Phân tích:</a:t>
            </a:r>
          </a:p>
        </p:txBody>
      </p:sp>
      <p:graphicFrame>
        <p:nvGraphicFramePr>
          <p:cNvPr id="10" name="Table 9"/>
          <p:cNvGraphicFramePr>
            <a:graphicFrameLocks noGrp="1"/>
          </p:cNvGraphicFramePr>
          <p:nvPr>
            <p:extLst>
              <p:ext uri="{D42A27DB-BD31-4B8C-83A1-F6EECF244321}">
                <p14:modId xmlns:p14="http://schemas.microsoft.com/office/powerpoint/2010/main" val="2226455081"/>
              </p:ext>
            </p:extLst>
          </p:nvPr>
        </p:nvGraphicFramePr>
        <p:xfrm>
          <a:off x="8039100" y="2464117"/>
          <a:ext cx="4152900" cy="2042160"/>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20000"/>
                    </a:ext>
                  </a:extLst>
                </a:gridCol>
                <a:gridCol w="1003300">
                  <a:extLst>
                    <a:ext uri="{9D8B030D-6E8A-4147-A177-3AD203B41FA5}">
                      <a16:colId xmlns:a16="http://schemas.microsoft.com/office/drawing/2014/main" val="20001"/>
                    </a:ext>
                  </a:extLst>
                </a:gridCol>
                <a:gridCol w="1041400">
                  <a:extLst>
                    <a:ext uri="{9D8B030D-6E8A-4147-A177-3AD203B41FA5}">
                      <a16:colId xmlns:a16="http://schemas.microsoft.com/office/drawing/2014/main" val="20002"/>
                    </a:ext>
                  </a:extLst>
                </a:gridCol>
                <a:gridCol w="1422400">
                  <a:extLst>
                    <a:ext uri="{9D8B030D-6E8A-4147-A177-3AD203B41FA5}">
                      <a16:colId xmlns:a16="http://schemas.microsoft.com/office/drawing/2014/main" val="20003"/>
                    </a:ext>
                  </a:extLst>
                </a:gridCol>
              </a:tblGrid>
              <a:tr h="370840">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800">
                        <a:solidFill>
                          <a:schemeClr val="tx1"/>
                        </a:solidFill>
                        <a:latin typeface="Times New Roman" panose="02020603050405020304" pitchFamily="18" charset="0"/>
                        <a:cs typeface="Times New Roman" panose="02020603050405020304" pitchFamily="18" charset="0"/>
                      </a:endParaRPr>
                    </a:p>
                    <a:p>
                      <a:pPr algn="ctr"/>
                      <a:endParaRPr lang="en-US" sz="180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80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80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endParaRPr lang="en-US" sz="2000">
                        <a:latin typeface="Times New Roman" panose="02020603050405020304" pitchFamily="18" charset="0"/>
                        <a:cs typeface="Times New Roman" panose="02020603050405020304" pitchFamily="18" charset="0"/>
                      </a:endParaRPr>
                    </a:p>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endParaRPr lang="en-US" sz="2000">
                        <a:latin typeface="Times New Roman" panose="02020603050405020304" pitchFamily="18" charset="0"/>
                        <a:cs typeface="Times New Roman" panose="02020603050405020304" pitchFamily="18" charset="0"/>
                      </a:endParaRPr>
                    </a:p>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2" name="Rectangle 11"/>
          <p:cNvSpPr/>
          <p:nvPr/>
        </p:nvSpPr>
        <p:spPr>
          <a:xfrm>
            <a:off x="8677792" y="2460200"/>
            <a:ext cx="1025952" cy="646331"/>
          </a:xfrm>
          <a:prstGeom prst="rect">
            <a:avLst/>
          </a:prstGeom>
        </p:spPr>
        <p:txBody>
          <a:bodyPr wrap="square">
            <a:spAutoFit/>
          </a:bodyPr>
          <a:lstStyle/>
          <a:p>
            <a:pPr algn="ctr"/>
            <a:r>
              <a:rPr lang="en-US" b="1">
                <a:latin typeface="Times New Roman" panose="02020603050405020304" pitchFamily="18" charset="0"/>
                <a:cs typeface="Times New Roman" panose="02020603050405020304" pitchFamily="18" charset="0"/>
              </a:rPr>
              <a:t>Vận tốc</a:t>
            </a:r>
          </a:p>
          <a:p>
            <a:pPr algn="ctr"/>
            <a:r>
              <a:rPr lang="en-US" b="1">
                <a:latin typeface="Times New Roman" panose="02020603050405020304" pitchFamily="18" charset="0"/>
                <a:cs typeface="Times New Roman" panose="02020603050405020304" pitchFamily="18" charset="0"/>
              </a:rPr>
              <a:t>(km/h)</a:t>
            </a:r>
          </a:p>
        </p:txBody>
      </p:sp>
      <p:sp>
        <p:nvSpPr>
          <p:cNvPr id="13" name="Rectangle 12"/>
          <p:cNvSpPr/>
          <p:nvPr/>
        </p:nvSpPr>
        <p:spPr>
          <a:xfrm>
            <a:off x="9693425" y="2450029"/>
            <a:ext cx="1155700" cy="646331"/>
          </a:xfrm>
          <a:prstGeom prst="rect">
            <a:avLst/>
          </a:prstGeom>
        </p:spPr>
        <p:txBody>
          <a:bodyPr wrap="square">
            <a:spAutoFit/>
          </a:bodyPr>
          <a:lstStyle/>
          <a:p>
            <a:pPr algn="ctr"/>
            <a:r>
              <a:rPr lang="en-US" b="1">
                <a:latin typeface="Times New Roman" panose="02020603050405020304" pitchFamily="18" charset="0"/>
                <a:cs typeface="Times New Roman" panose="02020603050405020304" pitchFamily="18" charset="0"/>
              </a:rPr>
              <a:t>Thời gian</a:t>
            </a:r>
          </a:p>
          <a:p>
            <a:pPr algn="ctr"/>
            <a:r>
              <a:rPr lang="en-US" b="1">
                <a:latin typeface="Times New Roman" panose="02020603050405020304" pitchFamily="18" charset="0"/>
                <a:cs typeface="Times New Roman" panose="02020603050405020304" pitchFamily="18" charset="0"/>
              </a:rPr>
              <a:t>(h)</a:t>
            </a:r>
          </a:p>
        </p:txBody>
      </p:sp>
      <p:sp>
        <p:nvSpPr>
          <p:cNvPr id="14" name="Rectangle 13"/>
          <p:cNvSpPr/>
          <p:nvPr/>
        </p:nvSpPr>
        <p:spPr>
          <a:xfrm>
            <a:off x="10693400" y="2484179"/>
            <a:ext cx="1574800" cy="646331"/>
          </a:xfrm>
          <a:prstGeom prst="rect">
            <a:avLst/>
          </a:prstGeom>
        </p:spPr>
        <p:txBody>
          <a:bodyPr wrap="square">
            <a:spAutoFit/>
          </a:bodyPr>
          <a:lstStyle/>
          <a:p>
            <a:pPr algn="ctr"/>
            <a:r>
              <a:rPr lang="en-US" b="1">
                <a:latin typeface="Times New Roman" panose="02020603050405020304" pitchFamily="18" charset="0"/>
                <a:cs typeface="Times New Roman" panose="02020603050405020304" pitchFamily="18" charset="0"/>
              </a:rPr>
              <a:t>Quãng đường</a:t>
            </a:r>
          </a:p>
          <a:p>
            <a:pPr algn="ctr"/>
            <a:r>
              <a:rPr lang="en-US" b="1">
                <a:latin typeface="Times New Roman" panose="02020603050405020304" pitchFamily="18" charset="0"/>
                <a:cs typeface="Times New Roman" panose="02020603050405020304" pitchFamily="18" charset="0"/>
              </a:rPr>
              <a:t>(km)</a:t>
            </a:r>
          </a:p>
        </p:txBody>
      </p:sp>
      <p:sp>
        <p:nvSpPr>
          <p:cNvPr id="16" name="Rectangle 15"/>
          <p:cNvSpPr/>
          <p:nvPr/>
        </p:nvSpPr>
        <p:spPr>
          <a:xfrm>
            <a:off x="8083220" y="3123932"/>
            <a:ext cx="633507" cy="646331"/>
          </a:xfrm>
          <a:prstGeom prst="rect">
            <a:avLst/>
          </a:prstGeom>
        </p:spPr>
        <p:txBody>
          <a:bodyPr wrap="none">
            <a:spAutoFit/>
          </a:bodyPr>
          <a:lstStyle/>
          <a:p>
            <a:pPr algn="ctr"/>
            <a:r>
              <a:rPr lang="en-US" b="1">
                <a:latin typeface="Times New Roman" panose="02020603050405020304" pitchFamily="18" charset="0"/>
                <a:cs typeface="Times New Roman" panose="02020603050405020304" pitchFamily="18" charset="0"/>
              </a:rPr>
              <a:t>Dự </a:t>
            </a:r>
          </a:p>
          <a:p>
            <a:pPr algn="ctr"/>
            <a:r>
              <a:rPr lang="en-US" b="1">
                <a:latin typeface="Times New Roman" panose="02020603050405020304" pitchFamily="18" charset="0"/>
                <a:cs typeface="Times New Roman" panose="02020603050405020304" pitchFamily="18" charset="0"/>
              </a:rPr>
              <a:t>định</a:t>
            </a:r>
          </a:p>
        </p:txBody>
      </p:sp>
      <p:sp>
        <p:nvSpPr>
          <p:cNvPr id="17" name="Rectangle 16"/>
          <p:cNvSpPr/>
          <p:nvPr/>
        </p:nvSpPr>
        <p:spPr>
          <a:xfrm>
            <a:off x="8009482" y="3770263"/>
            <a:ext cx="707245" cy="646331"/>
          </a:xfrm>
          <a:prstGeom prst="rect">
            <a:avLst/>
          </a:prstGeom>
        </p:spPr>
        <p:txBody>
          <a:bodyPr wrap="none">
            <a:spAutoFit/>
          </a:bodyPr>
          <a:lstStyle/>
          <a:p>
            <a:pPr algn="ctr"/>
            <a:r>
              <a:rPr lang="en-US" b="1">
                <a:latin typeface="Times New Roman" panose="02020603050405020304" pitchFamily="18" charset="0"/>
                <a:cs typeface="Times New Roman" panose="02020603050405020304" pitchFamily="18" charset="0"/>
              </a:rPr>
              <a:t>Thực</a:t>
            </a:r>
          </a:p>
          <a:p>
            <a:pPr algn="ctr"/>
            <a:r>
              <a:rPr lang="en-US" b="1">
                <a:latin typeface="Times New Roman" panose="02020603050405020304" pitchFamily="18" charset="0"/>
                <a:cs typeface="Times New Roman" panose="02020603050405020304" pitchFamily="18" charset="0"/>
              </a:rPr>
              <a:t> tế</a:t>
            </a:r>
          </a:p>
        </p:txBody>
      </p:sp>
      <p:sp>
        <p:nvSpPr>
          <p:cNvPr id="20" name="Rectangle 19"/>
          <p:cNvSpPr/>
          <p:nvPr/>
        </p:nvSpPr>
        <p:spPr>
          <a:xfrm>
            <a:off x="5334578" y="996959"/>
            <a:ext cx="965200" cy="375960"/>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612967" y="1785103"/>
            <a:ext cx="1859280" cy="461665"/>
          </a:xfrm>
          <a:prstGeom prst="rect">
            <a:avLst/>
          </a:prstGeom>
          <a:noFill/>
        </p:spPr>
        <p:txBody>
          <a:bodyPr wrap="square" rtlCol="0">
            <a:spAutoFit/>
          </a:bodyPr>
          <a:lstStyle/>
          <a:p>
            <a:pPr algn="ctr"/>
            <a:r>
              <a:rPr lang="en-US" sz="2400" b="1" u="sng">
                <a:solidFill>
                  <a:srgbClr val="FFFF00"/>
                </a:solidFill>
                <a:latin typeface="Times New Roman" panose="02020603050405020304" pitchFamily="18" charset="0"/>
                <a:cs typeface="Times New Roman" panose="02020603050405020304" pitchFamily="18" charset="0"/>
              </a:rPr>
              <a:t>Giải:</a:t>
            </a:r>
          </a:p>
        </p:txBody>
      </p:sp>
      <p:sp>
        <p:nvSpPr>
          <p:cNvPr id="22" name="TextBox 21"/>
          <p:cNvSpPr txBox="1"/>
          <p:nvPr/>
        </p:nvSpPr>
        <p:spPr>
          <a:xfrm>
            <a:off x="120601" y="2717281"/>
            <a:ext cx="7640254" cy="430887"/>
          </a:xfrm>
          <a:prstGeom prst="rect">
            <a:avLst/>
          </a:prstGeom>
          <a:noFill/>
        </p:spPr>
        <p:txBody>
          <a:bodyPr wrap="square" rtlCol="0">
            <a:spAutoFit/>
          </a:bodyPr>
          <a:lstStyle/>
          <a:p>
            <a:r>
              <a:rPr lang="en-US" sz="2200" dirty="0" err="1">
                <a:solidFill>
                  <a:schemeClr val="bg1"/>
                </a:solidFill>
                <a:latin typeface="Times New Roman" panose="02020603050405020304" pitchFamily="18" charset="0"/>
                <a:cs typeface="Times New Roman" panose="02020603050405020304" pitchFamily="18" charset="0"/>
              </a:rPr>
              <a:t>Gọi</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quãng</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đường</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từ</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nhà</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Tuấn</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đến</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trường</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là</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a:solidFill>
                  <a:srgbClr val="FFFF00"/>
                </a:solidFill>
                <a:latin typeface="Times New Roman" panose="02020603050405020304" pitchFamily="18" charset="0"/>
                <a:cs typeface="Times New Roman" panose="02020603050405020304" pitchFamily="18" charset="0"/>
              </a:rPr>
              <a:t>x</a:t>
            </a:r>
            <a:r>
              <a:rPr lang="en-US" sz="2200" dirty="0">
                <a:solidFill>
                  <a:schemeClr val="bg1"/>
                </a:solidFill>
                <a:latin typeface="Times New Roman" panose="02020603050405020304" pitchFamily="18" charset="0"/>
                <a:cs typeface="Times New Roman" panose="02020603050405020304" pitchFamily="18" charset="0"/>
              </a:rPr>
              <a:t> (km) (ĐK: </a:t>
            </a:r>
            <a:r>
              <a:rPr lang="en-US" sz="2200" dirty="0">
                <a:solidFill>
                  <a:srgbClr val="FFFF00"/>
                </a:solidFill>
                <a:latin typeface="Times New Roman" panose="02020603050405020304" pitchFamily="18" charset="0"/>
                <a:cs typeface="Times New Roman" panose="02020603050405020304" pitchFamily="18" charset="0"/>
              </a:rPr>
              <a:t>x &gt; 0</a:t>
            </a:r>
            <a:r>
              <a:rPr lang="en-US" sz="2200" dirty="0">
                <a:solidFill>
                  <a:schemeClr val="bg1"/>
                </a:solidFill>
                <a:latin typeface="Times New Roman" panose="02020603050405020304" pitchFamily="18" charset="0"/>
                <a:cs typeface="Times New Roman" panose="02020603050405020304" pitchFamily="18" charset="0"/>
              </a:rPr>
              <a:t>)</a:t>
            </a:r>
          </a:p>
        </p:txBody>
      </p:sp>
      <p:sp>
        <p:nvSpPr>
          <p:cNvPr id="23" name="TextBox 22"/>
          <p:cNvSpPr txBox="1"/>
          <p:nvPr/>
        </p:nvSpPr>
        <p:spPr>
          <a:xfrm>
            <a:off x="204869" y="2246768"/>
            <a:ext cx="3149601" cy="430887"/>
          </a:xfrm>
          <a:prstGeom prst="rect">
            <a:avLst/>
          </a:prstGeom>
          <a:noFill/>
        </p:spPr>
        <p:txBody>
          <a:bodyPr wrap="square" rtlCol="0">
            <a:spAutoFit/>
          </a:bodyPr>
          <a:lstStyle/>
          <a:p>
            <a:r>
              <a:rPr lang="en-US" sz="2200">
                <a:solidFill>
                  <a:schemeClr val="bg1"/>
                </a:solidFill>
                <a:latin typeface="Times New Roman" panose="02020603050405020304" pitchFamily="18" charset="0"/>
                <a:cs typeface="Times New Roman" panose="02020603050405020304" pitchFamily="18" charset="0"/>
              </a:rPr>
              <a:t>Đổi: 2 phút =        (h)  </a:t>
            </a:r>
          </a:p>
        </p:txBody>
      </p:sp>
      <mc:AlternateContent xmlns:mc="http://schemas.openxmlformats.org/markup-compatibility/2006" xmlns:a14="http://schemas.microsoft.com/office/drawing/2010/main">
        <mc:Choice Requires="a14">
          <p:sp>
            <p:nvSpPr>
              <p:cNvPr id="24" name="Rectangle 23"/>
              <p:cNvSpPr/>
              <p:nvPr/>
            </p:nvSpPr>
            <p:spPr>
              <a:xfrm>
                <a:off x="1787900" y="2072423"/>
                <a:ext cx="559769" cy="72834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200" i="1" smtClean="0">
                              <a:solidFill>
                                <a:srgbClr val="FFFF00"/>
                              </a:solidFill>
                              <a:latin typeface="Cambria Math" panose="02040503050406030204" pitchFamily="18" charset="0"/>
                            </a:rPr>
                          </m:ctrlPr>
                        </m:fPr>
                        <m:num>
                          <m:r>
                            <a:rPr lang="en-US" sz="2200">
                              <a:solidFill>
                                <a:srgbClr val="FFFF00"/>
                              </a:solidFill>
                              <a:latin typeface="Cambria Math" panose="02040503050406030204" pitchFamily="18" charset="0"/>
                            </a:rPr>
                            <m:t>1</m:t>
                          </m:r>
                        </m:num>
                        <m:den>
                          <m:r>
                            <a:rPr lang="en-US" sz="2200" i="0">
                              <a:solidFill>
                                <a:srgbClr val="FFFF00"/>
                              </a:solidFill>
                              <a:latin typeface="Cambria Math" panose="02040503050406030204" pitchFamily="18" charset="0"/>
                            </a:rPr>
                            <m:t>30</m:t>
                          </m:r>
                        </m:den>
                      </m:f>
                    </m:oMath>
                  </m:oMathPara>
                </a14:m>
                <a:endParaRPr lang="en-US" sz="2200">
                  <a:solidFill>
                    <a:srgbClr val="FFFF00"/>
                  </a:solidFill>
                </a:endParaRPr>
              </a:p>
            </p:txBody>
          </p:sp>
        </mc:Choice>
        <mc:Fallback xmlns="">
          <p:sp>
            <p:nvSpPr>
              <p:cNvPr id="24" name="Rectangle 23"/>
              <p:cNvSpPr>
                <a:spLocks noRot="1" noChangeAspect="1" noMove="1" noResize="1" noEditPoints="1" noAdjustHandles="1" noChangeArrowheads="1" noChangeShapeType="1" noTextEdit="1"/>
              </p:cNvSpPr>
              <p:nvPr/>
            </p:nvSpPr>
            <p:spPr>
              <a:xfrm>
                <a:off x="1787900" y="2072423"/>
                <a:ext cx="559769" cy="728341"/>
              </a:xfrm>
              <a:prstGeom prst="rect">
                <a:avLst/>
              </a:prstGeom>
              <a:blipFill rotWithShape="0">
                <a:blip r:embed="rId2"/>
                <a:stretch>
                  <a:fillRect/>
                </a:stretch>
              </a:blipFill>
            </p:spPr>
            <p:txBody>
              <a:bodyPr/>
              <a:lstStyle/>
              <a:p>
                <a:r>
                  <a:rPr lang="en-US">
                    <a:noFill/>
                  </a:rPr>
                  <a:t> </a:t>
                </a:r>
              </a:p>
            </p:txBody>
          </p:sp>
        </mc:Fallback>
      </mc:AlternateContent>
      <p:sp>
        <p:nvSpPr>
          <p:cNvPr id="25" name="TextBox 24"/>
          <p:cNvSpPr txBox="1"/>
          <p:nvPr/>
        </p:nvSpPr>
        <p:spPr>
          <a:xfrm>
            <a:off x="120601" y="3148168"/>
            <a:ext cx="7640254" cy="430887"/>
          </a:xfrm>
          <a:prstGeom prst="rect">
            <a:avLst/>
          </a:prstGeom>
          <a:noFill/>
        </p:spPr>
        <p:txBody>
          <a:bodyPr wrap="square" rtlCol="0">
            <a:spAutoFit/>
          </a:bodyPr>
          <a:lstStyle/>
          <a:p>
            <a:r>
              <a:rPr lang="en-US" sz="2200">
                <a:solidFill>
                  <a:schemeClr val="bg1"/>
                </a:solidFill>
                <a:latin typeface="Times New Roman" panose="02020603050405020304" pitchFamily="18" charset="0"/>
                <a:cs typeface="Times New Roman" panose="02020603050405020304" pitchFamily="18" charset="0"/>
              </a:rPr>
              <a:t>Vì vận tốc Tuấn đi theo dự định là 12km/h</a:t>
            </a:r>
          </a:p>
        </p:txBody>
      </p:sp>
      <p:sp>
        <p:nvSpPr>
          <p:cNvPr id="26" name="Rectangle 25"/>
          <p:cNvSpPr/>
          <p:nvPr/>
        </p:nvSpPr>
        <p:spPr>
          <a:xfrm>
            <a:off x="11330759" y="3209723"/>
            <a:ext cx="300082" cy="369332"/>
          </a:xfrm>
          <a:prstGeom prst="rect">
            <a:avLst/>
          </a:prstGeom>
        </p:spPr>
        <p:txBody>
          <a:bodyPr wrap="none">
            <a:spAutoFit/>
          </a:bodyPr>
          <a:lstStyle/>
          <a:p>
            <a:pPr algn="ctr"/>
            <a:r>
              <a:rPr lang="en-US">
                <a:latin typeface="Times New Roman" panose="02020603050405020304" pitchFamily="18" charset="0"/>
                <a:cs typeface="Times New Roman" panose="02020603050405020304" pitchFamily="18" charset="0"/>
              </a:rPr>
              <a:t>x</a:t>
            </a:r>
          </a:p>
        </p:txBody>
      </p:sp>
      <p:sp>
        <p:nvSpPr>
          <p:cNvPr id="27" name="Rectangle 26"/>
          <p:cNvSpPr/>
          <p:nvPr/>
        </p:nvSpPr>
        <p:spPr>
          <a:xfrm>
            <a:off x="8978250" y="3238686"/>
            <a:ext cx="415499" cy="369332"/>
          </a:xfrm>
          <a:prstGeom prst="rect">
            <a:avLst/>
          </a:prstGeom>
        </p:spPr>
        <p:txBody>
          <a:bodyPr wrap="none">
            <a:spAutoFit/>
          </a:bodyPr>
          <a:lstStyle/>
          <a:p>
            <a:pPr algn="ctr"/>
            <a:r>
              <a:rPr lang="en-US">
                <a:latin typeface="Times New Roman" panose="02020603050405020304" pitchFamily="18" charset="0"/>
                <a:cs typeface="Times New Roman" panose="02020603050405020304" pitchFamily="18" charset="0"/>
              </a:rPr>
              <a:t>12</a:t>
            </a:r>
          </a:p>
        </p:txBody>
      </p:sp>
      <p:sp>
        <p:nvSpPr>
          <p:cNvPr id="28" name="Rectangle 27"/>
          <p:cNvSpPr/>
          <p:nvPr/>
        </p:nvSpPr>
        <p:spPr>
          <a:xfrm>
            <a:off x="8978249" y="3937713"/>
            <a:ext cx="415499" cy="369332"/>
          </a:xfrm>
          <a:prstGeom prst="rect">
            <a:avLst/>
          </a:prstGeom>
        </p:spPr>
        <p:txBody>
          <a:bodyPr wrap="none">
            <a:spAutoFit/>
          </a:bodyPr>
          <a:lstStyle/>
          <a:p>
            <a:pPr algn="ctr"/>
            <a:r>
              <a:rPr lang="en-US">
                <a:latin typeface="Times New Roman" panose="02020603050405020304" pitchFamily="18" charset="0"/>
                <a:cs typeface="Times New Roman" panose="02020603050405020304" pitchFamily="18" charset="0"/>
              </a:rPr>
              <a:t>15</a:t>
            </a:r>
          </a:p>
        </p:txBody>
      </p:sp>
      <p:sp>
        <p:nvSpPr>
          <p:cNvPr id="29" name="Rectangle 28"/>
          <p:cNvSpPr/>
          <p:nvPr/>
        </p:nvSpPr>
        <p:spPr>
          <a:xfrm>
            <a:off x="11330759" y="3908762"/>
            <a:ext cx="300082" cy="369332"/>
          </a:xfrm>
          <a:prstGeom prst="rect">
            <a:avLst/>
          </a:prstGeom>
        </p:spPr>
        <p:txBody>
          <a:bodyPr wrap="none">
            <a:spAutoFit/>
          </a:bodyPr>
          <a:lstStyle/>
          <a:p>
            <a:pPr algn="ctr"/>
            <a:r>
              <a:rPr lang="en-US">
                <a:latin typeface="Times New Roman" panose="02020603050405020304" pitchFamily="18" charset="0"/>
                <a:cs typeface="Times New Roman" panose="02020603050405020304" pitchFamily="18" charset="0"/>
              </a:rPr>
              <a:t>x</a:t>
            </a:r>
          </a:p>
        </p:txBody>
      </p:sp>
      <mc:AlternateContent xmlns:mc="http://schemas.openxmlformats.org/markup-compatibility/2006" xmlns:a14="http://schemas.microsoft.com/office/drawing/2010/main">
        <mc:Choice Requires="a14">
          <p:sp>
            <p:nvSpPr>
              <p:cNvPr id="30" name="Rectangle 29"/>
              <p:cNvSpPr/>
              <p:nvPr/>
            </p:nvSpPr>
            <p:spPr>
              <a:xfrm>
                <a:off x="10006603" y="3167812"/>
                <a:ext cx="494046" cy="5648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𝑥</m:t>
                          </m:r>
                        </m:num>
                        <m:den>
                          <m:r>
                            <a:rPr lang="en-US" i="0">
                              <a:latin typeface="Cambria Math" panose="02040503050406030204" pitchFamily="18" charset="0"/>
                            </a:rPr>
                            <m:t>12</m:t>
                          </m:r>
                        </m:den>
                      </m:f>
                    </m:oMath>
                  </m:oMathPara>
                </a14:m>
                <a:endParaRPr lang="en-US"/>
              </a:p>
            </p:txBody>
          </p:sp>
        </mc:Choice>
        <mc:Fallback xmlns="">
          <p:sp>
            <p:nvSpPr>
              <p:cNvPr id="30" name="Rectangle 29"/>
              <p:cNvSpPr>
                <a:spLocks noRot="1" noChangeAspect="1" noMove="1" noResize="1" noEditPoints="1" noAdjustHandles="1" noChangeArrowheads="1" noChangeShapeType="1" noTextEdit="1"/>
              </p:cNvSpPr>
              <p:nvPr/>
            </p:nvSpPr>
            <p:spPr>
              <a:xfrm>
                <a:off x="10006603" y="3167812"/>
                <a:ext cx="494046" cy="564898"/>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Rectangle 30"/>
              <p:cNvSpPr/>
              <p:nvPr/>
            </p:nvSpPr>
            <p:spPr>
              <a:xfrm>
                <a:off x="9981203" y="3849836"/>
                <a:ext cx="494046" cy="56675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i="1">
                              <a:latin typeface="Cambria Math" panose="02040503050406030204" pitchFamily="18" charset="0"/>
                            </a:rPr>
                            <m:t>𝑥</m:t>
                          </m:r>
                        </m:num>
                        <m:den>
                          <m:r>
                            <a:rPr lang="en-US" i="0">
                              <a:latin typeface="Cambria Math" panose="02040503050406030204" pitchFamily="18" charset="0"/>
                            </a:rPr>
                            <m:t>1</m:t>
                          </m:r>
                          <m:r>
                            <a:rPr lang="en-US" b="0" i="1" smtClean="0">
                              <a:latin typeface="Cambria Math" panose="02040503050406030204" pitchFamily="18" charset="0"/>
                            </a:rPr>
                            <m:t>5</m:t>
                          </m:r>
                        </m:den>
                      </m:f>
                    </m:oMath>
                  </m:oMathPara>
                </a14:m>
                <a:endParaRPr lang="en-US"/>
              </a:p>
            </p:txBody>
          </p:sp>
        </mc:Choice>
        <mc:Fallback xmlns="">
          <p:sp>
            <p:nvSpPr>
              <p:cNvPr id="31" name="Rectangle 30"/>
              <p:cNvSpPr>
                <a:spLocks noRot="1" noChangeAspect="1" noMove="1" noResize="1" noEditPoints="1" noAdjustHandles="1" noChangeArrowheads="1" noChangeShapeType="1" noTextEdit="1"/>
              </p:cNvSpPr>
              <p:nvPr/>
            </p:nvSpPr>
            <p:spPr>
              <a:xfrm>
                <a:off x="9981203" y="3849836"/>
                <a:ext cx="494046" cy="566758"/>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Rectangle 31"/>
              <p:cNvSpPr/>
              <p:nvPr/>
            </p:nvSpPr>
            <p:spPr>
              <a:xfrm>
                <a:off x="120600" y="3498083"/>
                <a:ext cx="492443"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smtClean="0">
                          <a:solidFill>
                            <a:schemeClr val="bg1"/>
                          </a:solidFill>
                          <a:latin typeface="Cambria Math" panose="02040503050406030204" pitchFamily="18" charset="0"/>
                        </a:rPr>
                        <m:t>⇒</m:t>
                      </m:r>
                    </m:oMath>
                  </m:oMathPara>
                </a14:m>
                <a:endParaRPr lang="en-US" sz="2200">
                  <a:solidFill>
                    <a:schemeClr val="bg1"/>
                  </a:solidFill>
                </a:endParaRPr>
              </a:p>
            </p:txBody>
          </p:sp>
        </mc:Choice>
        <mc:Fallback xmlns="">
          <p:sp>
            <p:nvSpPr>
              <p:cNvPr id="32" name="Rectangle 31"/>
              <p:cNvSpPr>
                <a:spLocks noRot="1" noChangeAspect="1" noMove="1" noResize="1" noEditPoints="1" noAdjustHandles="1" noChangeArrowheads="1" noChangeShapeType="1" noTextEdit="1"/>
              </p:cNvSpPr>
              <p:nvPr/>
            </p:nvSpPr>
            <p:spPr>
              <a:xfrm>
                <a:off x="120600" y="3498083"/>
                <a:ext cx="492443" cy="430887"/>
              </a:xfrm>
              <a:prstGeom prst="rect">
                <a:avLst/>
              </a:prstGeom>
              <a:blipFill rotWithShape="0">
                <a:blip r:embed="rId5"/>
                <a:stretch>
                  <a:fillRect/>
                </a:stretch>
              </a:blipFill>
            </p:spPr>
            <p:txBody>
              <a:bodyPr/>
              <a:lstStyle/>
              <a:p>
                <a:r>
                  <a:rPr lang="en-US">
                    <a:noFill/>
                  </a:rPr>
                  <a:t> </a:t>
                </a:r>
              </a:p>
            </p:txBody>
          </p:sp>
        </mc:Fallback>
      </mc:AlternateContent>
      <p:sp>
        <p:nvSpPr>
          <p:cNvPr id="33" name="TextBox 32"/>
          <p:cNvSpPr txBox="1"/>
          <p:nvPr/>
        </p:nvSpPr>
        <p:spPr>
          <a:xfrm>
            <a:off x="482486" y="3542704"/>
            <a:ext cx="7640254" cy="430887"/>
          </a:xfrm>
          <a:prstGeom prst="rect">
            <a:avLst/>
          </a:prstGeom>
          <a:noFill/>
        </p:spPr>
        <p:txBody>
          <a:bodyPr wrap="square" rtlCol="0">
            <a:spAutoFit/>
          </a:bodyPr>
          <a:lstStyle/>
          <a:p>
            <a:r>
              <a:rPr lang="en-US" sz="2200">
                <a:solidFill>
                  <a:schemeClr val="bg1"/>
                </a:solidFill>
                <a:latin typeface="Times New Roman" panose="02020603050405020304" pitchFamily="18" charset="0"/>
                <a:cs typeface="Times New Roman" panose="02020603050405020304" pitchFamily="18" charset="0"/>
              </a:rPr>
              <a:t>Thời gian Tuấn đi theo dự định là:       (h) </a:t>
            </a:r>
          </a:p>
        </p:txBody>
      </p:sp>
      <mc:AlternateContent xmlns:mc="http://schemas.openxmlformats.org/markup-compatibility/2006" xmlns:a14="http://schemas.microsoft.com/office/drawing/2010/main">
        <mc:Choice Requires="a14">
          <p:sp>
            <p:nvSpPr>
              <p:cNvPr id="34" name="Rectangle 33"/>
              <p:cNvSpPr/>
              <p:nvPr/>
            </p:nvSpPr>
            <p:spPr>
              <a:xfrm>
                <a:off x="4347991" y="3486099"/>
                <a:ext cx="559769" cy="66992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200" i="1" smtClean="0">
                              <a:solidFill>
                                <a:srgbClr val="FFFF00"/>
                              </a:solidFill>
                              <a:latin typeface="Cambria Math" panose="02040503050406030204" pitchFamily="18" charset="0"/>
                            </a:rPr>
                          </m:ctrlPr>
                        </m:fPr>
                        <m:num>
                          <m:r>
                            <a:rPr lang="en-US" sz="2200" i="1">
                              <a:solidFill>
                                <a:srgbClr val="FFFF00"/>
                              </a:solidFill>
                              <a:latin typeface="Cambria Math" panose="02040503050406030204" pitchFamily="18" charset="0"/>
                            </a:rPr>
                            <m:t>𝑥</m:t>
                          </m:r>
                        </m:num>
                        <m:den>
                          <m:r>
                            <a:rPr lang="en-US" sz="2200" i="0">
                              <a:solidFill>
                                <a:srgbClr val="FFFF00"/>
                              </a:solidFill>
                              <a:latin typeface="Cambria Math" panose="02040503050406030204" pitchFamily="18" charset="0"/>
                            </a:rPr>
                            <m:t>12</m:t>
                          </m:r>
                        </m:den>
                      </m:f>
                    </m:oMath>
                  </m:oMathPara>
                </a14:m>
                <a:endParaRPr lang="en-US" sz="2200">
                  <a:solidFill>
                    <a:srgbClr val="FFFF00"/>
                  </a:solidFill>
                </a:endParaRPr>
              </a:p>
            </p:txBody>
          </p:sp>
        </mc:Choice>
        <mc:Fallback xmlns="">
          <p:sp>
            <p:nvSpPr>
              <p:cNvPr id="34" name="Rectangle 33"/>
              <p:cNvSpPr>
                <a:spLocks noRot="1" noChangeAspect="1" noMove="1" noResize="1" noEditPoints="1" noAdjustHandles="1" noChangeArrowheads="1" noChangeShapeType="1" noTextEdit="1"/>
              </p:cNvSpPr>
              <p:nvPr/>
            </p:nvSpPr>
            <p:spPr>
              <a:xfrm>
                <a:off x="4347991" y="3486099"/>
                <a:ext cx="559769" cy="669927"/>
              </a:xfrm>
              <a:prstGeom prst="rect">
                <a:avLst/>
              </a:prstGeom>
              <a:blipFill rotWithShape="0">
                <a:blip r:embed="rId6"/>
                <a:stretch>
                  <a:fillRect/>
                </a:stretch>
              </a:blipFill>
            </p:spPr>
            <p:txBody>
              <a:bodyPr/>
              <a:lstStyle/>
              <a:p>
                <a:r>
                  <a:rPr lang="en-US">
                    <a:noFill/>
                  </a:rPr>
                  <a:t> </a:t>
                </a:r>
              </a:p>
            </p:txBody>
          </p:sp>
        </mc:Fallback>
      </mc:AlternateContent>
      <p:sp>
        <p:nvSpPr>
          <p:cNvPr id="35" name="TextBox 34"/>
          <p:cNvSpPr txBox="1"/>
          <p:nvPr/>
        </p:nvSpPr>
        <p:spPr>
          <a:xfrm>
            <a:off x="120601" y="4008798"/>
            <a:ext cx="7640254" cy="430887"/>
          </a:xfrm>
          <a:prstGeom prst="rect">
            <a:avLst/>
          </a:prstGeom>
          <a:noFill/>
        </p:spPr>
        <p:txBody>
          <a:bodyPr wrap="square" rtlCol="0">
            <a:spAutoFit/>
          </a:bodyPr>
          <a:lstStyle/>
          <a:p>
            <a:r>
              <a:rPr lang="en-US" sz="2200">
                <a:solidFill>
                  <a:schemeClr val="bg1"/>
                </a:solidFill>
                <a:latin typeface="Times New Roman" panose="02020603050405020304" pitchFamily="18" charset="0"/>
                <a:cs typeface="Times New Roman" panose="02020603050405020304" pitchFamily="18" charset="0"/>
              </a:rPr>
              <a:t>Vì vận tốc Tuấn đi theo thực tế là 15km/h</a:t>
            </a:r>
          </a:p>
        </p:txBody>
      </p:sp>
      <mc:AlternateContent xmlns:mc="http://schemas.openxmlformats.org/markup-compatibility/2006" xmlns:a14="http://schemas.microsoft.com/office/drawing/2010/main">
        <mc:Choice Requires="a14">
          <p:sp>
            <p:nvSpPr>
              <p:cNvPr id="36" name="Rectangle 35"/>
              <p:cNvSpPr/>
              <p:nvPr/>
            </p:nvSpPr>
            <p:spPr>
              <a:xfrm>
                <a:off x="120600" y="4358713"/>
                <a:ext cx="492443"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smtClean="0">
                          <a:solidFill>
                            <a:schemeClr val="bg1"/>
                          </a:solidFill>
                          <a:latin typeface="Cambria Math" panose="02040503050406030204" pitchFamily="18" charset="0"/>
                        </a:rPr>
                        <m:t>⇒</m:t>
                      </m:r>
                    </m:oMath>
                  </m:oMathPara>
                </a14:m>
                <a:endParaRPr lang="en-US" sz="2200">
                  <a:solidFill>
                    <a:schemeClr val="bg1"/>
                  </a:solidFill>
                </a:endParaRPr>
              </a:p>
            </p:txBody>
          </p:sp>
        </mc:Choice>
        <mc:Fallback xmlns="">
          <p:sp>
            <p:nvSpPr>
              <p:cNvPr id="36" name="Rectangle 35"/>
              <p:cNvSpPr>
                <a:spLocks noRot="1" noChangeAspect="1" noMove="1" noResize="1" noEditPoints="1" noAdjustHandles="1" noChangeArrowheads="1" noChangeShapeType="1" noTextEdit="1"/>
              </p:cNvSpPr>
              <p:nvPr/>
            </p:nvSpPr>
            <p:spPr>
              <a:xfrm>
                <a:off x="120600" y="4358713"/>
                <a:ext cx="492443" cy="430887"/>
              </a:xfrm>
              <a:prstGeom prst="rect">
                <a:avLst/>
              </a:prstGeom>
              <a:blipFill rotWithShape="0">
                <a:blip r:embed="rId7"/>
                <a:stretch>
                  <a:fillRect/>
                </a:stretch>
              </a:blipFill>
            </p:spPr>
            <p:txBody>
              <a:bodyPr/>
              <a:lstStyle/>
              <a:p>
                <a:r>
                  <a:rPr lang="en-US">
                    <a:noFill/>
                  </a:rPr>
                  <a:t> </a:t>
                </a:r>
              </a:p>
            </p:txBody>
          </p:sp>
        </mc:Fallback>
      </mc:AlternateContent>
      <p:sp>
        <p:nvSpPr>
          <p:cNvPr id="37" name="TextBox 36"/>
          <p:cNvSpPr txBox="1"/>
          <p:nvPr/>
        </p:nvSpPr>
        <p:spPr>
          <a:xfrm>
            <a:off x="482486" y="4403334"/>
            <a:ext cx="7640254" cy="430887"/>
          </a:xfrm>
          <a:prstGeom prst="rect">
            <a:avLst/>
          </a:prstGeom>
          <a:noFill/>
        </p:spPr>
        <p:txBody>
          <a:bodyPr wrap="square" rtlCol="0">
            <a:spAutoFit/>
          </a:bodyPr>
          <a:lstStyle/>
          <a:p>
            <a:r>
              <a:rPr lang="en-US" sz="2200">
                <a:solidFill>
                  <a:schemeClr val="bg1"/>
                </a:solidFill>
                <a:latin typeface="Times New Roman" panose="02020603050405020304" pitchFamily="18" charset="0"/>
                <a:cs typeface="Times New Roman" panose="02020603050405020304" pitchFamily="18" charset="0"/>
              </a:rPr>
              <a:t>Thời gian Tuấn đi theo thực tế là:       (h) </a:t>
            </a:r>
          </a:p>
        </p:txBody>
      </p:sp>
      <mc:AlternateContent xmlns:mc="http://schemas.openxmlformats.org/markup-compatibility/2006" xmlns:a14="http://schemas.microsoft.com/office/drawing/2010/main">
        <mc:Choice Requires="a14">
          <p:sp>
            <p:nvSpPr>
              <p:cNvPr id="38" name="Rectangle 37"/>
              <p:cNvSpPr/>
              <p:nvPr/>
            </p:nvSpPr>
            <p:spPr>
              <a:xfrm>
                <a:off x="4297191" y="4346729"/>
                <a:ext cx="559769" cy="67217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200" i="1" smtClean="0">
                              <a:solidFill>
                                <a:srgbClr val="FFFF00"/>
                              </a:solidFill>
                              <a:latin typeface="Cambria Math" panose="02040503050406030204" pitchFamily="18" charset="0"/>
                            </a:rPr>
                          </m:ctrlPr>
                        </m:fPr>
                        <m:num>
                          <m:r>
                            <a:rPr lang="en-US" sz="2200" i="1">
                              <a:solidFill>
                                <a:srgbClr val="FFFF00"/>
                              </a:solidFill>
                              <a:latin typeface="Cambria Math" panose="02040503050406030204" pitchFamily="18" charset="0"/>
                            </a:rPr>
                            <m:t>𝑥</m:t>
                          </m:r>
                        </m:num>
                        <m:den>
                          <m:r>
                            <a:rPr lang="en-US" sz="2200" i="0">
                              <a:solidFill>
                                <a:srgbClr val="FFFF00"/>
                              </a:solidFill>
                              <a:latin typeface="Cambria Math" panose="02040503050406030204" pitchFamily="18" charset="0"/>
                            </a:rPr>
                            <m:t>1</m:t>
                          </m:r>
                          <m:r>
                            <a:rPr lang="en-US" sz="2200" b="0" i="1" smtClean="0">
                              <a:solidFill>
                                <a:srgbClr val="FFFF00"/>
                              </a:solidFill>
                              <a:latin typeface="Cambria Math" panose="02040503050406030204" pitchFamily="18" charset="0"/>
                            </a:rPr>
                            <m:t>5</m:t>
                          </m:r>
                        </m:den>
                      </m:f>
                    </m:oMath>
                  </m:oMathPara>
                </a14:m>
                <a:endParaRPr lang="en-US" sz="2200">
                  <a:solidFill>
                    <a:srgbClr val="FFFF00"/>
                  </a:solidFill>
                </a:endParaRPr>
              </a:p>
            </p:txBody>
          </p:sp>
        </mc:Choice>
        <mc:Fallback xmlns="">
          <p:sp>
            <p:nvSpPr>
              <p:cNvPr id="38" name="Rectangle 37"/>
              <p:cNvSpPr>
                <a:spLocks noRot="1" noChangeAspect="1" noMove="1" noResize="1" noEditPoints="1" noAdjustHandles="1" noChangeArrowheads="1" noChangeShapeType="1" noTextEdit="1"/>
              </p:cNvSpPr>
              <p:nvPr/>
            </p:nvSpPr>
            <p:spPr>
              <a:xfrm>
                <a:off x="4297191" y="4346729"/>
                <a:ext cx="559769" cy="672172"/>
              </a:xfrm>
              <a:prstGeom prst="rect">
                <a:avLst/>
              </a:prstGeom>
              <a:blipFill rotWithShape="0">
                <a:blip r:embed="rId8"/>
                <a:stretch>
                  <a:fillRect/>
                </a:stretch>
              </a:blipFill>
            </p:spPr>
            <p:txBody>
              <a:bodyPr/>
              <a:lstStyle/>
              <a:p>
                <a:r>
                  <a:rPr lang="en-US">
                    <a:noFill/>
                  </a:rPr>
                  <a:t> </a:t>
                </a:r>
              </a:p>
            </p:txBody>
          </p:sp>
        </mc:Fallback>
      </mc:AlternateContent>
      <p:sp>
        <p:nvSpPr>
          <p:cNvPr id="39" name="TextBox 38"/>
          <p:cNvSpPr txBox="1"/>
          <p:nvPr/>
        </p:nvSpPr>
        <p:spPr>
          <a:xfrm>
            <a:off x="139821" y="4946607"/>
            <a:ext cx="7640254" cy="769441"/>
          </a:xfrm>
          <a:prstGeom prst="rect">
            <a:avLst/>
          </a:prstGeom>
          <a:noFill/>
        </p:spPr>
        <p:txBody>
          <a:bodyPr wrap="square" rtlCol="0">
            <a:spAutoFit/>
          </a:bodyPr>
          <a:lstStyle/>
          <a:p>
            <a:r>
              <a:rPr lang="en-US" sz="2200">
                <a:solidFill>
                  <a:schemeClr val="bg1"/>
                </a:solidFill>
                <a:latin typeface="Times New Roman" panose="02020603050405020304" pitchFamily="18" charset="0"/>
                <a:cs typeface="Times New Roman" panose="02020603050405020304" pitchFamily="18" charset="0"/>
              </a:rPr>
              <a:t>Vì hôm nay Tuấn xuất phát chậm hơn hàng ngày       giờ, nên ta có phương trình: </a:t>
            </a:r>
          </a:p>
        </p:txBody>
      </p:sp>
      <mc:AlternateContent xmlns:mc="http://schemas.openxmlformats.org/markup-compatibility/2006" xmlns:a14="http://schemas.microsoft.com/office/drawing/2010/main">
        <mc:Choice Requires="a14">
          <p:sp>
            <p:nvSpPr>
              <p:cNvPr id="41" name="Rectangle 40"/>
              <p:cNvSpPr/>
              <p:nvPr/>
            </p:nvSpPr>
            <p:spPr>
              <a:xfrm>
                <a:off x="5622507" y="4797879"/>
                <a:ext cx="559769" cy="72834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200" i="1" smtClean="0">
                              <a:solidFill>
                                <a:srgbClr val="FFFF00"/>
                              </a:solidFill>
                              <a:latin typeface="Cambria Math" panose="02040503050406030204" pitchFamily="18" charset="0"/>
                            </a:rPr>
                          </m:ctrlPr>
                        </m:fPr>
                        <m:num>
                          <m:r>
                            <a:rPr lang="en-US" sz="2200">
                              <a:solidFill>
                                <a:srgbClr val="FFFF00"/>
                              </a:solidFill>
                              <a:latin typeface="Cambria Math" panose="02040503050406030204" pitchFamily="18" charset="0"/>
                            </a:rPr>
                            <m:t>1</m:t>
                          </m:r>
                        </m:num>
                        <m:den>
                          <m:r>
                            <a:rPr lang="en-US" sz="2200" i="0">
                              <a:solidFill>
                                <a:srgbClr val="FFFF00"/>
                              </a:solidFill>
                              <a:latin typeface="Cambria Math" panose="02040503050406030204" pitchFamily="18" charset="0"/>
                            </a:rPr>
                            <m:t>30</m:t>
                          </m:r>
                        </m:den>
                      </m:f>
                    </m:oMath>
                  </m:oMathPara>
                </a14:m>
                <a:endParaRPr lang="en-US" sz="2200">
                  <a:solidFill>
                    <a:srgbClr val="FFFF00"/>
                  </a:solidFill>
                </a:endParaRPr>
              </a:p>
            </p:txBody>
          </p:sp>
        </mc:Choice>
        <mc:Fallback xmlns="">
          <p:sp>
            <p:nvSpPr>
              <p:cNvPr id="41" name="Rectangle 40"/>
              <p:cNvSpPr>
                <a:spLocks noRot="1" noChangeAspect="1" noMove="1" noResize="1" noEditPoints="1" noAdjustHandles="1" noChangeArrowheads="1" noChangeShapeType="1" noTextEdit="1"/>
              </p:cNvSpPr>
              <p:nvPr/>
            </p:nvSpPr>
            <p:spPr>
              <a:xfrm>
                <a:off x="5622507" y="4797879"/>
                <a:ext cx="559769" cy="728341"/>
              </a:xfrm>
              <a:prstGeom prst="rect">
                <a:avLst/>
              </a:prstGeom>
              <a:blipFill rotWithShape="0">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2" name="Rectangle 41"/>
              <p:cNvSpPr/>
              <p:nvPr/>
            </p:nvSpPr>
            <p:spPr>
              <a:xfrm>
                <a:off x="1806089" y="5228757"/>
                <a:ext cx="1883849" cy="7284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200" i="1" smtClean="0">
                              <a:solidFill>
                                <a:srgbClr val="FFFF00"/>
                              </a:solidFill>
                              <a:latin typeface="Cambria Math" panose="02040503050406030204" pitchFamily="18" charset="0"/>
                            </a:rPr>
                          </m:ctrlPr>
                        </m:fPr>
                        <m:num>
                          <m:r>
                            <a:rPr lang="en-US" sz="2200" i="1">
                              <a:solidFill>
                                <a:srgbClr val="FFFF00"/>
                              </a:solidFill>
                              <a:latin typeface="Cambria Math" panose="02040503050406030204" pitchFamily="18" charset="0"/>
                            </a:rPr>
                            <m:t>𝑥</m:t>
                          </m:r>
                        </m:num>
                        <m:den>
                          <m:r>
                            <a:rPr lang="en-US" sz="2200" i="0">
                              <a:solidFill>
                                <a:srgbClr val="FFFF00"/>
                              </a:solidFill>
                              <a:latin typeface="Cambria Math" panose="02040503050406030204" pitchFamily="18" charset="0"/>
                            </a:rPr>
                            <m:t>12</m:t>
                          </m:r>
                        </m:den>
                      </m:f>
                      <m:r>
                        <a:rPr lang="en-US" sz="2200" i="0">
                          <a:solidFill>
                            <a:srgbClr val="FFFF00"/>
                          </a:solidFill>
                          <a:latin typeface="Cambria Math" panose="02040503050406030204" pitchFamily="18" charset="0"/>
                        </a:rPr>
                        <m:t>−</m:t>
                      </m:r>
                      <m:f>
                        <m:fPr>
                          <m:ctrlPr>
                            <a:rPr lang="en-US" sz="2200" i="1">
                              <a:solidFill>
                                <a:srgbClr val="FFFF00"/>
                              </a:solidFill>
                              <a:latin typeface="Cambria Math" panose="02040503050406030204" pitchFamily="18" charset="0"/>
                            </a:rPr>
                          </m:ctrlPr>
                        </m:fPr>
                        <m:num>
                          <m:r>
                            <a:rPr lang="en-US" sz="2200" i="1">
                              <a:solidFill>
                                <a:srgbClr val="FFFF00"/>
                              </a:solidFill>
                              <a:latin typeface="Cambria Math" panose="02040503050406030204" pitchFamily="18" charset="0"/>
                            </a:rPr>
                            <m:t>𝑥</m:t>
                          </m:r>
                        </m:num>
                        <m:den>
                          <m:r>
                            <a:rPr lang="en-US" sz="2200" i="0">
                              <a:solidFill>
                                <a:srgbClr val="FFFF00"/>
                              </a:solidFill>
                              <a:latin typeface="Cambria Math" panose="02040503050406030204" pitchFamily="18" charset="0"/>
                            </a:rPr>
                            <m:t>15</m:t>
                          </m:r>
                        </m:den>
                      </m:f>
                      <m:r>
                        <a:rPr lang="en-US" sz="2200" i="0">
                          <a:solidFill>
                            <a:srgbClr val="FFFF00"/>
                          </a:solidFill>
                          <a:latin typeface="Cambria Math" panose="02040503050406030204" pitchFamily="18" charset="0"/>
                        </a:rPr>
                        <m:t>=</m:t>
                      </m:r>
                      <m:f>
                        <m:fPr>
                          <m:ctrlPr>
                            <a:rPr lang="en-US" sz="2200" i="1">
                              <a:solidFill>
                                <a:srgbClr val="FFFF00"/>
                              </a:solidFill>
                              <a:latin typeface="Cambria Math" panose="02040503050406030204" pitchFamily="18" charset="0"/>
                            </a:rPr>
                          </m:ctrlPr>
                        </m:fPr>
                        <m:num>
                          <m:r>
                            <a:rPr lang="en-US" sz="2200" i="0">
                              <a:solidFill>
                                <a:srgbClr val="FFFF00"/>
                              </a:solidFill>
                              <a:latin typeface="Cambria Math" panose="02040503050406030204" pitchFamily="18" charset="0"/>
                            </a:rPr>
                            <m:t>1</m:t>
                          </m:r>
                        </m:num>
                        <m:den>
                          <m:r>
                            <a:rPr lang="en-US" sz="2200" i="0">
                              <a:solidFill>
                                <a:srgbClr val="FFFF00"/>
                              </a:solidFill>
                              <a:latin typeface="Cambria Math" panose="02040503050406030204" pitchFamily="18" charset="0"/>
                            </a:rPr>
                            <m:t>30</m:t>
                          </m:r>
                        </m:den>
                      </m:f>
                    </m:oMath>
                  </m:oMathPara>
                </a14:m>
                <a:endParaRPr lang="en-US" sz="2200">
                  <a:solidFill>
                    <a:srgbClr val="FFFF00"/>
                  </a:solidFill>
                </a:endParaRPr>
              </a:p>
            </p:txBody>
          </p:sp>
        </mc:Choice>
        <mc:Fallback xmlns="">
          <p:sp>
            <p:nvSpPr>
              <p:cNvPr id="42" name="Rectangle 41"/>
              <p:cNvSpPr>
                <a:spLocks noRot="1" noChangeAspect="1" noMove="1" noResize="1" noEditPoints="1" noAdjustHandles="1" noChangeArrowheads="1" noChangeShapeType="1" noTextEdit="1"/>
              </p:cNvSpPr>
              <p:nvPr/>
            </p:nvSpPr>
            <p:spPr>
              <a:xfrm>
                <a:off x="1806089" y="5228757"/>
                <a:ext cx="1883849" cy="728405"/>
              </a:xfrm>
              <a:prstGeom prst="rect">
                <a:avLst/>
              </a:prstGeom>
              <a:blipFill rotWithShape="0">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Rectangle 42"/>
              <p:cNvSpPr/>
              <p:nvPr/>
            </p:nvSpPr>
            <p:spPr>
              <a:xfrm>
                <a:off x="157290" y="5930156"/>
                <a:ext cx="2261388" cy="73520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smtClean="0">
                          <a:solidFill>
                            <a:schemeClr val="bg1"/>
                          </a:solidFill>
                          <a:latin typeface="Cambria Math" panose="02040503050406030204" pitchFamily="18" charset="0"/>
                        </a:rPr>
                        <m:t>⇔</m:t>
                      </m:r>
                      <m:f>
                        <m:fPr>
                          <m:ctrlPr>
                            <a:rPr lang="en-US" sz="2200" i="1">
                              <a:solidFill>
                                <a:schemeClr val="bg1"/>
                              </a:solidFill>
                              <a:latin typeface="Cambria Math" panose="02040503050406030204" pitchFamily="18" charset="0"/>
                            </a:rPr>
                          </m:ctrlPr>
                        </m:fPr>
                        <m:num>
                          <m:r>
                            <a:rPr lang="en-US" sz="2200" i="0">
                              <a:solidFill>
                                <a:schemeClr val="bg1"/>
                              </a:solidFill>
                              <a:latin typeface="Cambria Math" panose="02040503050406030204" pitchFamily="18" charset="0"/>
                            </a:rPr>
                            <m:t>5</m:t>
                          </m:r>
                          <m:r>
                            <a:rPr lang="en-US" sz="2200" i="1">
                              <a:solidFill>
                                <a:schemeClr val="bg1"/>
                              </a:solidFill>
                              <a:latin typeface="Cambria Math" panose="02040503050406030204" pitchFamily="18" charset="0"/>
                            </a:rPr>
                            <m:t>𝑥</m:t>
                          </m:r>
                        </m:num>
                        <m:den>
                          <m:r>
                            <a:rPr lang="en-US" sz="2200" i="0">
                              <a:solidFill>
                                <a:schemeClr val="bg1"/>
                              </a:solidFill>
                              <a:latin typeface="Cambria Math" panose="02040503050406030204" pitchFamily="18" charset="0"/>
                            </a:rPr>
                            <m:t>60</m:t>
                          </m:r>
                        </m:den>
                      </m:f>
                      <m:r>
                        <a:rPr lang="en-US" sz="2200" i="0">
                          <a:solidFill>
                            <a:schemeClr val="bg1"/>
                          </a:solidFill>
                          <a:latin typeface="Cambria Math" panose="02040503050406030204" pitchFamily="18" charset="0"/>
                        </a:rPr>
                        <m:t>−</m:t>
                      </m:r>
                      <m:f>
                        <m:fPr>
                          <m:ctrlPr>
                            <a:rPr lang="en-US" sz="2200" i="1">
                              <a:solidFill>
                                <a:schemeClr val="bg1"/>
                              </a:solidFill>
                              <a:latin typeface="Cambria Math" panose="02040503050406030204" pitchFamily="18" charset="0"/>
                            </a:rPr>
                          </m:ctrlPr>
                        </m:fPr>
                        <m:num>
                          <m:r>
                            <a:rPr lang="en-US" sz="2200" i="0">
                              <a:solidFill>
                                <a:schemeClr val="bg1"/>
                              </a:solidFill>
                              <a:latin typeface="Cambria Math" panose="02040503050406030204" pitchFamily="18" charset="0"/>
                            </a:rPr>
                            <m:t>4</m:t>
                          </m:r>
                          <m:r>
                            <a:rPr lang="en-US" sz="2200" i="1">
                              <a:solidFill>
                                <a:schemeClr val="bg1"/>
                              </a:solidFill>
                              <a:latin typeface="Cambria Math" panose="02040503050406030204" pitchFamily="18" charset="0"/>
                            </a:rPr>
                            <m:t>𝑥</m:t>
                          </m:r>
                        </m:num>
                        <m:den>
                          <m:r>
                            <a:rPr lang="en-US" sz="2200" i="0">
                              <a:solidFill>
                                <a:schemeClr val="bg1"/>
                              </a:solidFill>
                              <a:latin typeface="Cambria Math" panose="02040503050406030204" pitchFamily="18" charset="0"/>
                            </a:rPr>
                            <m:t>60</m:t>
                          </m:r>
                        </m:den>
                      </m:f>
                      <m:r>
                        <a:rPr lang="en-US" sz="2200" i="0">
                          <a:solidFill>
                            <a:schemeClr val="bg1"/>
                          </a:solidFill>
                          <a:latin typeface="Cambria Math" panose="02040503050406030204" pitchFamily="18" charset="0"/>
                        </a:rPr>
                        <m:t>=</m:t>
                      </m:r>
                      <m:f>
                        <m:fPr>
                          <m:ctrlPr>
                            <a:rPr lang="en-US" sz="2200" i="1">
                              <a:solidFill>
                                <a:schemeClr val="bg1"/>
                              </a:solidFill>
                              <a:latin typeface="Cambria Math" panose="02040503050406030204" pitchFamily="18" charset="0"/>
                            </a:rPr>
                          </m:ctrlPr>
                        </m:fPr>
                        <m:num>
                          <m:r>
                            <a:rPr lang="en-US" sz="2200" i="0">
                              <a:solidFill>
                                <a:schemeClr val="bg1"/>
                              </a:solidFill>
                              <a:latin typeface="Cambria Math" panose="02040503050406030204" pitchFamily="18" charset="0"/>
                            </a:rPr>
                            <m:t>2</m:t>
                          </m:r>
                        </m:num>
                        <m:den>
                          <m:r>
                            <a:rPr lang="en-US" sz="2200" i="0">
                              <a:solidFill>
                                <a:schemeClr val="bg1"/>
                              </a:solidFill>
                              <a:latin typeface="Cambria Math" panose="02040503050406030204" pitchFamily="18" charset="0"/>
                            </a:rPr>
                            <m:t>60</m:t>
                          </m:r>
                        </m:den>
                      </m:f>
                    </m:oMath>
                  </m:oMathPara>
                </a14:m>
                <a:endParaRPr lang="en-US" sz="2200">
                  <a:solidFill>
                    <a:schemeClr val="bg1"/>
                  </a:solidFill>
                </a:endParaRPr>
              </a:p>
            </p:txBody>
          </p:sp>
        </mc:Choice>
        <mc:Fallback xmlns="">
          <p:sp>
            <p:nvSpPr>
              <p:cNvPr id="43" name="Rectangle 42"/>
              <p:cNvSpPr>
                <a:spLocks noRot="1" noChangeAspect="1" noMove="1" noResize="1" noEditPoints="1" noAdjustHandles="1" noChangeArrowheads="1" noChangeShapeType="1" noTextEdit="1"/>
              </p:cNvSpPr>
              <p:nvPr/>
            </p:nvSpPr>
            <p:spPr>
              <a:xfrm>
                <a:off x="157290" y="5930156"/>
                <a:ext cx="2261388" cy="735201"/>
              </a:xfrm>
              <a:prstGeom prst="rect">
                <a:avLst/>
              </a:prstGeom>
              <a:blipFill rotWithShape="0">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Rectangle 43"/>
              <p:cNvSpPr/>
              <p:nvPr/>
            </p:nvSpPr>
            <p:spPr>
              <a:xfrm>
                <a:off x="2259249" y="5922853"/>
                <a:ext cx="1607556" cy="72834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smtClean="0">
                          <a:solidFill>
                            <a:schemeClr val="bg1"/>
                          </a:solidFill>
                          <a:latin typeface="Cambria Math" panose="02040503050406030204" pitchFamily="18" charset="0"/>
                        </a:rPr>
                        <m:t>⇔</m:t>
                      </m:r>
                      <m:f>
                        <m:fPr>
                          <m:ctrlPr>
                            <a:rPr lang="en-US" sz="2200" i="1">
                              <a:solidFill>
                                <a:schemeClr val="bg1"/>
                              </a:solidFill>
                              <a:latin typeface="Cambria Math" panose="02040503050406030204" pitchFamily="18" charset="0"/>
                            </a:rPr>
                          </m:ctrlPr>
                        </m:fPr>
                        <m:num>
                          <m:r>
                            <a:rPr lang="en-US" sz="2200" i="1">
                              <a:solidFill>
                                <a:schemeClr val="bg1"/>
                              </a:solidFill>
                              <a:latin typeface="Cambria Math" panose="02040503050406030204" pitchFamily="18" charset="0"/>
                            </a:rPr>
                            <m:t>𝑥</m:t>
                          </m:r>
                        </m:num>
                        <m:den>
                          <m:r>
                            <a:rPr lang="en-US" sz="2200" i="0">
                              <a:solidFill>
                                <a:schemeClr val="bg1"/>
                              </a:solidFill>
                              <a:latin typeface="Cambria Math" panose="02040503050406030204" pitchFamily="18" charset="0"/>
                            </a:rPr>
                            <m:t>60</m:t>
                          </m:r>
                        </m:den>
                      </m:f>
                      <m:r>
                        <a:rPr lang="en-US" sz="2200" i="0">
                          <a:solidFill>
                            <a:schemeClr val="bg1"/>
                          </a:solidFill>
                          <a:latin typeface="Cambria Math" panose="02040503050406030204" pitchFamily="18" charset="0"/>
                        </a:rPr>
                        <m:t>=</m:t>
                      </m:r>
                      <m:f>
                        <m:fPr>
                          <m:ctrlPr>
                            <a:rPr lang="en-US" sz="2200" i="1">
                              <a:solidFill>
                                <a:schemeClr val="bg1"/>
                              </a:solidFill>
                              <a:latin typeface="Cambria Math" panose="02040503050406030204" pitchFamily="18" charset="0"/>
                            </a:rPr>
                          </m:ctrlPr>
                        </m:fPr>
                        <m:num>
                          <m:r>
                            <a:rPr lang="en-US" sz="2200" i="0">
                              <a:solidFill>
                                <a:schemeClr val="bg1"/>
                              </a:solidFill>
                              <a:latin typeface="Cambria Math" panose="02040503050406030204" pitchFamily="18" charset="0"/>
                            </a:rPr>
                            <m:t>2</m:t>
                          </m:r>
                        </m:num>
                        <m:den>
                          <m:r>
                            <a:rPr lang="en-US" sz="2200" i="0">
                              <a:solidFill>
                                <a:schemeClr val="bg1"/>
                              </a:solidFill>
                              <a:latin typeface="Cambria Math" panose="02040503050406030204" pitchFamily="18" charset="0"/>
                            </a:rPr>
                            <m:t>60</m:t>
                          </m:r>
                        </m:den>
                      </m:f>
                    </m:oMath>
                  </m:oMathPara>
                </a14:m>
                <a:endParaRPr lang="en-US" sz="2200">
                  <a:solidFill>
                    <a:schemeClr val="bg1"/>
                  </a:solidFill>
                </a:endParaRPr>
              </a:p>
            </p:txBody>
          </p:sp>
        </mc:Choice>
        <mc:Fallback xmlns="">
          <p:sp>
            <p:nvSpPr>
              <p:cNvPr id="44" name="Rectangle 43"/>
              <p:cNvSpPr>
                <a:spLocks noRot="1" noChangeAspect="1" noMove="1" noResize="1" noEditPoints="1" noAdjustHandles="1" noChangeArrowheads="1" noChangeShapeType="1" noTextEdit="1"/>
              </p:cNvSpPr>
              <p:nvPr/>
            </p:nvSpPr>
            <p:spPr>
              <a:xfrm>
                <a:off x="2259249" y="5922853"/>
                <a:ext cx="1607556" cy="728341"/>
              </a:xfrm>
              <a:prstGeom prst="rect">
                <a:avLst/>
              </a:prstGeom>
              <a:blipFill rotWithShape="0">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Rectangle 44"/>
              <p:cNvSpPr/>
              <p:nvPr/>
            </p:nvSpPr>
            <p:spPr>
              <a:xfrm>
                <a:off x="3753970" y="6082312"/>
                <a:ext cx="2319802" cy="430887"/>
              </a:xfrm>
              <a:prstGeom prst="rect">
                <a:avLst/>
              </a:prstGeom>
            </p:spPr>
            <p:txBody>
              <a:bodyPr wrap="none">
                <a:spAutoFit/>
              </a:bodyPr>
              <a:lstStyle/>
              <a:p>
                <a14:m>
                  <m:oMath xmlns:m="http://schemas.openxmlformats.org/officeDocument/2006/math">
                    <m:r>
                      <a:rPr lang="en-US" sz="2200" smtClean="0">
                        <a:solidFill>
                          <a:schemeClr val="bg1"/>
                        </a:solidFill>
                        <a:latin typeface="Cambria Math" panose="02040503050406030204" pitchFamily="18" charset="0"/>
                      </a:rPr>
                      <m:t>⇔</m:t>
                    </m:r>
                    <m:r>
                      <a:rPr lang="en-US" sz="2200" i="1">
                        <a:solidFill>
                          <a:schemeClr val="bg1"/>
                        </a:solidFill>
                        <a:latin typeface="Cambria Math" panose="02040503050406030204" pitchFamily="18" charset="0"/>
                      </a:rPr>
                      <m:t>𝑥</m:t>
                    </m:r>
                    <m:r>
                      <a:rPr lang="en-US" sz="2200" i="0">
                        <a:solidFill>
                          <a:schemeClr val="bg1"/>
                        </a:solidFill>
                        <a:latin typeface="Cambria Math" panose="02040503050406030204" pitchFamily="18" charset="0"/>
                      </a:rPr>
                      <m:t>=</m:t>
                    </m:r>
                    <m:r>
                      <a:rPr lang="en-US" sz="2200" i="0">
                        <a:solidFill>
                          <a:schemeClr val="bg1"/>
                        </a:solidFill>
                        <a:latin typeface="Cambria Math" panose="02040503050406030204" pitchFamily="18" charset="0"/>
                      </a:rPr>
                      <m:t>2</m:t>
                    </m:r>
                  </m:oMath>
                </a14:m>
                <a:r>
                  <a:rPr lang="en-US" sz="2200">
                    <a:solidFill>
                      <a:schemeClr val="bg1"/>
                    </a:solidFill>
                  </a:rPr>
                  <a:t> </a:t>
                </a:r>
                <a:r>
                  <a:rPr lang="en-US" sz="2200">
                    <a:solidFill>
                      <a:schemeClr val="bg1"/>
                    </a:solidFill>
                    <a:latin typeface="Times New Roman" panose="02020603050405020304" pitchFamily="18" charset="0"/>
                    <a:cs typeface="Times New Roman" panose="02020603050405020304" pitchFamily="18" charset="0"/>
                  </a:rPr>
                  <a:t>(TMĐK)</a:t>
                </a:r>
              </a:p>
            </p:txBody>
          </p:sp>
        </mc:Choice>
        <mc:Fallback xmlns="">
          <p:sp>
            <p:nvSpPr>
              <p:cNvPr id="45" name="Rectangle 44"/>
              <p:cNvSpPr>
                <a:spLocks noRot="1" noChangeAspect="1" noMove="1" noResize="1" noEditPoints="1" noAdjustHandles="1" noChangeArrowheads="1" noChangeShapeType="1" noTextEdit="1"/>
              </p:cNvSpPr>
              <p:nvPr/>
            </p:nvSpPr>
            <p:spPr>
              <a:xfrm>
                <a:off x="3753970" y="6082312"/>
                <a:ext cx="2319802" cy="430887"/>
              </a:xfrm>
              <a:prstGeom prst="rect">
                <a:avLst/>
              </a:prstGeom>
              <a:blipFill rotWithShape="0">
                <a:blip r:embed="rId13"/>
                <a:stretch>
                  <a:fillRect t="-11429" r="-2632" b="-27143"/>
                </a:stretch>
              </a:blipFill>
            </p:spPr>
            <p:txBody>
              <a:bodyPr/>
              <a:lstStyle/>
              <a:p>
                <a:r>
                  <a:rPr lang="en-US">
                    <a:noFill/>
                  </a:rPr>
                  <a:t> </a:t>
                </a:r>
              </a:p>
            </p:txBody>
          </p:sp>
        </mc:Fallback>
      </mc:AlternateContent>
      <p:sp>
        <p:nvSpPr>
          <p:cNvPr id="48" name="TextBox 47"/>
          <p:cNvSpPr txBox="1"/>
          <p:nvPr/>
        </p:nvSpPr>
        <p:spPr>
          <a:xfrm>
            <a:off x="6161076" y="6102044"/>
            <a:ext cx="7640254" cy="430887"/>
          </a:xfrm>
          <a:prstGeom prst="rect">
            <a:avLst/>
          </a:prstGeom>
          <a:noFill/>
        </p:spPr>
        <p:txBody>
          <a:bodyPr wrap="square" rtlCol="0">
            <a:spAutoFit/>
          </a:bodyPr>
          <a:lstStyle/>
          <a:p>
            <a:r>
              <a:rPr lang="en-US" sz="2200">
                <a:solidFill>
                  <a:schemeClr val="bg1"/>
                </a:solidFill>
                <a:latin typeface="Times New Roman" panose="02020603050405020304" pitchFamily="18" charset="0"/>
                <a:cs typeface="Times New Roman" panose="02020603050405020304" pitchFamily="18" charset="0"/>
              </a:rPr>
              <a:t>Vậy quãng đường từ nhà Tuấn đến trường là 2 (km)</a:t>
            </a:r>
          </a:p>
        </p:txBody>
      </p:sp>
    </p:spTree>
    <p:extLst>
      <p:ext uri="{BB962C8B-B14F-4D97-AF65-F5344CB8AC3E}">
        <p14:creationId xmlns:p14="http://schemas.microsoft.com/office/powerpoint/2010/main" val="228658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fade">
                                      <p:cBhvr>
                                        <p:cTn id="14" dur="500"/>
                                        <p:tgtEl>
                                          <p:spTgt spid="21"/>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randombar(horizontal)">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randombar(horizontal)">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randombar(horizontal)">
                                      <p:cBhvr>
                                        <p:cTn id="36" dur="500"/>
                                        <p:tgtEl>
                                          <p:spTgt spid="23"/>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randombar(horizontal)">
                                      <p:cBhvr>
                                        <p:cTn id="39" dur="500"/>
                                        <p:tgtEl>
                                          <p:spTgt spid="24"/>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randombar(horizontal)">
                                      <p:cBhvr>
                                        <p:cTn id="44" dur="500"/>
                                        <p:tgtEl>
                                          <p:spTgt spid="16"/>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randombar(horizontal)">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randombar(horizontal)">
                                      <p:cBhvr>
                                        <p:cTn id="52" dur="500"/>
                                        <p:tgtEl>
                                          <p:spTgt spid="12"/>
                                        </p:tgtEl>
                                      </p:cBhvr>
                                    </p:animEffect>
                                  </p:childTnLst>
                                </p:cTn>
                              </p:par>
                              <p:par>
                                <p:cTn id="53" presetID="14" presetClass="entr" presetSubtype="10" fill="hold" grpId="0" nodeType="with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randombar(horizontal)">
                                      <p:cBhvr>
                                        <p:cTn id="55" dur="500"/>
                                        <p:tgtEl>
                                          <p:spTgt spid="13"/>
                                        </p:tgtEl>
                                      </p:cBhvr>
                                    </p:animEffect>
                                  </p:childTnLst>
                                </p:cTn>
                              </p:par>
                              <p:par>
                                <p:cTn id="56" presetID="14" presetClass="entr" presetSubtype="10" fill="hold" grpId="0" nodeType="withEffect">
                                  <p:stCondLst>
                                    <p:cond delay="0"/>
                                  </p:stCondLst>
                                  <p:childTnLst>
                                    <p:set>
                                      <p:cBhvr>
                                        <p:cTn id="57" dur="1" fill="hold">
                                          <p:stCondLst>
                                            <p:cond delay="0"/>
                                          </p:stCondLst>
                                        </p:cTn>
                                        <p:tgtEl>
                                          <p:spTgt spid="14"/>
                                        </p:tgtEl>
                                        <p:attrNameLst>
                                          <p:attrName>style.visibility</p:attrName>
                                        </p:attrNameLst>
                                      </p:cBhvr>
                                      <p:to>
                                        <p:strVal val="visible"/>
                                      </p:to>
                                    </p:set>
                                    <p:animEffect transition="in" filter="randombar(horizontal)">
                                      <p:cBhvr>
                                        <p:cTn id="58" dur="500"/>
                                        <p:tgtEl>
                                          <p:spTgt spid="14"/>
                                        </p:tgtEl>
                                      </p:cBhvr>
                                    </p:animEffect>
                                  </p:childTnLst>
                                </p:cTn>
                              </p:par>
                            </p:childTnLst>
                          </p:cTn>
                        </p:par>
                      </p:childTnLst>
                    </p:cTn>
                  </p:par>
                  <p:par>
                    <p:cTn id="59" fill="hold">
                      <p:stCondLst>
                        <p:cond delay="indefinite"/>
                      </p:stCondLst>
                      <p:childTnLst>
                        <p:par>
                          <p:cTn id="60" fill="hold">
                            <p:stCondLst>
                              <p:cond delay="0"/>
                            </p:stCondLst>
                            <p:childTnLst>
                              <p:par>
                                <p:cTn id="61" presetID="14" presetClass="entr" presetSubtype="10" fill="hold" grpId="0" nodeType="click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randombar(horizontal)">
                                      <p:cBhvr>
                                        <p:cTn id="63" dur="500"/>
                                        <p:tgtEl>
                                          <p:spTgt spid="26"/>
                                        </p:tgtEl>
                                      </p:cBhvr>
                                    </p:animEffect>
                                  </p:childTnLst>
                                </p:cTn>
                              </p:par>
                            </p:childTnLst>
                          </p:cTn>
                        </p:par>
                      </p:childTnLst>
                    </p:cTn>
                  </p:par>
                  <p:par>
                    <p:cTn id="64" fill="hold">
                      <p:stCondLst>
                        <p:cond delay="indefinite"/>
                      </p:stCondLst>
                      <p:childTnLst>
                        <p:par>
                          <p:cTn id="65" fill="hold">
                            <p:stCondLst>
                              <p:cond delay="0"/>
                            </p:stCondLst>
                            <p:childTnLst>
                              <p:par>
                                <p:cTn id="66" presetID="14" presetClass="entr" presetSubtype="10" fill="hold" grpId="0" nodeType="clickEffect">
                                  <p:stCondLst>
                                    <p:cond delay="0"/>
                                  </p:stCondLst>
                                  <p:childTnLst>
                                    <p:set>
                                      <p:cBhvr>
                                        <p:cTn id="67" dur="1" fill="hold">
                                          <p:stCondLst>
                                            <p:cond delay="0"/>
                                          </p:stCondLst>
                                        </p:cTn>
                                        <p:tgtEl>
                                          <p:spTgt spid="29"/>
                                        </p:tgtEl>
                                        <p:attrNameLst>
                                          <p:attrName>style.visibility</p:attrName>
                                        </p:attrNameLst>
                                      </p:cBhvr>
                                      <p:to>
                                        <p:strVal val="visible"/>
                                      </p:to>
                                    </p:set>
                                    <p:animEffect transition="in" filter="randombar(horizontal)">
                                      <p:cBhvr>
                                        <p:cTn id="68" dur="500"/>
                                        <p:tgtEl>
                                          <p:spTgt spid="29"/>
                                        </p:tgtEl>
                                      </p:cBhvr>
                                    </p:animEffect>
                                  </p:childTnLst>
                                </p:cTn>
                              </p:par>
                            </p:childTnLst>
                          </p:cTn>
                        </p:par>
                      </p:childTnLst>
                    </p:cTn>
                  </p:par>
                  <p:par>
                    <p:cTn id="69" fill="hold">
                      <p:stCondLst>
                        <p:cond delay="indefinite"/>
                      </p:stCondLst>
                      <p:childTnLst>
                        <p:par>
                          <p:cTn id="70" fill="hold">
                            <p:stCondLst>
                              <p:cond delay="0"/>
                            </p:stCondLst>
                            <p:childTnLst>
                              <p:par>
                                <p:cTn id="71" presetID="14" presetClass="entr" presetSubtype="10" fill="hold" grpId="0" nodeType="clickEffect">
                                  <p:stCondLst>
                                    <p:cond delay="0"/>
                                  </p:stCondLst>
                                  <p:childTnLst>
                                    <p:set>
                                      <p:cBhvr>
                                        <p:cTn id="72" dur="1" fill="hold">
                                          <p:stCondLst>
                                            <p:cond delay="0"/>
                                          </p:stCondLst>
                                        </p:cTn>
                                        <p:tgtEl>
                                          <p:spTgt spid="27"/>
                                        </p:tgtEl>
                                        <p:attrNameLst>
                                          <p:attrName>style.visibility</p:attrName>
                                        </p:attrNameLst>
                                      </p:cBhvr>
                                      <p:to>
                                        <p:strVal val="visible"/>
                                      </p:to>
                                    </p:set>
                                    <p:animEffect transition="in" filter="randombar(horizontal)">
                                      <p:cBhvr>
                                        <p:cTn id="73" dur="500"/>
                                        <p:tgtEl>
                                          <p:spTgt spid="27"/>
                                        </p:tgtEl>
                                      </p:cBhvr>
                                    </p:animEffect>
                                  </p:childTnLst>
                                </p:cTn>
                              </p:par>
                            </p:childTnLst>
                          </p:cTn>
                        </p:par>
                      </p:childTnLst>
                    </p:cTn>
                  </p:par>
                  <p:par>
                    <p:cTn id="74" fill="hold">
                      <p:stCondLst>
                        <p:cond delay="indefinite"/>
                      </p:stCondLst>
                      <p:childTnLst>
                        <p:par>
                          <p:cTn id="75" fill="hold">
                            <p:stCondLst>
                              <p:cond delay="0"/>
                            </p:stCondLst>
                            <p:childTnLst>
                              <p:par>
                                <p:cTn id="76" presetID="14" presetClass="entr" presetSubtype="10" fill="hold" grpId="0" nodeType="clickEffect">
                                  <p:stCondLst>
                                    <p:cond delay="0"/>
                                  </p:stCondLst>
                                  <p:childTnLst>
                                    <p:set>
                                      <p:cBhvr>
                                        <p:cTn id="77" dur="1" fill="hold">
                                          <p:stCondLst>
                                            <p:cond delay="0"/>
                                          </p:stCondLst>
                                        </p:cTn>
                                        <p:tgtEl>
                                          <p:spTgt spid="30"/>
                                        </p:tgtEl>
                                        <p:attrNameLst>
                                          <p:attrName>style.visibility</p:attrName>
                                        </p:attrNameLst>
                                      </p:cBhvr>
                                      <p:to>
                                        <p:strVal val="visible"/>
                                      </p:to>
                                    </p:set>
                                    <p:animEffect transition="in" filter="randombar(horizontal)">
                                      <p:cBhvr>
                                        <p:cTn id="78" dur="500"/>
                                        <p:tgtEl>
                                          <p:spTgt spid="30"/>
                                        </p:tgtEl>
                                      </p:cBhvr>
                                    </p:animEffect>
                                  </p:childTnLst>
                                </p:cTn>
                              </p:par>
                            </p:childTnLst>
                          </p:cTn>
                        </p:par>
                      </p:childTnLst>
                    </p:cTn>
                  </p:par>
                  <p:par>
                    <p:cTn id="79" fill="hold">
                      <p:stCondLst>
                        <p:cond delay="indefinite"/>
                      </p:stCondLst>
                      <p:childTnLst>
                        <p:par>
                          <p:cTn id="80" fill="hold">
                            <p:stCondLst>
                              <p:cond delay="0"/>
                            </p:stCondLst>
                            <p:childTnLst>
                              <p:par>
                                <p:cTn id="81" presetID="14" presetClass="entr" presetSubtype="10" fill="hold" grpId="0" nodeType="clickEffect">
                                  <p:stCondLst>
                                    <p:cond delay="0"/>
                                  </p:stCondLst>
                                  <p:childTnLst>
                                    <p:set>
                                      <p:cBhvr>
                                        <p:cTn id="82" dur="1" fill="hold">
                                          <p:stCondLst>
                                            <p:cond delay="0"/>
                                          </p:stCondLst>
                                        </p:cTn>
                                        <p:tgtEl>
                                          <p:spTgt spid="28"/>
                                        </p:tgtEl>
                                        <p:attrNameLst>
                                          <p:attrName>style.visibility</p:attrName>
                                        </p:attrNameLst>
                                      </p:cBhvr>
                                      <p:to>
                                        <p:strVal val="visible"/>
                                      </p:to>
                                    </p:set>
                                    <p:animEffect transition="in" filter="randombar(horizontal)">
                                      <p:cBhvr>
                                        <p:cTn id="83" dur="500"/>
                                        <p:tgtEl>
                                          <p:spTgt spid="28"/>
                                        </p:tgtEl>
                                      </p:cBhvr>
                                    </p:animEffect>
                                  </p:childTnLst>
                                </p:cTn>
                              </p:par>
                            </p:childTnLst>
                          </p:cTn>
                        </p:par>
                      </p:childTnLst>
                    </p:cTn>
                  </p:par>
                  <p:par>
                    <p:cTn id="84" fill="hold">
                      <p:stCondLst>
                        <p:cond delay="indefinite"/>
                      </p:stCondLst>
                      <p:childTnLst>
                        <p:par>
                          <p:cTn id="85" fill="hold">
                            <p:stCondLst>
                              <p:cond delay="0"/>
                            </p:stCondLst>
                            <p:childTnLst>
                              <p:par>
                                <p:cTn id="86" presetID="14" presetClass="entr" presetSubtype="10" fill="hold" grpId="0" nodeType="clickEffect">
                                  <p:stCondLst>
                                    <p:cond delay="0"/>
                                  </p:stCondLst>
                                  <p:childTnLst>
                                    <p:set>
                                      <p:cBhvr>
                                        <p:cTn id="87" dur="1" fill="hold">
                                          <p:stCondLst>
                                            <p:cond delay="0"/>
                                          </p:stCondLst>
                                        </p:cTn>
                                        <p:tgtEl>
                                          <p:spTgt spid="31"/>
                                        </p:tgtEl>
                                        <p:attrNameLst>
                                          <p:attrName>style.visibility</p:attrName>
                                        </p:attrNameLst>
                                      </p:cBhvr>
                                      <p:to>
                                        <p:strVal val="visible"/>
                                      </p:to>
                                    </p:set>
                                    <p:animEffect transition="in" filter="randombar(horizontal)">
                                      <p:cBhvr>
                                        <p:cTn id="88" dur="500"/>
                                        <p:tgtEl>
                                          <p:spTgt spid="31"/>
                                        </p:tgtEl>
                                      </p:cBhvr>
                                    </p:animEffect>
                                  </p:childTnLst>
                                </p:cTn>
                              </p:par>
                            </p:childTnLst>
                          </p:cTn>
                        </p:par>
                      </p:childTnLst>
                    </p:cTn>
                  </p:par>
                  <p:par>
                    <p:cTn id="89" fill="hold">
                      <p:stCondLst>
                        <p:cond delay="indefinite"/>
                      </p:stCondLst>
                      <p:childTnLst>
                        <p:par>
                          <p:cTn id="90" fill="hold">
                            <p:stCondLst>
                              <p:cond delay="0"/>
                            </p:stCondLst>
                            <p:childTnLst>
                              <p:par>
                                <p:cTn id="91" presetID="14" presetClass="entr" presetSubtype="10" fill="hold" grpId="0" nodeType="click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randombar(horizontal)">
                                      <p:cBhvr>
                                        <p:cTn id="93" dur="500"/>
                                        <p:tgtEl>
                                          <p:spTgt spid="22"/>
                                        </p:tgtEl>
                                      </p:cBhvr>
                                    </p:animEffect>
                                  </p:childTnLst>
                                </p:cTn>
                              </p:par>
                            </p:childTnLst>
                          </p:cTn>
                        </p:par>
                      </p:childTnLst>
                    </p:cTn>
                  </p:par>
                  <p:par>
                    <p:cTn id="94" fill="hold">
                      <p:stCondLst>
                        <p:cond delay="indefinite"/>
                      </p:stCondLst>
                      <p:childTnLst>
                        <p:par>
                          <p:cTn id="95" fill="hold">
                            <p:stCondLst>
                              <p:cond delay="0"/>
                            </p:stCondLst>
                            <p:childTnLst>
                              <p:par>
                                <p:cTn id="96" presetID="14" presetClass="entr" presetSubtype="10" fill="hold" grpId="0" nodeType="clickEffect">
                                  <p:stCondLst>
                                    <p:cond delay="0"/>
                                  </p:stCondLst>
                                  <p:childTnLst>
                                    <p:set>
                                      <p:cBhvr>
                                        <p:cTn id="97" dur="1" fill="hold">
                                          <p:stCondLst>
                                            <p:cond delay="0"/>
                                          </p:stCondLst>
                                        </p:cTn>
                                        <p:tgtEl>
                                          <p:spTgt spid="25"/>
                                        </p:tgtEl>
                                        <p:attrNameLst>
                                          <p:attrName>style.visibility</p:attrName>
                                        </p:attrNameLst>
                                      </p:cBhvr>
                                      <p:to>
                                        <p:strVal val="visible"/>
                                      </p:to>
                                    </p:set>
                                    <p:animEffect transition="in" filter="randombar(horizontal)">
                                      <p:cBhvr>
                                        <p:cTn id="98" dur="500"/>
                                        <p:tgtEl>
                                          <p:spTgt spid="25"/>
                                        </p:tgtEl>
                                      </p:cBhvr>
                                    </p:animEffect>
                                  </p:childTnLst>
                                </p:cTn>
                              </p:par>
                            </p:childTnLst>
                          </p:cTn>
                        </p:par>
                      </p:childTnLst>
                    </p:cTn>
                  </p:par>
                  <p:par>
                    <p:cTn id="99" fill="hold">
                      <p:stCondLst>
                        <p:cond delay="indefinite"/>
                      </p:stCondLst>
                      <p:childTnLst>
                        <p:par>
                          <p:cTn id="100" fill="hold">
                            <p:stCondLst>
                              <p:cond delay="0"/>
                            </p:stCondLst>
                            <p:childTnLst>
                              <p:par>
                                <p:cTn id="101" presetID="14" presetClass="entr" presetSubtype="10" fill="hold" grpId="0" nodeType="clickEffect">
                                  <p:stCondLst>
                                    <p:cond delay="0"/>
                                  </p:stCondLst>
                                  <p:childTnLst>
                                    <p:set>
                                      <p:cBhvr>
                                        <p:cTn id="102" dur="1" fill="hold">
                                          <p:stCondLst>
                                            <p:cond delay="0"/>
                                          </p:stCondLst>
                                        </p:cTn>
                                        <p:tgtEl>
                                          <p:spTgt spid="32"/>
                                        </p:tgtEl>
                                        <p:attrNameLst>
                                          <p:attrName>style.visibility</p:attrName>
                                        </p:attrNameLst>
                                      </p:cBhvr>
                                      <p:to>
                                        <p:strVal val="visible"/>
                                      </p:to>
                                    </p:set>
                                    <p:animEffect transition="in" filter="randombar(horizontal)">
                                      <p:cBhvr>
                                        <p:cTn id="103" dur="500"/>
                                        <p:tgtEl>
                                          <p:spTgt spid="32"/>
                                        </p:tgtEl>
                                      </p:cBhvr>
                                    </p:animEffect>
                                  </p:childTnLst>
                                </p:cTn>
                              </p:par>
                            </p:childTnLst>
                          </p:cTn>
                        </p:par>
                      </p:childTnLst>
                    </p:cTn>
                  </p:par>
                  <p:par>
                    <p:cTn id="104" fill="hold">
                      <p:stCondLst>
                        <p:cond delay="indefinite"/>
                      </p:stCondLst>
                      <p:childTnLst>
                        <p:par>
                          <p:cTn id="105" fill="hold">
                            <p:stCondLst>
                              <p:cond delay="0"/>
                            </p:stCondLst>
                            <p:childTnLst>
                              <p:par>
                                <p:cTn id="106" presetID="14" presetClass="entr" presetSubtype="10" fill="hold" grpId="0" nodeType="clickEffect">
                                  <p:stCondLst>
                                    <p:cond delay="0"/>
                                  </p:stCondLst>
                                  <p:childTnLst>
                                    <p:set>
                                      <p:cBhvr>
                                        <p:cTn id="107" dur="1" fill="hold">
                                          <p:stCondLst>
                                            <p:cond delay="0"/>
                                          </p:stCondLst>
                                        </p:cTn>
                                        <p:tgtEl>
                                          <p:spTgt spid="33"/>
                                        </p:tgtEl>
                                        <p:attrNameLst>
                                          <p:attrName>style.visibility</p:attrName>
                                        </p:attrNameLst>
                                      </p:cBhvr>
                                      <p:to>
                                        <p:strVal val="visible"/>
                                      </p:to>
                                    </p:set>
                                    <p:animEffect transition="in" filter="randombar(horizontal)">
                                      <p:cBhvr>
                                        <p:cTn id="108" dur="500"/>
                                        <p:tgtEl>
                                          <p:spTgt spid="33"/>
                                        </p:tgtEl>
                                      </p:cBhvr>
                                    </p:animEffect>
                                  </p:childTnLst>
                                </p:cTn>
                              </p:par>
                              <p:par>
                                <p:cTn id="109" presetID="14" presetClass="entr" presetSubtype="10" fill="hold" grpId="0" nodeType="withEffect">
                                  <p:stCondLst>
                                    <p:cond delay="0"/>
                                  </p:stCondLst>
                                  <p:childTnLst>
                                    <p:set>
                                      <p:cBhvr>
                                        <p:cTn id="110" dur="1" fill="hold">
                                          <p:stCondLst>
                                            <p:cond delay="0"/>
                                          </p:stCondLst>
                                        </p:cTn>
                                        <p:tgtEl>
                                          <p:spTgt spid="34"/>
                                        </p:tgtEl>
                                        <p:attrNameLst>
                                          <p:attrName>style.visibility</p:attrName>
                                        </p:attrNameLst>
                                      </p:cBhvr>
                                      <p:to>
                                        <p:strVal val="visible"/>
                                      </p:to>
                                    </p:set>
                                    <p:animEffect transition="in" filter="randombar(horizontal)">
                                      <p:cBhvr>
                                        <p:cTn id="111" dur="500"/>
                                        <p:tgtEl>
                                          <p:spTgt spid="34"/>
                                        </p:tgtEl>
                                      </p:cBhvr>
                                    </p:animEffect>
                                  </p:childTnLst>
                                </p:cTn>
                              </p:par>
                            </p:childTnLst>
                          </p:cTn>
                        </p:par>
                      </p:childTnLst>
                    </p:cTn>
                  </p:par>
                  <p:par>
                    <p:cTn id="112" fill="hold">
                      <p:stCondLst>
                        <p:cond delay="indefinite"/>
                      </p:stCondLst>
                      <p:childTnLst>
                        <p:par>
                          <p:cTn id="113" fill="hold">
                            <p:stCondLst>
                              <p:cond delay="0"/>
                            </p:stCondLst>
                            <p:childTnLst>
                              <p:par>
                                <p:cTn id="114" presetID="14" presetClass="entr" presetSubtype="10" fill="hold" grpId="0" nodeType="clickEffect">
                                  <p:stCondLst>
                                    <p:cond delay="0"/>
                                  </p:stCondLst>
                                  <p:childTnLst>
                                    <p:set>
                                      <p:cBhvr>
                                        <p:cTn id="115" dur="1" fill="hold">
                                          <p:stCondLst>
                                            <p:cond delay="0"/>
                                          </p:stCondLst>
                                        </p:cTn>
                                        <p:tgtEl>
                                          <p:spTgt spid="35"/>
                                        </p:tgtEl>
                                        <p:attrNameLst>
                                          <p:attrName>style.visibility</p:attrName>
                                        </p:attrNameLst>
                                      </p:cBhvr>
                                      <p:to>
                                        <p:strVal val="visible"/>
                                      </p:to>
                                    </p:set>
                                    <p:animEffect transition="in" filter="randombar(horizontal)">
                                      <p:cBhvr>
                                        <p:cTn id="116" dur="500"/>
                                        <p:tgtEl>
                                          <p:spTgt spid="35"/>
                                        </p:tgtEl>
                                      </p:cBhvr>
                                    </p:animEffect>
                                  </p:childTnLst>
                                </p:cTn>
                              </p:par>
                            </p:childTnLst>
                          </p:cTn>
                        </p:par>
                      </p:childTnLst>
                    </p:cTn>
                  </p:par>
                  <p:par>
                    <p:cTn id="117" fill="hold">
                      <p:stCondLst>
                        <p:cond delay="indefinite"/>
                      </p:stCondLst>
                      <p:childTnLst>
                        <p:par>
                          <p:cTn id="118" fill="hold">
                            <p:stCondLst>
                              <p:cond delay="0"/>
                            </p:stCondLst>
                            <p:childTnLst>
                              <p:par>
                                <p:cTn id="119" presetID="14" presetClass="entr" presetSubtype="10" fill="hold" grpId="0" nodeType="clickEffect">
                                  <p:stCondLst>
                                    <p:cond delay="0"/>
                                  </p:stCondLst>
                                  <p:childTnLst>
                                    <p:set>
                                      <p:cBhvr>
                                        <p:cTn id="120" dur="1" fill="hold">
                                          <p:stCondLst>
                                            <p:cond delay="0"/>
                                          </p:stCondLst>
                                        </p:cTn>
                                        <p:tgtEl>
                                          <p:spTgt spid="36"/>
                                        </p:tgtEl>
                                        <p:attrNameLst>
                                          <p:attrName>style.visibility</p:attrName>
                                        </p:attrNameLst>
                                      </p:cBhvr>
                                      <p:to>
                                        <p:strVal val="visible"/>
                                      </p:to>
                                    </p:set>
                                    <p:animEffect transition="in" filter="randombar(horizontal)">
                                      <p:cBhvr>
                                        <p:cTn id="121" dur="500"/>
                                        <p:tgtEl>
                                          <p:spTgt spid="36"/>
                                        </p:tgtEl>
                                      </p:cBhvr>
                                    </p:animEffect>
                                  </p:childTnLst>
                                </p:cTn>
                              </p:par>
                            </p:childTnLst>
                          </p:cTn>
                        </p:par>
                      </p:childTnLst>
                    </p:cTn>
                  </p:par>
                  <p:par>
                    <p:cTn id="122" fill="hold">
                      <p:stCondLst>
                        <p:cond delay="indefinite"/>
                      </p:stCondLst>
                      <p:childTnLst>
                        <p:par>
                          <p:cTn id="123" fill="hold">
                            <p:stCondLst>
                              <p:cond delay="0"/>
                            </p:stCondLst>
                            <p:childTnLst>
                              <p:par>
                                <p:cTn id="124" presetID="14" presetClass="entr" presetSubtype="10" fill="hold" grpId="0" nodeType="click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randombar(horizontal)">
                                      <p:cBhvr>
                                        <p:cTn id="126" dur="500"/>
                                        <p:tgtEl>
                                          <p:spTgt spid="37"/>
                                        </p:tgtEl>
                                      </p:cBhvr>
                                    </p:animEffect>
                                  </p:childTnLst>
                                </p:cTn>
                              </p:par>
                              <p:par>
                                <p:cTn id="127" presetID="14" presetClass="entr" presetSubtype="10" fill="hold" grpId="0" nodeType="withEffect">
                                  <p:stCondLst>
                                    <p:cond delay="0"/>
                                  </p:stCondLst>
                                  <p:childTnLst>
                                    <p:set>
                                      <p:cBhvr>
                                        <p:cTn id="128" dur="1" fill="hold">
                                          <p:stCondLst>
                                            <p:cond delay="0"/>
                                          </p:stCondLst>
                                        </p:cTn>
                                        <p:tgtEl>
                                          <p:spTgt spid="38"/>
                                        </p:tgtEl>
                                        <p:attrNameLst>
                                          <p:attrName>style.visibility</p:attrName>
                                        </p:attrNameLst>
                                      </p:cBhvr>
                                      <p:to>
                                        <p:strVal val="visible"/>
                                      </p:to>
                                    </p:set>
                                    <p:animEffect transition="in" filter="randombar(horizontal)">
                                      <p:cBhvr>
                                        <p:cTn id="129" dur="500"/>
                                        <p:tgtEl>
                                          <p:spTgt spid="38"/>
                                        </p:tgtEl>
                                      </p:cBhvr>
                                    </p:animEffect>
                                  </p:childTnLst>
                                </p:cTn>
                              </p:par>
                            </p:childTnLst>
                          </p:cTn>
                        </p:par>
                      </p:childTnLst>
                    </p:cTn>
                  </p:par>
                  <p:par>
                    <p:cTn id="130" fill="hold">
                      <p:stCondLst>
                        <p:cond delay="indefinite"/>
                      </p:stCondLst>
                      <p:childTnLst>
                        <p:par>
                          <p:cTn id="131" fill="hold">
                            <p:stCondLst>
                              <p:cond delay="0"/>
                            </p:stCondLst>
                            <p:childTnLst>
                              <p:par>
                                <p:cTn id="132" presetID="14" presetClass="entr" presetSubtype="10" fill="hold" grpId="0" nodeType="clickEffect">
                                  <p:stCondLst>
                                    <p:cond delay="0"/>
                                  </p:stCondLst>
                                  <p:childTnLst>
                                    <p:set>
                                      <p:cBhvr>
                                        <p:cTn id="133" dur="1" fill="hold">
                                          <p:stCondLst>
                                            <p:cond delay="0"/>
                                          </p:stCondLst>
                                        </p:cTn>
                                        <p:tgtEl>
                                          <p:spTgt spid="39"/>
                                        </p:tgtEl>
                                        <p:attrNameLst>
                                          <p:attrName>style.visibility</p:attrName>
                                        </p:attrNameLst>
                                      </p:cBhvr>
                                      <p:to>
                                        <p:strVal val="visible"/>
                                      </p:to>
                                    </p:set>
                                    <p:animEffect transition="in" filter="randombar(horizontal)">
                                      <p:cBhvr>
                                        <p:cTn id="134" dur="500"/>
                                        <p:tgtEl>
                                          <p:spTgt spid="39"/>
                                        </p:tgtEl>
                                      </p:cBhvr>
                                    </p:animEffect>
                                  </p:childTnLst>
                                </p:cTn>
                              </p:par>
                              <p:par>
                                <p:cTn id="135" presetID="14" presetClass="entr" presetSubtype="10" fill="hold" grpId="0" nodeType="withEffect">
                                  <p:stCondLst>
                                    <p:cond delay="0"/>
                                  </p:stCondLst>
                                  <p:childTnLst>
                                    <p:set>
                                      <p:cBhvr>
                                        <p:cTn id="136" dur="1" fill="hold">
                                          <p:stCondLst>
                                            <p:cond delay="0"/>
                                          </p:stCondLst>
                                        </p:cTn>
                                        <p:tgtEl>
                                          <p:spTgt spid="41"/>
                                        </p:tgtEl>
                                        <p:attrNameLst>
                                          <p:attrName>style.visibility</p:attrName>
                                        </p:attrNameLst>
                                      </p:cBhvr>
                                      <p:to>
                                        <p:strVal val="visible"/>
                                      </p:to>
                                    </p:set>
                                    <p:animEffect transition="in" filter="randombar(horizontal)">
                                      <p:cBhvr>
                                        <p:cTn id="137" dur="500"/>
                                        <p:tgtEl>
                                          <p:spTgt spid="41"/>
                                        </p:tgtEl>
                                      </p:cBhvr>
                                    </p:animEffect>
                                  </p:childTnLst>
                                </p:cTn>
                              </p:par>
                            </p:childTnLst>
                          </p:cTn>
                        </p:par>
                      </p:childTnLst>
                    </p:cTn>
                  </p:par>
                  <p:par>
                    <p:cTn id="138" fill="hold">
                      <p:stCondLst>
                        <p:cond delay="indefinite"/>
                      </p:stCondLst>
                      <p:childTnLst>
                        <p:par>
                          <p:cTn id="139" fill="hold">
                            <p:stCondLst>
                              <p:cond delay="0"/>
                            </p:stCondLst>
                            <p:childTnLst>
                              <p:par>
                                <p:cTn id="140" presetID="14" presetClass="entr" presetSubtype="10" fill="hold" grpId="0" nodeType="clickEffect">
                                  <p:stCondLst>
                                    <p:cond delay="0"/>
                                  </p:stCondLst>
                                  <p:childTnLst>
                                    <p:set>
                                      <p:cBhvr>
                                        <p:cTn id="141" dur="1" fill="hold">
                                          <p:stCondLst>
                                            <p:cond delay="0"/>
                                          </p:stCondLst>
                                        </p:cTn>
                                        <p:tgtEl>
                                          <p:spTgt spid="42"/>
                                        </p:tgtEl>
                                        <p:attrNameLst>
                                          <p:attrName>style.visibility</p:attrName>
                                        </p:attrNameLst>
                                      </p:cBhvr>
                                      <p:to>
                                        <p:strVal val="visible"/>
                                      </p:to>
                                    </p:set>
                                    <p:animEffect transition="in" filter="randombar(horizontal)">
                                      <p:cBhvr>
                                        <p:cTn id="142" dur="500"/>
                                        <p:tgtEl>
                                          <p:spTgt spid="42"/>
                                        </p:tgtEl>
                                      </p:cBhvr>
                                    </p:animEffect>
                                  </p:childTnLst>
                                </p:cTn>
                              </p:par>
                            </p:childTnLst>
                          </p:cTn>
                        </p:par>
                      </p:childTnLst>
                    </p:cTn>
                  </p:par>
                  <p:par>
                    <p:cTn id="143" fill="hold">
                      <p:stCondLst>
                        <p:cond delay="indefinite"/>
                      </p:stCondLst>
                      <p:childTnLst>
                        <p:par>
                          <p:cTn id="144" fill="hold">
                            <p:stCondLst>
                              <p:cond delay="0"/>
                            </p:stCondLst>
                            <p:childTnLst>
                              <p:par>
                                <p:cTn id="145" presetID="14" presetClass="entr" presetSubtype="10" fill="hold" grpId="0" nodeType="clickEffect">
                                  <p:stCondLst>
                                    <p:cond delay="0"/>
                                  </p:stCondLst>
                                  <p:childTnLst>
                                    <p:set>
                                      <p:cBhvr>
                                        <p:cTn id="146" dur="1" fill="hold">
                                          <p:stCondLst>
                                            <p:cond delay="0"/>
                                          </p:stCondLst>
                                        </p:cTn>
                                        <p:tgtEl>
                                          <p:spTgt spid="43"/>
                                        </p:tgtEl>
                                        <p:attrNameLst>
                                          <p:attrName>style.visibility</p:attrName>
                                        </p:attrNameLst>
                                      </p:cBhvr>
                                      <p:to>
                                        <p:strVal val="visible"/>
                                      </p:to>
                                    </p:set>
                                    <p:animEffect transition="in" filter="randombar(horizontal)">
                                      <p:cBhvr>
                                        <p:cTn id="147" dur="500"/>
                                        <p:tgtEl>
                                          <p:spTgt spid="43"/>
                                        </p:tgtEl>
                                      </p:cBhvr>
                                    </p:animEffect>
                                  </p:childTnLst>
                                </p:cTn>
                              </p:par>
                            </p:childTnLst>
                          </p:cTn>
                        </p:par>
                      </p:childTnLst>
                    </p:cTn>
                  </p:par>
                  <p:par>
                    <p:cTn id="148" fill="hold">
                      <p:stCondLst>
                        <p:cond delay="indefinite"/>
                      </p:stCondLst>
                      <p:childTnLst>
                        <p:par>
                          <p:cTn id="149" fill="hold">
                            <p:stCondLst>
                              <p:cond delay="0"/>
                            </p:stCondLst>
                            <p:childTnLst>
                              <p:par>
                                <p:cTn id="150" presetID="14" presetClass="entr" presetSubtype="10" fill="hold" grpId="0" nodeType="clickEffect">
                                  <p:stCondLst>
                                    <p:cond delay="0"/>
                                  </p:stCondLst>
                                  <p:childTnLst>
                                    <p:set>
                                      <p:cBhvr>
                                        <p:cTn id="151" dur="1" fill="hold">
                                          <p:stCondLst>
                                            <p:cond delay="0"/>
                                          </p:stCondLst>
                                        </p:cTn>
                                        <p:tgtEl>
                                          <p:spTgt spid="44"/>
                                        </p:tgtEl>
                                        <p:attrNameLst>
                                          <p:attrName>style.visibility</p:attrName>
                                        </p:attrNameLst>
                                      </p:cBhvr>
                                      <p:to>
                                        <p:strVal val="visible"/>
                                      </p:to>
                                    </p:set>
                                    <p:animEffect transition="in" filter="randombar(horizontal)">
                                      <p:cBhvr>
                                        <p:cTn id="152" dur="500"/>
                                        <p:tgtEl>
                                          <p:spTgt spid="44"/>
                                        </p:tgtEl>
                                      </p:cBhvr>
                                    </p:animEffect>
                                  </p:childTnLst>
                                </p:cTn>
                              </p:par>
                            </p:childTnLst>
                          </p:cTn>
                        </p:par>
                      </p:childTnLst>
                    </p:cTn>
                  </p:par>
                  <p:par>
                    <p:cTn id="153" fill="hold">
                      <p:stCondLst>
                        <p:cond delay="indefinite"/>
                      </p:stCondLst>
                      <p:childTnLst>
                        <p:par>
                          <p:cTn id="154" fill="hold">
                            <p:stCondLst>
                              <p:cond delay="0"/>
                            </p:stCondLst>
                            <p:childTnLst>
                              <p:par>
                                <p:cTn id="155" presetID="14" presetClass="entr" presetSubtype="10" fill="hold" grpId="0" nodeType="clickEffect">
                                  <p:stCondLst>
                                    <p:cond delay="0"/>
                                  </p:stCondLst>
                                  <p:childTnLst>
                                    <p:set>
                                      <p:cBhvr>
                                        <p:cTn id="156" dur="1" fill="hold">
                                          <p:stCondLst>
                                            <p:cond delay="0"/>
                                          </p:stCondLst>
                                        </p:cTn>
                                        <p:tgtEl>
                                          <p:spTgt spid="45"/>
                                        </p:tgtEl>
                                        <p:attrNameLst>
                                          <p:attrName>style.visibility</p:attrName>
                                        </p:attrNameLst>
                                      </p:cBhvr>
                                      <p:to>
                                        <p:strVal val="visible"/>
                                      </p:to>
                                    </p:set>
                                    <p:animEffect transition="in" filter="randombar(horizontal)">
                                      <p:cBhvr>
                                        <p:cTn id="157" dur="500"/>
                                        <p:tgtEl>
                                          <p:spTgt spid="45"/>
                                        </p:tgtEl>
                                      </p:cBhvr>
                                    </p:animEffect>
                                  </p:childTnLst>
                                </p:cTn>
                              </p:par>
                            </p:childTnLst>
                          </p:cTn>
                        </p:par>
                      </p:childTnLst>
                    </p:cTn>
                  </p:par>
                  <p:par>
                    <p:cTn id="158" fill="hold">
                      <p:stCondLst>
                        <p:cond delay="indefinite"/>
                      </p:stCondLst>
                      <p:childTnLst>
                        <p:par>
                          <p:cTn id="159" fill="hold">
                            <p:stCondLst>
                              <p:cond delay="0"/>
                            </p:stCondLst>
                            <p:childTnLst>
                              <p:par>
                                <p:cTn id="160" presetID="14" presetClass="entr" presetSubtype="10" fill="hold" grpId="0" nodeType="clickEffect">
                                  <p:stCondLst>
                                    <p:cond delay="0"/>
                                  </p:stCondLst>
                                  <p:childTnLst>
                                    <p:set>
                                      <p:cBhvr>
                                        <p:cTn id="161" dur="1" fill="hold">
                                          <p:stCondLst>
                                            <p:cond delay="0"/>
                                          </p:stCondLst>
                                        </p:cTn>
                                        <p:tgtEl>
                                          <p:spTgt spid="48"/>
                                        </p:tgtEl>
                                        <p:attrNameLst>
                                          <p:attrName>style.visibility</p:attrName>
                                        </p:attrNameLst>
                                      </p:cBhvr>
                                      <p:to>
                                        <p:strVal val="visible"/>
                                      </p:to>
                                    </p:set>
                                    <p:animEffect transition="in" filter="randombar(horizontal)">
                                      <p:cBhvr>
                                        <p:cTn id="162"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2" grpId="0"/>
      <p:bldP spid="13" grpId="0"/>
      <p:bldP spid="14" grpId="0"/>
      <p:bldP spid="16" grpId="0"/>
      <p:bldP spid="17" grpId="0"/>
      <p:bldP spid="20" grpId="0" animBg="1"/>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P spid="38" grpId="0"/>
      <p:bldP spid="39" grpId="0"/>
      <p:bldP spid="41" grpId="0"/>
      <p:bldP spid="42" grpId="0"/>
      <p:bldP spid="43" grpId="0"/>
      <p:bldP spid="44" grpId="0"/>
      <p:bldP spid="45" grpId="0"/>
      <p:bldP spid="4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42">
            <a:extLst>
              <a:ext uri="{FF2B5EF4-FFF2-40B4-BE49-F238E27FC236}">
                <a16:creationId xmlns:a16="http://schemas.microsoft.com/office/drawing/2014/main" id="{457863D4-C3A5-4E6E-AF55-E04B7C8845E8}"/>
              </a:ext>
            </a:extLst>
          </p:cNvPr>
          <p:cNvSpPr>
            <a:spLocks noChangeShapeType="1"/>
          </p:cNvSpPr>
          <p:nvPr/>
        </p:nvSpPr>
        <p:spPr bwMode="auto">
          <a:xfrm flipV="1">
            <a:off x="2217739" y="4305301"/>
            <a:ext cx="7126287" cy="17463"/>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nchor="ctr"/>
          <a:lstStyle/>
          <a:p>
            <a:endParaRPr lang="en-US"/>
          </a:p>
        </p:txBody>
      </p:sp>
      <p:sp>
        <p:nvSpPr>
          <p:cNvPr id="22531" name="Text Box 55">
            <a:extLst>
              <a:ext uri="{FF2B5EF4-FFF2-40B4-BE49-F238E27FC236}">
                <a16:creationId xmlns:a16="http://schemas.microsoft.com/office/drawing/2014/main" id="{BEEF89F1-838F-4A3C-980B-2EA30905E937}"/>
              </a:ext>
            </a:extLst>
          </p:cNvPr>
          <p:cNvSpPr txBox="1">
            <a:spLocks noChangeArrowheads="1"/>
          </p:cNvSpPr>
          <p:nvPr/>
        </p:nvSpPr>
        <p:spPr bwMode="auto">
          <a:xfrm>
            <a:off x="1560514" y="3768725"/>
            <a:ext cx="76993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6000" b="1">
                <a:solidFill>
                  <a:srgbClr val="002060"/>
                </a:solidFill>
                <a:latin typeface="Times New Roman" panose="02020603050405020304" pitchFamily="18" charset="0"/>
              </a:rPr>
              <a:t>A</a:t>
            </a:r>
          </a:p>
        </p:txBody>
      </p:sp>
      <p:sp>
        <p:nvSpPr>
          <p:cNvPr id="22532" name="Text Box 56">
            <a:extLst>
              <a:ext uri="{FF2B5EF4-FFF2-40B4-BE49-F238E27FC236}">
                <a16:creationId xmlns:a16="http://schemas.microsoft.com/office/drawing/2014/main" id="{76328E36-E2C5-4DDE-929E-55AA225262DE}"/>
              </a:ext>
            </a:extLst>
          </p:cNvPr>
          <p:cNvSpPr txBox="1">
            <a:spLocks noChangeArrowheads="1"/>
          </p:cNvSpPr>
          <p:nvPr/>
        </p:nvSpPr>
        <p:spPr bwMode="auto">
          <a:xfrm>
            <a:off x="9669463" y="3846513"/>
            <a:ext cx="6413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6000" b="1">
                <a:solidFill>
                  <a:srgbClr val="0000FF"/>
                </a:solidFill>
                <a:latin typeface="Times New Roman" panose="02020603050405020304" pitchFamily="18" charset="0"/>
              </a:rPr>
              <a:t>B</a:t>
            </a:r>
          </a:p>
        </p:txBody>
      </p:sp>
      <p:sp>
        <p:nvSpPr>
          <p:cNvPr id="2059" name="Text Box 59">
            <a:extLst>
              <a:ext uri="{FF2B5EF4-FFF2-40B4-BE49-F238E27FC236}">
                <a16:creationId xmlns:a16="http://schemas.microsoft.com/office/drawing/2014/main" id="{56FCC4EC-98E0-4206-9CCA-775CC7C7F2DB}"/>
              </a:ext>
            </a:extLst>
          </p:cNvPr>
          <p:cNvSpPr txBox="1">
            <a:spLocks noChangeArrowheads="1"/>
          </p:cNvSpPr>
          <p:nvPr/>
        </p:nvSpPr>
        <p:spPr bwMode="auto">
          <a:xfrm>
            <a:off x="2135188" y="4276725"/>
            <a:ext cx="1981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b="1">
                <a:latin typeface="Times New Roman" panose="02020603050405020304" pitchFamily="18" charset="0"/>
              </a:rPr>
              <a:t>1giờ sau</a:t>
            </a:r>
          </a:p>
        </p:txBody>
      </p:sp>
      <p:sp>
        <p:nvSpPr>
          <p:cNvPr id="22534" name="Line 45">
            <a:extLst>
              <a:ext uri="{FF2B5EF4-FFF2-40B4-BE49-F238E27FC236}">
                <a16:creationId xmlns:a16="http://schemas.microsoft.com/office/drawing/2014/main" id="{03465D5A-2738-4E7C-A716-A53188917D4C}"/>
              </a:ext>
            </a:extLst>
          </p:cNvPr>
          <p:cNvSpPr>
            <a:spLocks noChangeShapeType="1"/>
          </p:cNvSpPr>
          <p:nvPr/>
        </p:nvSpPr>
        <p:spPr bwMode="auto">
          <a:xfrm>
            <a:off x="2220914" y="4208463"/>
            <a:ext cx="1587" cy="21590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nchor="ctr"/>
          <a:lstStyle/>
          <a:p>
            <a:endParaRPr lang="en-US"/>
          </a:p>
        </p:txBody>
      </p:sp>
      <p:sp>
        <p:nvSpPr>
          <p:cNvPr id="22535" name="Line 46">
            <a:extLst>
              <a:ext uri="{FF2B5EF4-FFF2-40B4-BE49-F238E27FC236}">
                <a16:creationId xmlns:a16="http://schemas.microsoft.com/office/drawing/2014/main" id="{3DD29394-4A19-486C-8347-40EEFC4C7D1D}"/>
              </a:ext>
            </a:extLst>
          </p:cNvPr>
          <p:cNvSpPr>
            <a:spLocks noChangeShapeType="1"/>
          </p:cNvSpPr>
          <p:nvPr/>
        </p:nvSpPr>
        <p:spPr bwMode="auto">
          <a:xfrm>
            <a:off x="9396413" y="4191001"/>
            <a:ext cx="0" cy="233363"/>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nchor="ctr"/>
          <a:lstStyle/>
          <a:p>
            <a:endParaRPr lang="en-US"/>
          </a:p>
        </p:txBody>
      </p:sp>
      <p:pic>
        <p:nvPicPr>
          <p:cNvPr id="2101" name="Picture 53">
            <a:extLst>
              <a:ext uri="{FF2B5EF4-FFF2-40B4-BE49-F238E27FC236}">
                <a16:creationId xmlns:a16="http://schemas.microsoft.com/office/drawing/2014/main" id="{475960E8-CBA4-4A5A-81F9-92E720CE27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9950" y="3089275"/>
            <a:ext cx="167005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
        <p:nvSpPr>
          <p:cNvPr id="22537" name="Line 51">
            <a:extLst>
              <a:ext uri="{FF2B5EF4-FFF2-40B4-BE49-F238E27FC236}">
                <a16:creationId xmlns:a16="http://schemas.microsoft.com/office/drawing/2014/main" id="{B0BB068A-D9CD-425A-976B-3E76A8E8BD54}"/>
              </a:ext>
            </a:extLst>
          </p:cNvPr>
          <p:cNvSpPr>
            <a:spLocks noChangeShapeType="1"/>
          </p:cNvSpPr>
          <p:nvPr/>
        </p:nvSpPr>
        <p:spPr bwMode="auto">
          <a:xfrm>
            <a:off x="4191000" y="4267200"/>
            <a:ext cx="1588" cy="152400"/>
          </a:xfrm>
          <a:prstGeom prst="line">
            <a:avLst/>
          </a:prstGeom>
          <a:noFill/>
          <a:ln w="38100" cap="sq">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nchor="ctr"/>
          <a:lstStyle/>
          <a:p>
            <a:endParaRPr lang="en-US"/>
          </a:p>
        </p:txBody>
      </p:sp>
      <p:cxnSp>
        <p:nvCxnSpPr>
          <p:cNvPr id="36" name="Straight Connector 35">
            <a:extLst>
              <a:ext uri="{FF2B5EF4-FFF2-40B4-BE49-F238E27FC236}">
                <a16:creationId xmlns:a16="http://schemas.microsoft.com/office/drawing/2014/main" id="{F5BE1906-1155-4463-AD97-7627FCD4080B}"/>
              </a:ext>
            </a:extLst>
          </p:cNvPr>
          <p:cNvCxnSpPr/>
          <p:nvPr/>
        </p:nvCxnSpPr>
        <p:spPr>
          <a:xfrm flipV="1">
            <a:off x="2266950" y="4308475"/>
            <a:ext cx="1970088" cy="6350"/>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sp>
        <p:nvSpPr>
          <p:cNvPr id="22631" name="Text Box 103">
            <a:extLst>
              <a:ext uri="{FF2B5EF4-FFF2-40B4-BE49-F238E27FC236}">
                <a16:creationId xmlns:a16="http://schemas.microsoft.com/office/drawing/2014/main" id="{A67F565A-6220-4ADD-BD0C-B9F85B807297}"/>
              </a:ext>
            </a:extLst>
          </p:cNvPr>
          <p:cNvSpPr txBox="1">
            <a:spLocks noChangeArrowheads="1"/>
          </p:cNvSpPr>
          <p:nvPr/>
        </p:nvSpPr>
        <p:spPr bwMode="auto">
          <a:xfrm>
            <a:off x="1704976" y="2732088"/>
            <a:ext cx="17637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b="1">
                <a:solidFill>
                  <a:srgbClr val="0000FF"/>
                </a:solidFill>
                <a:latin typeface="Times New Roman" panose="02020603050405020304" pitchFamily="18" charset="0"/>
              </a:rPr>
              <a:t>Lúc 6h</a:t>
            </a:r>
          </a:p>
        </p:txBody>
      </p:sp>
      <p:cxnSp>
        <p:nvCxnSpPr>
          <p:cNvPr id="2" name="Straight Connector 35">
            <a:extLst>
              <a:ext uri="{FF2B5EF4-FFF2-40B4-BE49-F238E27FC236}">
                <a16:creationId xmlns:a16="http://schemas.microsoft.com/office/drawing/2014/main" id="{196C70FD-0618-4387-A99D-BEE6E711773D}"/>
              </a:ext>
            </a:extLst>
          </p:cNvPr>
          <p:cNvCxnSpPr/>
          <p:nvPr/>
        </p:nvCxnSpPr>
        <p:spPr>
          <a:xfrm>
            <a:off x="4175126" y="4337050"/>
            <a:ext cx="5205413" cy="0"/>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sp>
        <p:nvSpPr>
          <p:cNvPr id="22637" name="Text Box 109">
            <a:extLst>
              <a:ext uri="{FF2B5EF4-FFF2-40B4-BE49-F238E27FC236}">
                <a16:creationId xmlns:a16="http://schemas.microsoft.com/office/drawing/2014/main" id="{77062A46-F876-40D0-A4F1-DD4485F0DED4}"/>
              </a:ext>
            </a:extLst>
          </p:cNvPr>
          <p:cNvSpPr txBox="1">
            <a:spLocks noChangeArrowheads="1"/>
          </p:cNvSpPr>
          <p:nvPr/>
        </p:nvSpPr>
        <p:spPr bwMode="auto">
          <a:xfrm>
            <a:off x="8337550" y="2446338"/>
            <a:ext cx="20129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b="1">
                <a:solidFill>
                  <a:srgbClr val="0000FF"/>
                </a:solidFill>
                <a:latin typeface="Times New Roman" panose="02020603050405020304" pitchFamily="18" charset="0"/>
              </a:rPr>
              <a:t>9h30phút</a:t>
            </a:r>
          </a:p>
        </p:txBody>
      </p:sp>
      <p:pic>
        <p:nvPicPr>
          <p:cNvPr id="22701" name="Picture 173" descr="xe">
            <a:extLst>
              <a:ext uri="{FF2B5EF4-FFF2-40B4-BE49-F238E27FC236}">
                <a16:creationId xmlns:a16="http://schemas.microsoft.com/office/drawing/2014/main" id="{18C41DD2-3C0A-465B-AD38-4427C7706FE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4427539"/>
            <a:ext cx="1841500" cy="187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625" name="Text Box 97">
            <a:extLst>
              <a:ext uri="{FF2B5EF4-FFF2-40B4-BE49-F238E27FC236}">
                <a16:creationId xmlns:a16="http://schemas.microsoft.com/office/drawing/2014/main" id="{24036A0C-2A30-401C-AA7B-C050605FBA41}"/>
              </a:ext>
            </a:extLst>
          </p:cNvPr>
          <p:cNvSpPr txBox="1">
            <a:spLocks noChangeArrowheads="1"/>
          </p:cNvSpPr>
          <p:nvPr/>
        </p:nvSpPr>
        <p:spPr bwMode="auto">
          <a:xfrm>
            <a:off x="1574800" y="12701"/>
            <a:ext cx="8820150" cy="2246313"/>
          </a:xfrm>
          <a:prstGeom prst="rect">
            <a:avLst/>
          </a:prstGeom>
          <a:solidFill>
            <a:schemeClr val="accent3">
              <a:lumMod val="85000"/>
            </a:schemeClr>
          </a:solidFill>
          <a:ln w="38100">
            <a:solidFill>
              <a:srgbClr val="C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defRPr/>
            </a:pPr>
            <a:r>
              <a:rPr lang="en-US" sz="2000" dirty="0">
                <a:solidFill>
                  <a:schemeClr val="bg1"/>
                </a:solidFill>
              </a:rPr>
              <a:t> </a:t>
            </a:r>
            <a:r>
              <a:rPr lang="en-US" sz="2800" b="1" u="sng" dirty="0" err="1">
                <a:solidFill>
                  <a:schemeClr val="bg1"/>
                </a:solidFill>
              </a:rPr>
              <a:t>Bài</a:t>
            </a:r>
            <a:r>
              <a:rPr lang="en-US" sz="2800" b="1" u="sng" dirty="0">
                <a:solidFill>
                  <a:schemeClr val="bg1"/>
                </a:solidFill>
              </a:rPr>
              <a:t> </a:t>
            </a:r>
            <a:r>
              <a:rPr lang="en-US" sz="2800" b="1" u="sng" dirty="0" err="1">
                <a:solidFill>
                  <a:schemeClr val="bg1"/>
                </a:solidFill>
              </a:rPr>
              <a:t>tập</a:t>
            </a:r>
            <a:r>
              <a:rPr lang="en-US" sz="2800" b="1" u="sng" dirty="0">
                <a:solidFill>
                  <a:schemeClr val="bg1"/>
                </a:solidFill>
              </a:rPr>
              <a:t> 4: </a:t>
            </a:r>
            <a:r>
              <a:rPr lang="en-US" sz="2800" dirty="0" err="1">
                <a:solidFill>
                  <a:schemeClr val="bg1"/>
                </a:solidFill>
                <a:latin typeface="Times New Roman" panose="02020603050405020304" pitchFamily="18" charset="0"/>
              </a:rPr>
              <a:t>Lúc</a:t>
            </a:r>
            <a:r>
              <a:rPr lang="en-US" sz="2800" dirty="0">
                <a:solidFill>
                  <a:schemeClr val="bg1"/>
                </a:solidFill>
                <a:latin typeface="Times New Roman" panose="02020603050405020304" pitchFamily="18" charset="0"/>
              </a:rPr>
              <a:t> 6 giờ </a:t>
            </a:r>
            <a:r>
              <a:rPr lang="en-US" sz="2800" dirty="0" err="1">
                <a:solidFill>
                  <a:schemeClr val="bg1"/>
                </a:solidFill>
                <a:latin typeface="Times New Roman" panose="02020603050405020304" pitchFamily="18" charset="0"/>
              </a:rPr>
              <a:t>sáng</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một</a:t>
            </a:r>
            <a:r>
              <a:rPr lang="en-US" sz="2800" dirty="0">
                <a:solidFill>
                  <a:schemeClr val="bg1"/>
                </a:solidFill>
                <a:latin typeface="Times New Roman" panose="02020603050405020304" pitchFamily="18" charset="0"/>
              </a:rPr>
              <a:t> xe </a:t>
            </a:r>
            <a:r>
              <a:rPr lang="en-US" sz="2800" dirty="0" err="1">
                <a:solidFill>
                  <a:schemeClr val="bg1"/>
                </a:solidFill>
                <a:latin typeface="Times New Roman" panose="02020603050405020304" pitchFamily="18" charset="0"/>
              </a:rPr>
              <a:t>máy</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khởi</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hành</a:t>
            </a:r>
            <a:r>
              <a:rPr lang="en-US" sz="2800" dirty="0">
                <a:solidFill>
                  <a:schemeClr val="bg1"/>
                </a:solidFill>
                <a:latin typeface="Times New Roman" panose="02020603050405020304" pitchFamily="18" charset="0"/>
              </a:rPr>
              <a:t> từ A </a:t>
            </a:r>
            <a:r>
              <a:rPr lang="en-US" sz="2800" dirty="0" err="1">
                <a:solidFill>
                  <a:schemeClr val="bg1"/>
                </a:solidFill>
                <a:latin typeface="Times New Roman" panose="02020603050405020304" pitchFamily="18" charset="0"/>
              </a:rPr>
              <a:t>đến</a:t>
            </a:r>
            <a:r>
              <a:rPr lang="en-US" sz="2800" dirty="0">
                <a:solidFill>
                  <a:schemeClr val="bg1"/>
                </a:solidFill>
                <a:latin typeface="Times New Roman" panose="02020603050405020304" pitchFamily="18" charset="0"/>
              </a:rPr>
              <a:t> B. Sau  đó 1 giờ, </a:t>
            </a:r>
            <a:r>
              <a:rPr lang="en-US" sz="2800" dirty="0" err="1">
                <a:solidFill>
                  <a:schemeClr val="bg1"/>
                </a:solidFill>
                <a:latin typeface="Times New Roman" panose="02020603050405020304" pitchFamily="18" charset="0"/>
              </a:rPr>
              <a:t>một</a:t>
            </a:r>
            <a:r>
              <a:rPr lang="en-US" sz="2800" dirty="0">
                <a:solidFill>
                  <a:schemeClr val="bg1"/>
                </a:solidFill>
                <a:latin typeface="Times New Roman" panose="02020603050405020304" pitchFamily="18" charset="0"/>
              </a:rPr>
              <a:t> ô tô </a:t>
            </a:r>
            <a:r>
              <a:rPr lang="en-US" sz="2800" dirty="0" err="1">
                <a:solidFill>
                  <a:schemeClr val="bg1"/>
                </a:solidFill>
                <a:latin typeface="Times New Roman" panose="02020603050405020304" pitchFamily="18" charset="0"/>
              </a:rPr>
              <a:t>cũng</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xuất</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phát</a:t>
            </a:r>
            <a:r>
              <a:rPr lang="en-US" sz="2800" dirty="0">
                <a:solidFill>
                  <a:schemeClr val="bg1"/>
                </a:solidFill>
                <a:latin typeface="Times New Roman" panose="02020603050405020304" pitchFamily="18" charset="0"/>
              </a:rPr>
              <a:t> từ A </a:t>
            </a:r>
            <a:r>
              <a:rPr lang="en-US" sz="2800" dirty="0" err="1">
                <a:solidFill>
                  <a:schemeClr val="bg1"/>
                </a:solidFill>
                <a:latin typeface="Times New Roman" panose="02020603050405020304" pitchFamily="18" charset="0"/>
              </a:rPr>
              <a:t>đến</a:t>
            </a:r>
            <a:r>
              <a:rPr lang="en-US" sz="2800" dirty="0">
                <a:solidFill>
                  <a:schemeClr val="bg1"/>
                </a:solidFill>
                <a:latin typeface="Times New Roman" panose="02020603050405020304" pitchFamily="18" charset="0"/>
              </a:rPr>
              <a:t> B </a:t>
            </a:r>
            <a:r>
              <a:rPr lang="en-US" sz="2800" dirty="0" err="1">
                <a:solidFill>
                  <a:schemeClr val="bg1"/>
                </a:solidFill>
                <a:latin typeface="Times New Roman" panose="02020603050405020304" pitchFamily="18" charset="0"/>
              </a:rPr>
              <a:t>với</a:t>
            </a:r>
            <a:r>
              <a:rPr lang="en-US" sz="2800" dirty="0">
                <a:solidFill>
                  <a:schemeClr val="bg1"/>
                </a:solidFill>
                <a:latin typeface="Times New Roman" panose="02020603050405020304" pitchFamily="18" charset="0"/>
              </a:rPr>
              <a:t> </a:t>
            </a:r>
            <a:r>
              <a:rPr lang="en-US" sz="2800" b="1" dirty="0" err="1">
                <a:solidFill>
                  <a:schemeClr val="bg1"/>
                </a:solidFill>
                <a:latin typeface="Times New Roman" panose="02020603050405020304" pitchFamily="18" charset="0"/>
              </a:rPr>
              <a:t>vận</a:t>
            </a:r>
            <a:r>
              <a:rPr lang="en-US" sz="2800" b="1" dirty="0">
                <a:solidFill>
                  <a:schemeClr val="bg1"/>
                </a:solidFill>
                <a:latin typeface="Times New Roman" panose="02020603050405020304" pitchFamily="18" charset="0"/>
              </a:rPr>
              <a:t> </a:t>
            </a:r>
            <a:r>
              <a:rPr lang="en-US" sz="2800" b="1" dirty="0" err="1">
                <a:solidFill>
                  <a:schemeClr val="bg1"/>
                </a:solidFill>
                <a:latin typeface="Times New Roman" panose="02020603050405020304" pitchFamily="18" charset="0"/>
              </a:rPr>
              <a:t>tốc</a:t>
            </a:r>
            <a:r>
              <a:rPr lang="en-US" sz="2800" b="1" dirty="0">
                <a:solidFill>
                  <a:schemeClr val="bg1"/>
                </a:solidFill>
                <a:latin typeface="Times New Roman" panose="02020603050405020304" pitchFamily="18" charset="0"/>
              </a:rPr>
              <a:t> trung </a:t>
            </a:r>
            <a:r>
              <a:rPr lang="en-US" sz="2800" b="1" dirty="0" err="1">
                <a:solidFill>
                  <a:schemeClr val="bg1"/>
                </a:solidFill>
                <a:latin typeface="Times New Roman" panose="02020603050405020304" pitchFamily="18" charset="0"/>
              </a:rPr>
              <a:t>bình</a:t>
            </a:r>
            <a:r>
              <a:rPr lang="en-US" sz="2800" b="1" dirty="0">
                <a:solidFill>
                  <a:schemeClr val="bg1"/>
                </a:solidFill>
                <a:latin typeface="Times New Roman" panose="02020603050405020304" pitchFamily="18" charset="0"/>
              </a:rPr>
              <a:t> </a:t>
            </a:r>
            <a:r>
              <a:rPr lang="en-US" sz="2800" b="1" u="sng" dirty="0" err="1">
                <a:solidFill>
                  <a:schemeClr val="bg1"/>
                </a:solidFill>
                <a:latin typeface="Times New Roman" panose="02020603050405020304" pitchFamily="18" charset="0"/>
              </a:rPr>
              <a:t>lớn</a:t>
            </a:r>
            <a:r>
              <a:rPr lang="en-US" sz="2800" b="1" u="sng" dirty="0">
                <a:solidFill>
                  <a:schemeClr val="bg1"/>
                </a:solidFill>
                <a:latin typeface="Times New Roman" panose="02020603050405020304" pitchFamily="18" charset="0"/>
              </a:rPr>
              <a:t> hơn</a:t>
            </a:r>
            <a:r>
              <a:rPr lang="en-US" sz="2800" b="1" dirty="0">
                <a:solidFill>
                  <a:schemeClr val="bg1"/>
                </a:solidFill>
                <a:latin typeface="Times New Roman" panose="02020603050405020304" pitchFamily="18" charset="0"/>
              </a:rPr>
              <a:t> </a:t>
            </a:r>
            <a:r>
              <a:rPr lang="en-US" sz="2800" b="1" dirty="0" err="1">
                <a:solidFill>
                  <a:schemeClr val="bg1"/>
                </a:solidFill>
                <a:latin typeface="Times New Roman" panose="02020603050405020304" pitchFamily="18" charset="0"/>
              </a:rPr>
              <a:t>vận</a:t>
            </a:r>
            <a:r>
              <a:rPr lang="en-US" sz="2800" b="1" dirty="0">
                <a:solidFill>
                  <a:schemeClr val="bg1"/>
                </a:solidFill>
                <a:latin typeface="Times New Roman" panose="02020603050405020304" pitchFamily="18" charset="0"/>
              </a:rPr>
              <a:t> </a:t>
            </a:r>
            <a:r>
              <a:rPr lang="en-US" sz="2800" b="1" dirty="0" err="1">
                <a:solidFill>
                  <a:schemeClr val="bg1"/>
                </a:solidFill>
                <a:latin typeface="Times New Roman" panose="02020603050405020304" pitchFamily="18" charset="0"/>
              </a:rPr>
              <a:t>tốc</a:t>
            </a:r>
            <a:r>
              <a:rPr lang="en-US" sz="2800" b="1" dirty="0">
                <a:solidFill>
                  <a:schemeClr val="bg1"/>
                </a:solidFill>
                <a:latin typeface="Times New Roman" panose="02020603050405020304" pitchFamily="18" charset="0"/>
              </a:rPr>
              <a:t> trung </a:t>
            </a:r>
            <a:r>
              <a:rPr lang="en-US" sz="2800" b="1" dirty="0" err="1">
                <a:solidFill>
                  <a:schemeClr val="bg1"/>
                </a:solidFill>
                <a:latin typeface="Times New Roman" panose="02020603050405020304" pitchFamily="18" charset="0"/>
              </a:rPr>
              <a:t>bình</a:t>
            </a:r>
            <a:r>
              <a:rPr lang="en-US" sz="2800" b="1" dirty="0">
                <a:solidFill>
                  <a:schemeClr val="bg1"/>
                </a:solidFill>
                <a:latin typeface="Times New Roman" panose="02020603050405020304" pitchFamily="18" charset="0"/>
              </a:rPr>
              <a:t> </a:t>
            </a:r>
            <a:r>
              <a:rPr lang="en-US" sz="2800" b="1" dirty="0" err="1">
                <a:solidFill>
                  <a:schemeClr val="bg1"/>
                </a:solidFill>
                <a:latin typeface="Times New Roman" panose="02020603050405020304" pitchFamily="18" charset="0"/>
              </a:rPr>
              <a:t>của</a:t>
            </a:r>
            <a:r>
              <a:rPr lang="en-US" sz="2800" b="1" dirty="0">
                <a:solidFill>
                  <a:schemeClr val="bg1"/>
                </a:solidFill>
                <a:latin typeface="Times New Roman" panose="02020603050405020304" pitchFamily="18" charset="0"/>
              </a:rPr>
              <a:t> xe </a:t>
            </a:r>
            <a:r>
              <a:rPr lang="en-US" sz="2800" b="1" dirty="0" err="1">
                <a:solidFill>
                  <a:schemeClr val="bg1"/>
                </a:solidFill>
                <a:latin typeface="Times New Roman" panose="02020603050405020304" pitchFamily="18" charset="0"/>
              </a:rPr>
              <a:t>máy</a:t>
            </a:r>
            <a:r>
              <a:rPr lang="en-US" sz="2800" b="1" dirty="0">
                <a:solidFill>
                  <a:schemeClr val="bg1"/>
                </a:solidFill>
                <a:latin typeface="Times New Roman" panose="02020603050405020304" pitchFamily="18" charset="0"/>
              </a:rPr>
              <a:t> 20km/h</a:t>
            </a:r>
            <a:r>
              <a:rPr lang="en-US" sz="2800" dirty="0">
                <a:solidFill>
                  <a:schemeClr val="bg1"/>
                </a:solidFill>
                <a:latin typeface="Times New Roman" panose="02020603050405020304" pitchFamily="18" charset="0"/>
              </a:rPr>
              <a:t>. Cả hai xe </a:t>
            </a:r>
            <a:r>
              <a:rPr lang="en-US" sz="2800" dirty="0" err="1">
                <a:solidFill>
                  <a:schemeClr val="bg1"/>
                </a:solidFill>
                <a:latin typeface="Times New Roman" panose="02020603050405020304" pitchFamily="18" charset="0"/>
              </a:rPr>
              <a:t>đến</a:t>
            </a:r>
            <a:r>
              <a:rPr lang="en-US" sz="2800" dirty="0">
                <a:solidFill>
                  <a:schemeClr val="bg1"/>
                </a:solidFill>
                <a:latin typeface="Times New Roman" panose="02020603050405020304" pitchFamily="18" charset="0"/>
              </a:rPr>
              <a:t> B </a:t>
            </a:r>
            <a:r>
              <a:rPr lang="en-US" sz="2800" dirty="0" err="1">
                <a:solidFill>
                  <a:schemeClr val="bg1"/>
                </a:solidFill>
                <a:latin typeface="Times New Roman" panose="02020603050405020304" pitchFamily="18" charset="0"/>
              </a:rPr>
              <a:t>đồng</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thời</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vào</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lúc</a:t>
            </a:r>
            <a:r>
              <a:rPr lang="en-US" sz="2800" dirty="0">
                <a:solidFill>
                  <a:schemeClr val="bg1"/>
                </a:solidFill>
                <a:latin typeface="Times New Roman" panose="02020603050405020304" pitchFamily="18" charset="0"/>
              </a:rPr>
              <a:t> 9 giờ 30 </a:t>
            </a:r>
            <a:r>
              <a:rPr lang="en-US" sz="2800" dirty="0" err="1">
                <a:solidFill>
                  <a:schemeClr val="bg1"/>
                </a:solidFill>
                <a:latin typeface="Times New Roman" panose="02020603050405020304" pitchFamily="18" charset="0"/>
              </a:rPr>
              <a:t>phút</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sáng</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cùng</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ngày</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Tính</a:t>
            </a:r>
            <a:r>
              <a:rPr lang="en-US" sz="2800" dirty="0">
                <a:solidFill>
                  <a:schemeClr val="bg1"/>
                </a:solidFill>
                <a:latin typeface="Times New Roman" panose="02020603050405020304" pitchFamily="18" charset="0"/>
              </a:rPr>
              <a:t> độ </a:t>
            </a:r>
            <a:r>
              <a:rPr lang="en-US" sz="2800" dirty="0" err="1">
                <a:solidFill>
                  <a:schemeClr val="bg1"/>
                </a:solidFill>
                <a:latin typeface="Times New Roman" panose="02020603050405020304" pitchFamily="18" charset="0"/>
              </a:rPr>
              <a:t>dài</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quãng</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đường</a:t>
            </a:r>
            <a:r>
              <a:rPr lang="en-US" sz="2800" dirty="0">
                <a:solidFill>
                  <a:schemeClr val="bg1"/>
                </a:solidFill>
                <a:latin typeface="Times New Roman" panose="02020603050405020304" pitchFamily="18" charset="0"/>
              </a:rPr>
              <a:t> AB ?</a:t>
            </a:r>
          </a:p>
        </p:txBody>
      </p:sp>
      <p:sp>
        <p:nvSpPr>
          <p:cNvPr id="3" name="Text Box 175">
            <a:extLst>
              <a:ext uri="{FF2B5EF4-FFF2-40B4-BE49-F238E27FC236}">
                <a16:creationId xmlns:a16="http://schemas.microsoft.com/office/drawing/2014/main" id="{D4FECC5D-80F4-4EB5-BA7D-1CDD6FA1F880}"/>
              </a:ext>
            </a:extLst>
          </p:cNvPr>
          <p:cNvSpPr txBox="1">
            <a:spLocks noChangeArrowheads="1"/>
          </p:cNvSpPr>
          <p:nvPr/>
        </p:nvSpPr>
        <p:spPr bwMode="auto">
          <a:xfrm>
            <a:off x="2667000" y="4860925"/>
            <a:ext cx="44958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b="1">
                <a:solidFill>
                  <a:srgbClr val="FF0000"/>
                </a:solidFill>
                <a:latin typeface="Times New Roman" panose="02020603050405020304" pitchFamily="18" charset="0"/>
              </a:rPr>
              <a:t>Tính quãng đường AB  ?</a:t>
            </a:r>
          </a:p>
        </p:txBody>
      </p:sp>
    </p:spTree>
    <p:extLst>
      <p:ext uri="{BB962C8B-B14F-4D97-AF65-F5344CB8AC3E}">
        <p14:creationId xmlns:p14="http://schemas.microsoft.com/office/powerpoint/2010/main" val="10037473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2625">
                                            <p:bg/>
                                          </p:spTgt>
                                        </p:tgtEl>
                                        <p:attrNameLst>
                                          <p:attrName>style.visibility</p:attrName>
                                        </p:attrNameLst>
                                      </p:cBhvr>
                                      <p:to>
                                        <p:strVal val="visible"/>
                                      </p:to>
                                    </p:set>
                                    <p:animEffect transition="in" filter="box(in)">
                                      <p:cBhvr>
                                        <p:cTn id="7" dur="500"/>
                                        <p:tgtEl>
                                          <p:spTgt spid="22625">
                                            <p:bg/>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par>
                                <p:cTn id="8" presetID="4" presetClass="entr" presetSubtype="16" fill="hold" grpId="0" nodeType="withEffect">
                                  <p:stCondLst>
                                    <p:cond delay="0"/>
                                  </p:stCondLst>
                                  <p:childTnLst>
                                    <p:set>
                                      <p:cBhvr>
                                        <p:cTn id="9" dur="1" fill="hold">
                                          <p:stCondLst>
                                            <p:cond delay="0"/>
                                          </p:stCondLst>
                                        </p:cTn>
                                        <p:tgtEl>
                                          <p:spTgt spid="22625">
                                            <p:txEl>
                                              <p:pRg st="0" end="0"/>
                                            </p:txEl>
                                          </p:spTgt>
                                        </p:tgtEl>
                                        <p:attrNameLst>
                                          <p:attrName>style.visibility</p:attrName>
                                        </p:attrNameLst>
                                      </p:cBhvr>
                                      <p:to>
                                        <p:strVal val="visible"/>
                                      </p:to>
                                    </p:set>
                                    <p:animEffect transition="in" filter="box(in)">
                                      <p:cBhvr>
                                        <p:cTn id="10" dur="500"/>
                                        <p:tgtEl>
                                          <p:spTgt spid="22625">
                                            <p:txEl>
                                              <p:pRg st="0" end="0"/>
                                            </p:txEl>
                                          </p:spTgt>
                                        </p:tgtEl>
                                      </p:cBhvr>
                                    </p:animEffect>
                                  </p:childTnLst>
                                  <p:subTnLst>
                                    <p:audio>
                                      <p:cMediaNode>
                                        <p:cTn display="0" masterRel="sameClick">
                                          <p:stCondLst>
                                            <p:cond evt="begin" delay="0">
                                              <p:tn val="8"/>
                                            </p:cond>
                                          </p:stCondLst>
                                          <p:endCondLst>
                                            <p:cond evt="onStopAudio" delay="0">
                                              <p:tgtEl>
                                                <p:sldTgt/>
                                              </p:tgtEl>
                                            </p:cond>
                                          </p:endCondLst>
                                        </p:cTn>
                                        <p:tgtEl>
                                          <p:sndTgt r:embed="rId2" name="chimes.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7" presetClass="entr" presetSubtype="0" fill="hold" grpId="0" nodeType="clickEffect">
                                  <p:stCondLst>
                                    <p:cond delay="0"/>
                                  </p:stCondLst>
                                  <p:iterate type="lt">
                                    <p:tmPct val="50000"/>
                                  </p:iterate>
                                  <p:childTnLst>
                                    <p:set>
                                      <p:cBhvr>
                                        <p:cTn id="14" dur="1" fill="hold">
                                          <p:stCondLst>
                                            <p:cond delay="0"/>
                                          </p:stCondLst>
                                        </p:cTn>
                                        <p:tgtEl>
                                          <p:spTgt spid="22631"/>
                                        </p:tgtEl>
                                        <p:attrNameLst>
                                          <p:attrName>style.visibility</p:attrName>
                                        </p:attrNameLst>
                                      </p:cBhvr>
                                      <p:to>
                                        <p:strVal val="visible"/>
                                      </p:to>
                                    </p:set>
                                    <p:anim calcmode="discrete" valueType="clr">
                                      <p:cBhvr override="childStyle">
                                        <p:cTn id="15" dur="80"/>
                                        <p:tgtEl>
                                          <p:spTgt spid="22631"/>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22631"/>
                                        </p:tgtEl>
                                        <p:attrNameLst>
                                          <p:attrName>fillcolor</p:attrName>
                                        </p:attrNameLst>
                                      </p:cBhvr>
                                      <p:tavLst>
                                        <p:tav tm="0">
                                          <p:val>
                                            <p:clrVal>
                                              <a:schemeClr val="accent2"/>
                                            </p:clrVal>
                                          </p:val>
                                        </p:tav>
                                        <p:tav tm="50000">
                                          <p:val>
                                            <p:clrVal>
                                              <a:schemeClr val="hlink"/>
                                            </p:clrVal>
                                          </p:val>
                                        </p:tav>
                                      </p:tavLst>
                                    </p:anim>
                                    <p:set>
                                      <p:cBhvr>
                                        <p:cTn id="17" dur="80"/>
                                        <p:tgtEl>
                                          <p:spTgt spid="22631"/>
                                        </p:tgtEl>
                                        <p:attrNameLst>
                                          <p:attrName>fill.type</p:attrName>
                                        </p:attrNameLst>
                                      </p:cBhvr>
                                      <p:to>
                                        <p:strVal val="solid"/>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101"/>
                                        </p:tgtEl>
                                        <p:attrNameLst>
                                          <p:attrName>style.visibility</p:attrName>
                                        </p:attrNameLst>
                                      </p:cBhvr>
                                      <p:to>
                                        <p:strVal val="visible"/>
                                      </p:to>
                                    </p:set>
                                    <p:animEffect transition="in" filter="blinds(horizontal)">
                                      <p:cBhvr>
                                        <p:cTn id="22" dur="500"/>
                                        <p:tgtEl>
                                          <p:spTgt spid="2101"/>
                                        </p:tgtEl>
                                      </p:cBhvr>
                                    </p:animEffect>
                                  </p:childTnLst>
                                  <p:subTnLst>
                                    <p:audio>
                                      <p:cMediaNode>
                                        <p:cTn display="0" masterRel="sameClick">
                                          <p:stCondLst>
                                            <p:cond evt="begin" delay="0">
                                              <p:tn val="20"/>
                                            </p:cond>
                                          </p:stCondLst>
                                          <p:endCondLst>
                                            <p:cond evt="onStopAudio" delay="0">
                                              <p:tgtEl>
                                                <p:sldTgt/>
                                              </p:tgtEl>
                                            </p:cond>
                                          </p:endCondLst>
                                        </p:cTn>
                                        <p:tgtEl>
                                          <p:sndTgt r:embed="rId3" name="wind.wav"/>
                                        </p:tgtEl>
                                      </p:cMediaNode>
                                    </p:audio>
                                  </p:subTnLst>
                                </p:cTn>
                              </p:par>
                              <p:par>
                                <p:cTn id="23" presetID="63" presetClass="path" presetSubtype="0" accel="50000" decel="50000" fill="hold" nodeType="withEffect">
                                  <p:stCondLst>
                                    <p:cond delay="0"/>
                                  </p:stCondLst>
                                  <p:childTnLst>
                                    <p:animMotion origin="layout" path="M -1.66667E-6 1.85185E-6 L 0.26615 0.00208 " pathEditMode="relative" rAng="0" ptsTypes="AA">
                                      <p:cBhvr>
                                        <p:cTn id="24" dur="2000" fill="hold"/>
                                        <p:tgtEl>
                                          <p:spTgt spid="2101"/>
                                        </p:tgtEl>
                                        <p:attrNameLst>
                                          <p:attrName>ppt_x</p:attrName>
                                          <p:attrName>ppt_y</p:attrName>
                                        </p:attrNameLst>
                                      </p:cBhvr>
                                      <p:rCtr x="13299" y="93"/>
                                    </p:animMotion>
                                  </p:childTnLst>
                                  <p:subTnLst>
                                    <p:audio>
                                      <p:cMediaNode>
                                        <p:cTn display="0" masterRel="sameClick">
                                          <p:stCondLst>
                                            <p:cond evt="begin" delay="0">
                                              <p:tn val="23"/>
                                            </p:cond>
                                          </p:stCondLst>
                                          <p:endCondLst>
                                            <p:cond evt="onStopAudio" delay="0">
                                              <p:tgtEl>
                                                <p:sldTgt/>
                                              </p:tgtEl>
                                            </p:cond>
                                          </p:endCondLst>
                                        </p:cTn>
                                        <p:tgtEl>
                                          <p:sndTgt r:embed="rId3" name="wind.wav"/>
                                        </p:tgtEl>
                                      </p:cMediaNode>
                                    </p:audio>
                                  </p:subTnLst>
                                </p:cTn>
                              </p:par>
                              <p:par>
                                <p:cTn id="25" presetID="18" presetClass="entr" presetSubtype="6" fill="hold" nodeType="with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strips(downRight)">
                                      <p:cBhvr>
                                        <p:cTn id="27" dur="2000"/>
                                        <p:tgtEl>
                                          <p:spTgt spid="3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7" presetClass="entr" presetSubtype="0" fill="hold" grpId="0" nodeType="clickEffect">
                                  <p:stCondLst>
                                    <p:cond delay="0"/>
                                  </p:stCondLst>
                                  <p:iterate type="lt">
                                    <p:tmPct val="50000"/>
                                  </p:iterate>
                                  <p:childTnLst>
                                    <p:set>
                                      <p:cBhvr>
                                        <p:cTn id="31" dur="1" fill="hold">
                                          <p:stCondLst>
                                            <p:cond delay="0"/>
                                          </p:stCondLst>
                                        </p:cTn>
                                        <p:tgtEl>
                                          <p:spTgt spid="2059"/>
                                        </p:tgtEl>
                                        <p:attrNameLst>
                                          <p:attrName>style.visibility</p:attrName>
                                        </p:attrNameLst>
                                      </p:cBhvr>
                                      <p:to>
                                        <p:strVal val="visible"/>
                                      </p:to>
                                    </p:set>
                                    <p:anim calcmode="discrete" valueType="clr">
                                      <p:cBhvr override="childStyle">
                                        <p:cTn id="32" dur="80"/>
                                        <p:tgtEl>
                                          <p:spTgt spid="2059"/>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2059"/>
                                        </p:tgtEl>
                                        <p:attrNameLst>
                                          <p:attrName>fillcolor</p:attrName>
                                        </p:attrNameLst>
                                      </p:cBhvr>
                                      <p:tavLst>
                                        <p:tav tm="0">
                                          <p:val>
                                            <p:clrVal>
                                              <a:schemeClr val="accent2"/>
                                            </p:clrVal>
                                          </p:val>
                                        </p:tav>
                                        <p:tav tm="50000">
                                          <p:val>
                                            <p:clrVal>
                                              <a:schemeClr val="hlink"/>
                                            </p:clrVal>
                                          </p:val>
                                        </p:tav>
                                      </p:tavLst>
                                    </p:anim>
                                    <p:set>
                                      <p:cBhvr>
                                        <p:cTn id="34" dur="80"/>
                                        <p:tgtEl>
                                          <p:spTgt spid="2059"/>
                                        </p:tgtEl>
                                        <p:attrNameLst>
                                          <p:attrName>fill.type</p:attrName>
                                        </p:attrNameLst>
                                      </p:cBhvr>
                                      <p:to>
                                        <p:strVal val="solid"/>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nodeType="clickEffect">
                                  <p:stCondLst>
                                    <p:cond delay="0"/>
                                  </p:stCondLst>
                                  <p:childTnLst>
                                    <p:set>
                                      <p:cBhvr>
                                        <p:cTn id="38" dur="1" fill="hold">
                                          <p:stCondLst>
                                            <p:cond delay="0"/>
                                          </p:stCondLst>
                                        </p:cTn>
                                        <p:tgtEl>
                                          <p:spTgt spid="22701"/>
                                        </p:tgtEl>
                                        <p:attrNameLst>
                                          <p:attrName>style.visibility</p:attrName>
                                        </p:attrNameLst>
                                      </p:cBhvr>
                                      <p:to>
                                        <p:strVal val="visible"/>
                                      </p:to>
                                    </p:set>
                                    <p:animEffect transition="in" filter="blinds(horizontal)">
                                      <p:cBhvr>
                                        <p:cTn id="39" dur="500"/>
                                        <p:tgtEl>
                                          <p:spTgt spid="22701"/>
                                        </p:tgtEl>
                                      </p:cBhvr>
                                    </p:animEffect>
                                  </p:childTnLst>
                                  <p:subTnLst>
                                    <p:audio>
                                      <p:cMediaNode>
                                        <p:cTn display="0" masterRel="sameClick">
                                          <p:stCondLst>
                                            <p:cond evt="begin" delay="0">
                                              <p:tn val="37"/>
                                            </p:cond>
                                          </p:stCondLst>
                                          <p:endCondLst>
                                            <p:cond evt="onStopAudio" delay="0">
                                              <p:tgtEl>
                                                <p:sldTgt/>
                                              </p:tgtEl>
                                            </p:cond>
                                          </p:endCondLst>
                                        </p:cTn>
                                        <p:tgtEl>
                                          <p:sndTgt r:embed="rId3" name="wind.wav"/>
                                        </p:tgtEl>
                                      </p:cMediaNode>
                                    </p:audio>
                                  </p:subTnLst>
                                </p:cTn>
                              </p:par>
                            </p:childTnLst>
                          </p:cTn>
                        </p:par>
                      </p:childTnLst>
                    </p:cTn>
                  </p:par>
                  <p:par>
                    <p:cTn id="40" fill="hold" nodeType="clickPar">
                      <p:stCondLst>
                        <p:cond delay="indefinite"/>
                      </p:stCondLst>
                      <p:childTnLst>
                        <p:par>
                          <p:cTn id="41" fill="hold" nodeType="withGroup">
                            <p:stCondLst>
                              <p:cond delay="0"/>
                            </p:stCondLst>
                            <p:childTnLst>
                              <p:par>
                                <p:cTn id="42" presetID="63" presetClass="path" presetSubtype="0" accel="50000" decel="50000" fill="hold" nodeType="clickEffect">
                                  <p:stCondLst>
                                    <p:cond delay="0"/>
                                  </p:stCondLst>
                                  <p:childTnLst>
                                    <p:animMotion origin="layout" path="M 0.26615 0.00208 L 0.78768 0.01319 " pathEditMode="relative" rAng="0" ptsTypes="AA">
                                      <p:cBhvr>
                                        <p:cTn id="43" dur="3000" fill="hold"/>
                                        <p:tgtEl>
                                          <p:spTgt spid="2101"/>
                                        </p:tgtEl>
                                        <p:attrNameLst>
                                          <p:attrName>ppt_x</p:attrName>
                                          <p:attrName>ppt_y</p:attrName>
                                        </p:attrNameLst>
                                      </p:cBhvr>
                                      <p:rCtr x="26076" y="556"/>
                                    </p:animMotion>
                                  </p:childTnLst>
                                  <p:subTnLst>
                                    <p:audio>
                                      <p:cMediaNode>
                                        <p:cTn display="0" masterRel="sameClick">
                                          <p:stCondLst>
                                            <p:cond evt="begin" delay="0">
                                              <p:tn val="42"/>
                                            </p:cond>
                                          </p:stCondLst>
                                          <p:endCondLst>
                                            <p:cond evt="onStopAudio" delay="0">
                                              <p:tgtEl>
                                                <p:sldTgt/>
                                              </p:tgtEl>
                                            </p:cond>
                                          </p:endCondLst>
                                        </p:cTn>
                                        <p:tgtEl>
                                          <p:sndTgt r:embed="rId3" name="wind.wav"/>
                                        </p:tgtEl>
                                      </p:cMediaNode>
                                    </p:audio>
                                  </p:subTnLst>
                                </p:cTn>
                              </p:par>
                              <p:par>
                                <p:cTn id="44" presetID="63" presetClass="path" presetSubtype="0" accel="50000" decel="50000" fill="hold" nodeType="withEffect">
                                  <p:stCondLst>
                                    <p:cond delay="0"/>
                                  </p:stCondLst>
                                  <p:childTnLst>
                                    <p:animMotion origin="layout" path="M -1.11111E-6 2.59259E-6 L 0.80972 -0.00718 " pathEditMode="relative" rAng="0" ptsTypes="AA">
                                      <p:cBhvr>
                                        <p:cTn id="45" dur="3000" fill="hold"/>
                                        <p:tgtEl>
                                          <p:spTgt spid="22701"/>
                                        </p:tgtEl>
                                        <p:attrNameLst>
                                          <p:attrName>ppt_x</p:attrName>
                                          <p:attrName>ppt_y</p:attrName>
                                        </p:attrNameLst>
                                      </p:cBhvr>
                                      <p:rCtr x="40486" y="-370"/>
                                    </p:animMotion>
                                  </p:childTnLst>
                                  <p:subTnLst>
                                    <p:audio>
                                      <p:cMediaNode>
                                        <p:cTn display="0" masterRel="sameClick">
                                          <p:stCondLst>
                                            <p:cond evt="begin" delay="0">
                                              <p:tn val="44"/>
                                            </p:cond>
                                          </p:stCondLst>
                                          <p:endCondLst>
                                            <p:cond evt="onStopAudio" delay="0">
                                              <p:tgtEl>
                                                <p:sldTgt/>
                                              </p:tgtEl>
                                            </p:cond>
                                          </p:endCondLst>
                                        </p:cTn>
                                        <p:tgtEl>
                                          <p:sndTgt r:embed="rId3" name="wind.wav"/>
                                        </p:tgtEl>
                                      </p:cMediaNode>
                                    </p:audio>
                                  </p:subTnLst>
                                </p:cTn>
                              </p:par>
                            </p:childTnLst>
                          </p:cTn>
                        </p:par>
                      </p:childTnLst>
                    </p:cTn>
                  </p:par>
                  <p:par>
                    <p:cTn id="46" fill="hold" nodeType="clickPar">
                      <p:stCondLst>
                        <p:cond delay="indefinite"/>
                      </p:stCondLst>
                      <p:childTnLst>
                        <p:par>
                          <p:cTn id="47" fill="hold" nodeType="withGroup">
                            <p:stCondLst>
                              <p:cond delay="0"/>
                            </p:stCondLst>
                            <p:childTnLst>
                              <p:par>
                                <p:cTn id="48" presetID="27" presetClass="entr" presetSubtype="0" fill="hold" grpId="0" nodeType="clickEffect">
                                  <p:stCondLst>
                                    <p:cond delay="0"/>
                                  </p:stCondLst>
                                  <p:iterate type="lt">
                                    <p:tmPct val="50000"/>
                                  </p:iterate>
                                  <p:childTnLst>
                                    <p:set>
                                      <p:cBhvr>
                                        <p:cTn id="49" dur="1" fill="hold">
                                          <p:stCondLst>
                                            <p:cond delay="0"/>
                                          </p:stCondLst>
                                        </p:cTn>
                                        <p:tgtEl>
                                          <p:spTgt spid="22637"/>
                                        </p:tgtEl>
                                        <p:attrNameLst>
                                          <p:attrName>style.visibility</p:attrName>
                                        </p:attrNameLst>
                                      </p:cBhvr>
                                      <p:to>
                                        <p:strVal val="visible"/>
                                      </p:to>
                                    </p:set>
                                    <p:anim calcmode="discrete" valueType="clr">
                                      <p:cBhvr override="childStyle">
                                        <p:cTn id="50" dur="80"/>
                                        <p:tgtEl>
                                          <p:spTgt spid="22637"/>
                                        </p:tgtEl>
                                        <p:attrNameLst>
                                          <p:attrName>style.color</p:attrName>
                                        </p:attrNameLst>
                                      </p:cBhvr>
                                      <p:tavLst>
                                        <p:tav tm="0">
                                          <p:val>
                                            <p:clrVal>
                                              <a:schemeClr val="accent2"/>
                                            </p:clrVal>
                                          </p:val>
                                        </p:tav>
                                        <p:tav tm="50000">
                                          <p:val>
                                            <p:clrVal>
                                              <a:schemeClr val="hlink"/>
                                            </p:clrVal>
                                          </p:val>
                                        </p:tav>
                                      </p:tavLst>
                                    </p:anim>
                                    <p:anim calcmode="discrete" valueType="clr">
                                      <p:cBhvr>
                                        <p:cTn id="51" dur="80"/>
                                        <p:tgtEl>
                                          <p:spTgt spid="22637"/>
                                        </p:tgtEl>
                                        <p:attrNameLst>
                                          <p:attrName>fillcolor</p:attrName>
                                        </p:attrNameLst>
                                      </p:cBhvr>
                                      <p:tavLst>
                                        <p:tav tm="0">
                                          <p:val>
                                            <p:clrVal>
                                              <a:schemeClr val="accent2"/>
                                            </p:clrVal>
                                          </p:val>
                                        </p:tav>
                                        <p:tav tm="50000">
                                          <p:val>
                                            <p:clrVal>
                                              <a:schemeClr val="hlink"/>
                                            </p:clrVal>
                                          </p:val>
                                        </p:tav>
                                      </p:tavLst>
                                    </p:anim>
                                    <p:set>
                                      <p:cBhvr>
                                        <p:cTn id="52" dur="80"/>
                                        <p:tgtEl>
                                          <p:spTgt spid="22637"/>
                                        </p:tgtEl>
                                        <p:attrNameLst>
                                          <p:attrName>fill.type</p:attrName>
                                        </p:attrNameLst>
                                      </p:cBhvr>
                                      <p:to>
                                        <p:strVal val="solid"/>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2631" grpId="0"/>
      <p:bldP spid="22637" grpId="0"/>
      <p:bldP spid="22625" grpId="0" build="allAtOnce" animBg="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Oval 76">
            <a:extLst>
              <a:ext uri="{FF2B5EF4-FFF2-40B4-BE49-F238E27FC236}">
                <a16:creationId xmlns:a16="http://schemas.microsoft.com/office/drawing/2014/main" id="{BB85493A-ECB3-4FF6-ABB5-870E10C5F734}"/>
              </a:ext>
            </a:extLst>
          </p:cNvPr>
          <p:cNvSpPr/>
          <p:nvPr/>
        </p:nvSpPr>
        <p:spPr>
          <a:xfrm>
            <a:off x="6934200" y="4462463"/>
            <a:ext cx="3581400" cy="2286000"/>
          </a:xfrm>
          <a:prstGeom prst="ellipse">
            <a:avLst/>
          </a:prstGeom>
          <a:solidFill>
            <a:schemeClr val="accent5">
              <a:lumMod val="90000"/>
            </a:schemeClr>
          </a:solidFill>
          <a:ln w="57150">
            <a:solidFill>
              <a:srgbClr val="C00000"/>
            </a:solidFill>
            <a:prstDash val="lgDash"/>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vi-VN" dirty="0">
              <a:solidFill>
                <a:srgbClr val="FF0000"/>
              </a:solidFill>
            </a:endParaRPr>
          </a:p>
        </p:txBody>
      </p:sp>
      <p:sp>
        <p:nvSpPr>
          <p:cNvPr id="3074" name="Text Box 12">
            <a:extLst>
              <a:ext uri="{FF2B5EF4-FFF2-40B4-BE49-F238E27FC236}">
                <a16:creationId xmlns:a16="http://schemas.microsoft.com/office/drawing/2014/main" id="{CF30E6C6-C231-4655-9332-458B05437669}"/>
              </a:ext>
            </a:extLst>
          </p:cNvPr>
          <p:cNvSpPr txBox="1">
            <a:spLocks noChangeArrowheads="1"/>
          </p:cNvSpPr>
          <p:nvPr/>
        </p:nvSpPr>
        <p:spPr bwMode="auto">
          <a:xfrm>
            <a:off x="6996113" y="4903789"/>
            <a:ext cx="1676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01</a:t>
            </a:r>
          </a:p>
        </p:txBody>
      </p:sp>
      <p:sp>
        <p:nvSpPr>
          <p:cNvPr id="23556" name="Oval 13">
            <a:extLst>
              <a:ext uri="{FF2B5EF4-FFF2-40B4-BE49-F238E27FC236}">
                <a16:creationId xmlns:a16="http://schemas.microsoft.com/office/drawing/2014/main" id="{1B6EB268-E0B2-49A8-80A2-39F91CBFC97D}"/>
              </a:ext>
            </a:extLst>
          </p:cNvPr>
          <p:cNvSpPr>
            <a:spLocks noChangeArrowheads="1"/>
          </p:cNvSpPr>
          <p:nvPr/>
        </p:nvSpPr>
        <p:spPr bwMode="auto">
          <a:xfrm>
            <a:off x="8556626" y="5715000"/>
            <a:ext cx="149225" cy="152400"/>
          </a:xfrm>
          <a:prstGeom prst="ellipse">
            <a:avLst/>
          </a:prstGeom>
          <a:solidFill>
            <a:srgbClr val="00B050"/>
          </a:solidFill>
          <a:ln w="9525">
            <a:solidFill>
              <a:srgbClr val="FF00FF"/>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en-US" sz="6000">
              <a:solidFill>
                <a:srgbClr val="FF0000"/>
              </a:solidFill>
              <a:latin typeface="Verdana" panose="020B0604030504040204" pitchFamily="34" charset="0"/>
            </a:endParaRPr>
          </a:p>
        </p:txBody>
      </p:sp>
      <p:sp>
        <p:nvSpPr>
          <p:cNvPr id="7184" name="Text Box 16">
            <a:extLst>
              <a:ext uri="{FF2B5EF4-FFF2-40B4-BE49-F238E27FC236}">
                <a16:creationId xmlns:a16="http://schemas.microsoft.com/office/drawing/2014/main" id="{C4063F3A-F07C-4FA4-AC4D-6736BF740E12}"/>
              </a:ext>
            </a:extLst>
          </p:cNvPr>
          <p:cNvSpPr txBox="1">
            <a:spLocks noChangeArrowheads="1"/>
          </p:cNvSpPr>
          <p:nvPr/>
        </p:nvSpPr>
        <p:spPr bwMode="auto">
          <a:xfrm>
            <a:off x="8724901" y="4975225"/>
            <a:ext cx="1776413"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59</a:t>
            </a:r>
          </a:p>
        </p:txBody>
      </p:sp>
      <p:sp>
        <p:nvSpPr>
          <p:cNvPr id="7243" name="Text Box 75">
            <a:extLst>
              <a:ext uri="{FF2B5EF4-FFF2-40B4-BE49-F238E27FC236}">
                <a16:creationId xmlns:a16="http://schemas.microsoft.com/office/drawing/2014/main" id="{C1D96680-066C-4A43-847B-93B9351ADA4C}"/>
              </a:ext>
            </a:extLst>
          </p:cNvPr>
          <p:cNvSpPr txBox="1">
            <a:spLocks noChangeArrowheads="1"/>
          </p:cNvSpPr>
          <p:nvPr/>
        </p:nvSpPr>
        <p:spPr bwMode="auto">
          <a:xfrm>
            <a:off x="8713788" y="4933951"/>
            <a:ext cx="18351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58</a:t>
            </a:r>
          </a:p>
        </p:txBody>
      </p:sp>
      <p:sp>
        <p:nvSpPr>
          <p:cNvPr id="7244" name="Text Box 76">
            <a:extLst>
              <a:ext uri="{FF2B5EF4-FFF2-40B4-BE49-F238E27FC236}">
                <a16:creationId xmlns:a16="http://schemas.microsoft.com/office/drawing/2014/main" id="{D6C2450D-17C8-4003-A6AB-7017AB8B53AF}"/>
              </a:ext>
            </a:extLst>
          </p:cNvPr>
          <p:cNvSpPr txBox="1">
            <a:spLocks noChangeArrowheads="1"/>
          </p:cNvSpPr>
          <p:nvPr/>
        </p:nvSpPr>
        <p:spPr bwMode="auto">
          <a:xfrm>
            <a:off x="8718551" y="4957764"/>
            <a:ext cx="166052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57</a:t>
            </a:r>
          </a:p>
        </p:txBody>
      </p:sp>
      <p:sp>
        <p:nvSpPr>
          <p:cNvPr id="7245" name="Text Box 77">
            <a:extLst>
              <a:ext uri="{FF2B5EF4-FFF2-40B4-BE49-F238E27FC236}">
                <a16:creationId xmlns:a16="http://schemas.microsoft.com/office/drawing/2014/main" id="{F2698036-6150-480F-89B2-F66D0ECD6DE5}"/>
              </a:ext>
            </a:extLst>
          </p:cNvPr>
          <p:cNvSpPr txBox="1">
            <a:spLocks noChangeArrowheads="1"/>
          </p:cNvSpPr>
          <p:nvPr/>
        </p:nvSpPr>
        <p:spPr bwMode="auto">
          <a:xfrm>
            <a:off x="8718551" y="4960939"/>
            <a:ext cx="1662113"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56</a:t>
            </a:r>
          </a:p>
        </p:txBody>
      </p:sp>
      <p:sp>
        <p:nvSpPr>
          <p:cNvPr id="7246" name="Text Box 78">
            <a:extLst>
              <a:ext uri="{FF2B5EF4-FFF2-40B4-BE49-F238E27FC236}">
                <a16:creationId xmlns:a16="http://schemas.microsoft.com/office/drawing/2014/main" id="{3FB2B60B-03D5-48A0-82D2-D0B29916B5EC}"/>
              </a:ext>
            </a:extLst>
          </p:cNvPr>
          <p:cNvSpPr txBox="1">
            <a:spLocks noChangeArrowheads="1"/>
          </p:cNvSpPr>
          <p:nvPr/>
        </p:nvSpPr>
        <p:spPr bwMode="auto">
          <a:xfrm>
            <a:off x="8747126" y="4945064"/>
            <a:ext cx="166211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55</a:t>
            </a:r>
          </a:p>
        </p:txBody>
      </p:sp>
      <p:sp>
        <p:nvSpPr>
          <p:cNvPr id="7247" name="Text Box 79">
            <a:extLst>
              <a:ext uri="{FF2B5EF4-FFF2-40B4-BE49-F238E27FC236}">
                <a16:creationId xmlns:a16="http://schemas.microsoft.com/office/drawing/2014/main" id="{2C42CF00-D9F2-4BD3-AEE4-464E5964F4F6}"/>
              </a:ext>
            </a:extLst>
          </p:cNvPr>
          <p:cNvSpPr txBox="1">
            <a:spLocks noChangeArrowheads="1"/>
          </p:cNvSpPr>
          <p:nvPr/>
        </p:nvSpPr>
        <p:spPr bwMode="auto">
          <a:xfrm>
            <a:off x="8720138" y="4967289"/>
            <a:ext cx="166211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54</a:t>
            </a:r>
          </a:p>
        </p:txBody>
      </p:sp>
      <p:sp>
        <p:nvSpPr>
          <p:cNvPr id="7248" name="Text Box 80">
            <a:extLst>
              <a:ext uri="{FF2B5EF4-FFF2-40B4-BE49-F238E27FC236}">
                <a16:creationId xmlns:a16="http://schemas.microsoft.com/office/drawing/2014/main" id="{9EFEC05A-28CC-489F-95F6-58C4246765BE}"/>
              </a:ext>
            </a:extLst>
          </p:cNvPr>
          <p:cNvSpPr txBox="1">
            <a:spLocks noChangeArrowheads="1"/>
          </p:cNvSpPr>
          <p:nvPr/>
        </p:nvSpPr>
        <p:spPr bwMode="auto">
          <a:xfrm>
            <a:off x="8782051" y="4957764"/>
            <a:ext cx="166211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53</a:t>
            </a:r>
          </a:p>
        </p:txBody>
      </p:sp>
      <p:sp>
        <p:nvSpPr>
          <p:cNvPr id="7249" name="Text Box 81">
            <a:extLst>
              <a:ext uri="{FF2B5EF4-FFF2-40B4-BE49-F238E27FC236}">
                <a16:creationId xmlns:a16="http://schemas.microsoft.com/office/drawing/2014/main" id="{C08C5896-5A52-4317-8D7B-D3C246916ABA}"/>
              </a:ext>
            </a:extLst>
          </p:cNvPr>
          <p:cNvSpPr txBox="1">
            <a:spLocks noChangeArrowheads="1"/>
          </p:cNvSpPr>
          <p:nvPr/>
        </p:nvSpPr>
        <p:spPr bwMode="auto">
          <a:xfrm>
            <a:off x="8678863" y="4960939"/>
            <a:ext cx="1662112"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52</a:t>
            </a:r>
          </a:p>
        </p:txBody>
      </p:sp>
      <p:sp>
        <p:nvSpPr>
          <p:cNvPr id="7250" name="Text Box 82">
            <a:extLst>
              <a:ext uri="{FF2B5EF4-FFF2-40B4-BE49-F238E27FC236}">
                <a16:creationId xmlns:a16="http://schemas.microsoft.com/office/drawing/2014/main" id="{E4AA5FE0-2EBD-4570-A26A-02DB6142864B}"/>
              </a:ext>
            </a:extLst>
          </p:cNvPr>
          <p:cNvSpPr txBox="1">
            <a:spLocks noChangeArrowheads="1"/>
          </p:cNvSpPr>
          <p:nvPr/>
        </p:nvSpPr>
        <p:spPr bwMode="auto">
          <a:xfrm>
            <a:off x="8707438" y="4932364"/>
            <a:ext cx="1662112"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51</a:t>
            </a:r>
          </a:p>
        </p:txBody>
      </p:sp>
      <p:sp>
        <p:nvSpPr>
          <p:cNvPr id="7251" name="Text Box 83">
            <a:extLst>
              <a:ext uri="{FF2B5EF4-FFF2-40B4-BE49-F238E27FC236}">
                <a16:creationId xmlns:a16="http://schemas.microsoft.com/office/drawing/2014/main" id="{51BBEEA6-A90D-434F-947C-3FDD1DF61A6C}"/>
              </a:ext>
            </a:extLst>
          </p:cNvPr>
          <p:cNvSpPr txBox="1">
            <a:spLocks noChangeArrowheads="1"/>
          </p:cNvSpPr>
          <p:nvPr/>
        </p:nvSpPr>
        <p:spPr bwMode="auto">
          <a:xfrm>
            <a:off x="8788401" y="4960939"/>
            <a:ext cx="1662113"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50</a:t>
            </a:r>
          </a:p>
        </p:txBody>
      </p:sp>
      <p:sp>
        <p:nvSpPr>
          <p:cNvPr id="7252" name="Text Box 84">
            <a:extLst>
              <a:ext uri="{FF2B5EF4-FFF2-40B4-BE49-F238E27FC236}">
                <a16:creationId xmlns:a16="http://schemas.microsoft.com/office/drawing/2014/main" id="{8B4BFF8F-A6D4-4A0A-8D99-CF4E07E317A3}"/>
              </a:ext>
            </a:extLst>
          </p:cNvPr>
          <p:cNvSpPr txBox="1">
            <a:spLocks noChangeArrowheads="1"/>
          </p:cNvSpPr>
          <p:nvPr/>
        </p:nvSpPr>
        <p:spPr bwMode="auto">
          <a:xfrm>
            <a:off x="8818563" y="4983164"/>
            <a:ext cx="166211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49</a:t>
            </a:r>
          </a:p>
        </p:txBody>
      </p:sp>
      <p:sp>
        <p:nvSpPr>
          <p:cNvPr id="7253" name="Text Box 85">
            <a:extLst>
              <a:ext uri="{FF2B5EF4-FFF2-40B4-BE49-F238E27FC236}">
                <a16:creationId xmlns:a16="http://schemas.microsoft.com/office/drawing/2014/main" id="{FB943E3A-1AE8-4001-9F74-912C6B483859}"/>
              </a:ext>
            </a:extLst>
          </p:cNvPr>
          <p:cNvSpPr txBox="1">
            <a:spLocks noChangeArrowheads="1"/>
          </p:cNvSpPr>
          <p:nvPr/>
        </p:nvSpPr>
        <p:spPr bwMode="auto">
          <a:xfrm>
            <a:off x="8777288" y="4967289"/>
            <a:ext cx="1662112"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48</a:t>
            </a:r>
          </a:p>
        </p:txBody>
      </p:sp>
      <p:sp>
        <p:nvSpPr>
          <p:cNvPr id="7254" name="Text Box 86">
            <a:extLst>
              <a:ext uri="{FF2B5EF4-FFF2-40B4-BE49-F238E27FC236}">
                <a16:creationId xmlns:a16="http://schemas.microsoft.com/office/drawing/2014/main" id="{397CC26B-EB2C-43C8-97A2-5F5BCFC1BDCB}"/>
              </a:ext>
            </a:extLst>
          </p:cNvPr>
          <p:cNvSpPr txBox="1">
            <a:spLocks noChangeArrowheads="1"/>
          </p:cNvSpPr>
          <p:nvPr/>
        </p:nvSpPr>
        <p:spPr bwMode="auto">
          <a:xfrm>
            <a:off x="8783638" y="4937126"/>
            <a:ext cx="166211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47</a:t>
            </a:r>
          </a:p>
        </p:txBody>
      </p:sp>
      <p:sp>
        <p:nvSpPr>
          <p:cNvPr id="7255" name="Text Box 87">
            <a:extLst>
              <a:ext uri="{FF2B5EF4-FFF2-40B4-BE49-F238E27FC236}">
                <a16:creationId xmlns:a16="http://schemas.microsoft.com/office/drawing/2014/main" id="{3462005E-0E2B-4112-9D18-53E38287C2BD}"/>
              </a:ext>
            </a:extLst>
          </p:cNvPr>
          <p:cNvSpPr txBox="1">
            <a:spLocks noChangeArrowheads="1"/>
          </p:cNvSpPr>
          <p:nvPr/>
        </p:nvSpPr>
        <p:spPr bwMode="auto">
          <a:xfrm>
            <a:off x="8720138" y="4918075"/>
            <a:ext cx="1662112"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46</a:t>
            </a:r>
          </a:p>
        </p:txBody>
      </p:sp>
      <p:sp>
        <p:nvSpPr>
          <p:cNvPr id="7256" name="Text Box 88">
            <a:extLst>
              <a:ext uri="{FF2B5EF4-FFF2-40B4-BE49-F238E27FC236}">
                <a16:creationId xmlns:a16="http://schemas.microsoft.com/office/drawing/2014/main" id="{D7A60468-1C69-4E8C-AD6F-FE78F0631FAC}"/>
              </a:ext>
            </a:extLst>
          </p:cNvPr>
          <p:cNvSpPr txBox="1">
            <a:spLocks noChangeArrowheads="1"/>
          </p:cNvSpPr>
          <p:nvPr/>
        </p:nvSpPr>
        <p:spPr bwMode="auto">
          <a:xfrm>
            <a:off x="8704263" y="5005389"/>
            <a:ext cx="1662112"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45</a:t>
            </a:r>
          </a:p>
        </p:txBody>
      </p:sp>
      <p:sp>
        <p:nvSpPr>
          <p:cNvPr id="7257" name="Text Box 89">
            <a:extLst>
              <a:ext uri="{FF2B5EF4-FFF2-40B4-BE49-F238E27FC236}">
                <a16:creationId xmlns:a16="http://schemas.microsoft.com/office/drawing/2014/main" id="{9CB9C6F8-9750-4EB9-A561-54ECF73F9860}"/>
              </a:ext>
            </a:extLst>
          </p:cNvPr>
          <p:cNvSpPr txBox="1">
            <a:spLocks noChangeArrowheads="1"/>
          </p:cNvSpPr>
          <p:nvPr/>
        </p:nvSpPr>
        <p:spPr bwMode="auto">
          <a:xfrm>
            <a:off x="8731251" y="4959350"/>
            <a:ext cx="1662113"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44</a:t>
            </a:r>
          </a:p>
        </p:txBody>
      </p:sp>
      <p:sp>
        <p:nvSpPr>
          <p:cNvPr id="7258" name="Text Box 90">
            <a:extLst>
              <a:ext uri="{FF2B5EF4-FFF2-40B4-BE49-F238E27FC236}">
                <a16:creationId xmlns:a16="http://schemas.microsoft.com/office/drawing/2014/main" id="{091961C8-6D35-44BF-BACD-09C90016395D}"/>
              </a:ext>
            </a:extLst>
          </p:cNvPr>
          <p:cNvSpPr txBox="1">
            <a:spLocks noChangeArrowheads="1"/>
          </p:cNvSpPr>
          <p:nvPr/>
        </p:nvSpPr>
        <p:spPr bwMode="auto">
          <a:xfrm>
            <a:off x="8721725" y="4946651"/>
            <a:ext cx="18351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43</a:t>
            </a:r>
          </a:p>
        </p:txBody>
      </p:sp>
      <p:sp>
        <p:nvSpPr>
          <p:cNvPr id="7259" name="Text Box 91">
            <a:extLst>
              <a:ext uri="{FF2B5EF4-FFF2-40B4-BE49-F238E27FC236}">
                <a16:creationId xmlns:a16="http://schemas.microsoft.com/office/drawing/2014/main" id="{6F8A62A9-0D01-413E-8F0E-D6F879901B64}"/>
              </a:ext>
            </a:extLst>
          </p:cNvPr>
          <p:cNvSpPr txBox="1">
            <a:spLocks noChangeArrowheads="1"/>
          </p:cNvSpPr>
          <p:nvPr/>
        </p:nvSpPr>
        <p:spPr bwMode="auto">
          <a:xfrm>
            <a:off x="8729664" y="4941889"/>
            <a:ext cx="18367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42</a:t>
            </a:r>
          </a:p>
        </p:txBody>
      </p:sp>
      <p:sp>
        <p:nvSpPr>
          <p:cNvPr id="7260" name="Text Box 92">
            <a:extLst>
              <a:ext uri="{FF2B5EF4-FFF2-40B4-BE49-F238E27FC236}">
                <a16:creationId xmlns:a16="http://schemas.microsoft.com/office/drawing/2014/main" id="{8C4BCCA8-F003-4DF4-9CB5-B0ABDDBE3820}"/>
              </a:ext>
            </a:extLst>
          </p:cNvPr>
          <p:cNvSpPr txBox="1">
            <a:spLocks noChangeArrowheads="1"/>
          </p:cNvSpPr>
          <p:nvPr/>
        </p:nvSpPr>
        <p:spPr bwMode="auto">
          <a:xfrm>
            <a:off x="8729664" y="4972051"/>
            <a:ext cx="18367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41</a:t>
            </a:r>
          </a:p>
        </p:txBody>
      </p:sp>
      <p:sp>
        <p:nvSpPr>
          <p:cNvPr id="7261" name="Text Box 93">
            <a:extLst>
              <a:ext uri="{FF2B5EF4-FFF2-40B4-BE49-F238E27FC236}">
                <a16:creationId xmlns:a16="http://schemas.microsoft.com/office/drawing/2014/main" id="{F508CDCA-B4AD-4F00-8CCF-04F8840D2B1E}"/>
              </a:ext>
            </a:extLst>
          </p:cNvPr>
          <p:cNvSpPr txBox="1">
            <a:spLocks noChangeArrowheads="1"/>
          </p:cNvSpPr>
          <p:nvPr/>
        </p:nvSpPr>
        <p:spPr bwMode="auto">
          <a:xfrm>
            <a:off x="8731250" y="4935539"/>
            <a:ext cx="1835150"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40</a:t>
            </a:r>
          </a:p>
        </p:txBody>
      </p:sp>
      <p:sp>
        <p:nvSpPr>
          <p:cNvPr id="7262" name="Text Box 94">
            <a:extLst>
              <a:ext uri="{FF2B5EF4-FFF2-40B4-BE49-F238E27FC236}">
                <a16:creationId xmlns:a16="http://schemas.microsoft.com/office/drawing/2014/main" id="{903FE178-103E-46B2-B0F6-85ACEE3AAD97}"/>
              </a:ext>
            </a:extLst>
          </p:cNvPr>
          <p:cNvSpPr txBox="1">
            <a:spLocks noChangeArrowheads="1"/>
          </p:cNvSpPr>
          <p:nvPr/>
        </p:nvSpPr>
        <p:spPr bwMode="auto">
          <a:xfrm>
            <a:off x="8763000" y="4964114"/>
            <a:ext cx="18351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39</a:t>
            </a:r>
          </a:p>
        </p:txBody>
      </p:sp>
      <p:sp>
        <p:nvSpPr>
          <p:cNvPr id="7263" name="Text Box 95">
            <a:extLst>
              <a:ext uri="{FF2B5EF4-FFF2-40B4-BE49-F238E27FC236}">
                <a16:creationId xmlns:a16="http://schemas.microsoft.com/office/drawing/2014/main" id="{4DA24F30-A153-4567-8A94-D0571DD20DEA}"/>
              </a:ext>
            </a:extLst>
          </p:cNvPr>
          <p:cNvSpPr txBox="1">
            <a:spLocks noChangeArrowheads="1"/>
          </p:cNvSpPr>
          <p:nvPr/>
        </p:nvSpPr>
        <p:spPr bwMode="auto">
          <a:xfrm>
            <a:off x="8763000" y="4927600"/>
            <a:ext cx="1836738"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38</a:t>
            </a:r>
          </a:p>
        </p:txBody>
      </p:sp>
      <p:sp>
        <p:nvSpPr>
          <p:cNvPr id="7264" name="Text Box 96">
            <a:extLst>
              <a:ext uri="{FF2B5EF4-FFF2-40B4-BE49-F238E27FC236}">
                <a16:creationId xmlns:a16="http://schemas.microsoft.com/office/drawing/2014/main" id="{CDB66387-F589-4FBC-8796-F9829EA4127C}"/>
              </a:ext>
            </a:extLst>
          </p:cNvPr>
          <p:cNvSpPr txBox="1">
            <a:spLocks noChangeArrowheads="1"/>
          </p:cNvSpPr>
          <p:nvPr/>
        </p:nvSpPr>
        <p:spPr bwMode="auto">
          <a:xfrm>
            <a:off x="8704263" y="4922839"/>
            <a:ext cx="18351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37</a:t>
            </a:r>
          </a:p>
        </p:txBody>
      </p:sp>
      <p:sp>
        <p:nvSpPr>
          <p:cNvPr id="7265" name="Text Box 97">
            <a:extLst>
              <a:ext uri="{FF2B5EF4-FFF2-40B4-BE49-F238E27FC236}">
                <a16:creationId xmlns:a16="http://schemas.microsoft.com/office/drawing/2014/main" id="{999BBE0D-DA0F-45C6-AEE9-0B3D41E08859}"/>
              </a:ext>
            </a:extLst>
          </p:cNvPr>
          <p:cNvSpPr txBox="1">
            <a:spLocks noChangeArrowheads="1"/>
          </p:cNvSpPr>
          <p:nvPr/>
        </p:nvSpPr>
        <p:spPr bwMode="auto">
          <a:xfrm>
            <a:off x="8780463" y="4953001"/>
            <a:ext cx="18351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36</a:t>
            </a:r>
          </a:p>
        </p:txBody>
      </p:sp>
      <p:sp>
        <p:nvSpPr>
          <p:cNvPr id="7266" name="Text Box 98">
            <a:extLst>
              <a:ext uri="{FF2B5EF4-FFF2-40B4-BE49-F238E27FC236}">
                <a16:creationId xmlns:a16="http://schemas.microsoft.com/office/drawing/2014/main" id="{2CD3CAE8-6127-4DD0-AB08-D1E6DE39807A}"/>
              </a:ext>
            </a:extLst>
          </p:cNvPr>
          <p:cNvSpPr txBox="1">
            <a:spLocks noChangeArrowheads="1"/>
          </p:cNvSpPr>
          <p:nvPr/>
        </p:nvSpPr>
        <p:spPr bwMode="auto">
          <a:xfrm>
            <a:off x="8740775" y="4943476"/>
            <a:ext cx="183673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35</a:t>
            </a:r>
          </a:p>
        </p:txBody>
      </p:sp>
      <p:sp>
        <p:nvSpPr>
          <p:cNvPr id="7267" name="Text Box 99">
            <a:extLst>
              <a:ext uri="{FF2B5EF4-FFF2-40B4-BE49-F238E27FC236}">
                <a16:creationId xmlns:a16="http://schemas.microsoft.com/office/drawing/2014/main" id="{40905D71-23A4-4CD4-8187-6AC4246C16AF}"/>
              </a:ext>
            </a:extLst>
          </p:cNvPr>
          <p:cNvSpPr txBox="1">
            <a:spLocks noChangeArrowheads="1"/>
          </p:cNvSpPr>
          <p:nvPr/>
        </p:nvSpPr>
        <p:spPr bwMode="auto">
          <a:xfrm>
            <a:off x="8709025" y="4949826"/>
            <a:ext cx="18351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34</a:t>
            </a:r>
          </a:p>
        </p:txBody>
      </p:sp>
      <p:sp>
        <p:nvSpPr>
          <p:cNvPr id="7268" name="Text Box 100">
            <a:extLst>
              <a:ext uri="{FF2B5EF4-FFF2-40B4-BE49-F238E27FC236}">
                <a16:creationId xmlns:a16="http://schemas.microsoft.com/office/drawing/2014/main" id="{3C702266-C078-45C5-A3DC-AA245E5425B2}"/>
              </a:ext>
            </a:extLst>
          </p:cNvPr>
          <p:cNvSpPr txBox="1">
            <a:spLocks noChangeArrowheads="1"/>
          </p:cNvSpPr>
          <p:nvPr/>
        </p:nvSpPr>
        <p:spPr bwMode="auto">
          <a:xfrm>
            <a:off x="8788400" y="4983164"/>
            <a:ext cx="183673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33</a:t>
            </a:r>
          </a:p>
        </p:txBody>
      </p:sp>
      <p:sp>
        <p:nvSpPr>
          <p:cNvPr id="7270" name="Text Box 102">
            <a:extLst>
              <a:ext uri="{FF2B5EF4-FFF2-40B4-BE49-F238E27FC236}">
                <a16:creationId xmlns:a16="http://schemas.microsoft.com/office/drawing/2014/main" id="{3E9C340B-2BC5-4CB1-8B5D-6E4FE92C092A}"/>
              </a:ext>
            </a:extLst>
          </p:cNvPr>
          <p:cNvSpPr txBox="1">
            <a:spLocks noChangeArrowheads="1"/>
          </p:cNvSpPr>
          <p:nvPr/>
        </p:nvSpPr>
        <p:spPr bwMode="auto">
          <a:xfrm>
            <a:off x="8770939" y="4965700"/>
            <a:ext cx="1836737"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32</a:t>
            </a:r>
          </a:p>
        </p:txBody>
      </p:sp>
      <p:sp>
        <p:nvSpPr>
          <p:cNvPr id="7271" name="Text Box 103">
            <a:extLst>
              <a:ext uri="{FF2B5EF4-FFF2-40B4-BE49-F238E27FC236}">
                <a16:creationId xmlns:a16="http://schemas.microsoft.com/office/drawing/2014/main" id="{BFF07D03-7B93-417E-90B0-89327C9400BF}"/>
              </a:ext>
            </a:extLst>
          </p:cNvPr>
          <p:cNvSpPr txBox="1">
            <a:spLocks noChangeArrowheads="1"/>
          </p:cNvSpPr>
          <p:nvPr/>
        </p:nvSpPr>
        <p:spPr bwMode="auto">
          <a:xfrm>
            <a:off x="8710614" y="4910139"/>
            <a:ext cx="1836737"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31</a:t>
            </a:r>
          </a:p>
        </p:txBody>
      </p:sp>
      <p:sp>
        <p:nvSpPr>
          <p:cNvPr id="7272" name="Text Box 104">
            <a:extLst>
              <a:ext uri="{FF2B5EF4-FFF2-40B4-BE49-F238E27FC236}">
                <a16:creationId xmlns:a16="http://schemas.microsoft.com/office/drawing/2014/main" id="{28771DB2-7586-422F-BBA0-47D4BFF2B495}"/>
              </a:ext>
            </a:extLst>
          </p:cNvPr>
          <p:cNvSpPr txBox="1">
            <a:spLocks noChangeArrowheads="1"/>
          </p:cNvSpPr>
          <p:nvPr/>
        </p:nvSpPr>
        <p:spPr bwMode="auto">
          <a:xfrm>
            <a:off x="8758239" y="4964114"/>
            <a:ext cx="18367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30</a:t>
            </a:r>
          </a:p>
        </p:txBody>
      </p:sp>
      <p:sp>
        <p:nvSpPr>
          <p:cNvPr id="7273" name="Text Box 105">
            <a:extLst>
              <a:ext uri="{FF2B5EF4-FFF2-40B4-BE49-F238E27FC236}">
                <a16:creationId xmlns:a16="http://schemas.microsoft.com/office/drawing/2014/main" id="{741A1F8B-B2F6-4329-B4D1-96222F365A41}"/>
              </a:ext>
            </a:extLst>
          </p:cNvPr>
          <p:cNvSpPr txBox="1">
            <a:spLocks noChangeArrowheads="1"/>
          </p:cNvSpPr>
          <p:nvPr/>
        </p:nvSpPr>
        <p:spPr bwMode="auto">
          <a:xfrm>
            <a:off x="8755063" y="4954589"/>
            <a:ext cx="1835150"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29</a:t>
            </a:r>
          </a:p>
        </p:txBody>
      </p:sp>
      <p:sp>
        <p:nvSpPr>
          <p:cNvPr id="7274" name="Text Box 106">
            <a:extLst>
              <a:ext uri="{FF2B5EF4-FFF2-40B4-BE49-F238E27FC236}">
                <a16:creationId xmlns:a16="http://schemas.microsoft.com/office/drawing/2014/main" id="{59D2F79B-FD27-4FEF-A56E-EF088B5904F7}"/>
              </a:ext>
            </a:extLst>
          </p:cNvPr>
          <p:cNvSpPr txBox="1">
            <a:spLocks noChangeArrowheads="1"/>
          </p:cNvSpPr>
          <p:nvPr/>
        </p:nvSpPr>
        <p:spPr bwMode="auto">
          <a:xfrm>
            <a:off x="8745538" y="4953001"/>
            <a:ext cx="16557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28</a:t>
            </a:r>
          </a:p>
        </p:txBody>
      </p:sp>
      <p:sp>
        <p:nvSpPr>
          <p:cNvPr id="7275" name="Text Box 107">
            <a:extLst>
              <a:ext uri="{FF2B5EF4-FFF2-40B4-BE49-F238E27FC236}">
                <a16:creationId xmlns:a16="http://schemas.microsoft.com/office/drawing/2014/main" id="{45A0DF42-E808-4542-9544-D0CE747D2764}"/>
              </a:ext>
            </a:extLst>
          </p:cNvPr>
          <p:cNvSpPr txBox="1">
            <a:spLocks noChangeArrowheads="1"/>
          </p:cNvSpPr>
          <p:nvPr/>
        </p:nvSpPr>
        <p:spPr bwMode="auto">
          <a:xfrm>
            <a:off x="8713788" y="4972051"/>
            <a:ext cx="18351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27</a:t>
            </a:r>
          </a:p>
        </p:txBody>
      </p:sp>
      <p:sp>
        <p:nvSpPr>
          <p:cNvPr id="7276" name="Text Box 108">
            <a:extLst>
              <a:ext uri="{FF2B5EF4-FFF2-40B4-BE49-F238E27FC236}">
                <a16:creationId xmlns:a16="http://schemas.microsoft.com/office/drawing/2014/main" id="{11BB1862-17C3-498E-B54E-2457F0EFF168}"/>
              </a:ext>
            </a:extLst>
          </p:cNvPr>
          <p:cNvSpPr txBox="1">
            <a:spLocks noChangeArrowheads="1"/>
          </p:cNvSpPr>
          <p:nvPr/>
        </p:nvSpPr>
        <p:spPr bwMode="auto">
          <a:xfrm>
            <a:off x="8761414" y="4954589"/>
            <a:ext cx="18367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26</a:t>
            </a:r>
          </a:p>
        </p:txBody>
      </p:sp>
      <p:sp>
        <p:nvSpPr>
          <p:cNvPr id="7277" name="Text Box 109">
            <a:extLst>
              <a:ext uri="{FF2B5EF4-FFF2-40B4-BE49-F238E27FC236}">
                <a16:creationId xmlns:a16="http://schemas.microsoft.com/office/drawing/2014/main" id="{E071F060-AFF5-4D04-8636-FA4652484B45}"/>
              </a:ext>
            </a:extLst>
          </p:cNvPr>
          <p:cNvSpPr txBox="1">
            <a:spLocks noChangeArrowheads="1"/>
          </p:cNvSpPr>
          <p:nvPr/>
        </p:nvSpPr>
        <p:spPr bwMode="auto">
          <a:xfrm>
            <a:off x="8732838" y="4941889"/>
            <a:ext cx="1655762"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25</a:t>
            </a:r>
          </a:p>
        </p:txBody>
      </p:sp>
      <p:sp>
        <p:nvSpPr>
          <p:cNvPr id="7278" name="Text Box 110">
            <a:extLst>
              <a:ext uri="{FF2B5EF4-FFF2-40B4-BE49-F238E27FC236}">
                <a16:creationId xmlns:a16="http://schemas.microsoft.com/office/drawing/2014/main" id="{E574EDD9-1E65-468A-BCE6-2D0852EDF074}"/>
              </a:ext>
            </a:extLst>
          </p:cNvPr>
          <p:cNvSpPr txBox="1">
            <a:spLocks noChangeArrowheads="1"/>
          </p:cNvSpPr>
          <p:nvPr/>
        </p:nvSpPr>
        <p:spPr bwMode="auto">
          <a:xfrm>
            <a:off x="8772525" y="4910139"/>
            <a:ext cx="1836738"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24</a:t>
            </a:r>
          </a:p>
        </p:txBody>
      </p:sp>
      <p:sp>
        <p:nvSpPr>
          <p:cNvPr id="7279" name="Text Box 111">
            <a:extLst>
              <a:ext uri="{FF2B5EF4-FFF2-40B4-BE49-F238E27FC236}">
                <a16:creationId xmlns:a16="http://schemas.microsoft.com/office/drawing/2014/main" id="{322B322B-BDDF-4E39-A267-FF42DFBD5857}"/>
              </a:ext>
            </a:extLst>
          </p:cNvPr>
          <p:cNvSpPr txBox="1">
            <a:spLocks noChangeArrowheads="1"/>
          </p:cNvSpPr>
          <p:nvPr/>
        </p:nvSpPr>
        <p:spPr bwMode="auto">
          <a:xfrm>
            <a:off x="8732838" y="4951414"/>
            <a:ext cx="1835150"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23</a:t>
            </a:r>
          </a:p>
        </p:txBody>
      </p:sp>
      <p:sp>
        <p:nvSpPr>
          <p:cNvPr id="7280" name="Text Box 112">
            <a:extLst>
              <a:ext uri="{FF2B5EF4-FFF2-40B4-BE49-F238E27FC236}">
                <a16:creationId xmlns:a16="http://schemas.microsoft.com/office/drawing/2014/main" id="{5393CBD1-A7ED-407F-8B6A-552532EFDE75}"/>
              </a:ext>
            </a:extLst>
          </p:cNvPr>
          <p:cNvSpPr txBox="1">
            <a:spLocks noChangeArrowheads="1"/>
          </p:cNvSpPr>
          <p:nvPr/>
        </p:nvSpPr>
        <p:spPr bwMode="auto">
          <a:xfrm>
            <a:off x="8742364" y="4937126"/>
            <a:ext cx="18367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22</a:t>
            </a:r>
          </a:p>
        </p:txBody>
      </p:sp>
      <p:sp>
        <p:nvSpPr>
          <p:cNvPr id="7281" name="Text Box 113">
            <a:extLst>
              <a:ext uri="{FF2B5EF4-FFF2-40B4-BE49-F238E27FC236}">
                <a16:creationId xmlns:a16="http://schemas.microsoft.com/office/drawing/2014/main" id="{931AB936-7B4F-4E70-9CC0-28E62F82F545}"/>
              </a:ext>
            </a:extLst>
          </p:cNvPr>
          <p:cNvSpPr txBox="1">
            <a:spLocks noChangeArrowheads="1"/>
          </p:cNvSpPr>
          <p:nvPr/>
        </p:nvSpPr>
        <p:spPr bwMode="auto">
          <a:xfrm>
            <a:off x="8764589" y="4910139"/>
            <a:ext cx="18367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21</a:t>
            </a:r>
          </a:p>
        </p:txBody>
      </p:sp>
      <p:sp>
        <p:nvSpPr>
          <p:cNvPr id="7282" name="Text Box 114">
            <a:extLst>
              <a:ext uri="{FF2B5EF4-FFF2-40B4-BE49-F238E27FC236}">
                <a16:creationId xmlns:a16="http://schemas.microsoft.com/office/drawing/2014/main" id="{CA23299D-69E0-4903-818D-3D322B303224}"/>
              </a:ext>
            </a:extLst>
          </p:cNvPr>
          <p:cNvSpPr txBox="1">
            <a:spLocks noChangeArrowheads="1"/>
          </p:cNvSpPr>
          <p:nvPr/>
        </p:nvSpPr>
        <p:spPr bwMode="auto">
          <a:xfrm>
            <a:off x="8732838" y="4951414"/>
            <a:ext cx="18351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20</a:t>
            </a:r>
          </a:p>
        </p:txBody>
      </p:sp>
      <p:sp>
        <p:nvSpPr>
          <p:cNvPr id="7283" name="Text Box 115">
            <a:extLst>
              <a:ext uri="{FF2B5EF4-FFF2-40B4-BE49-F238E27FC236}">
                <a16:creationId xmlns:a16="http://schemas.microsoft.com/office/drawing/2014/main" id="{5260C28F-C7C9-4C68-9C6E-0F8E1F3F0AE5}"/>
              </a:ext>
            </a:extLst>
          </p:cNvPr>
          <p:cNvSpPr txBox="1">
            <a:spLocks noChangeArrowheads="1"/>
          </p:cNvSpPr>
          <p:nvPr/>
        </p:nvSpPr>
        <p:spPr bwMode="auto">
          <a:xfrm>
            <a:off x="8624888" y="4919664"/>
            <a:ext cx="177641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19</a:t>
            </a:r>
          </a:p>
        </p:txBody>
      </p:sp>
      <p:sp>
        <p:nvSpPr>
          <p:cNvPr id="7284" name="Text Box 116">
            <a:extLst>
              <a:ext uri="{FF2B5EF4-FFF2-40B4-BE49-F238E27FC236}">
                <a16:creationId xmlns:a16="http://schemas.microsoft.com/office/drawing/2014/main" id="{BD56C366-3961-4C54-ABB4-23DF6307D398}"/>
              </a:ext>
            </a:extLst>
          </p:cNvPr>
          <p:cNvSpPr txBox="1">
            <a:spLocks noChangeArrowheads="1"/>
          </p:cNvSpPr>
          <p:nvPr/>
        </p:nvSpPr>
        <p:spPr bwMode="auto">
          <a:xfrm>
            <a:off x="8677275" y="4945064"/>
            <a:ext cx="1778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18</a:t>
            </a:r>
          </a:p>
        </p:txBody>
      </p:sp>
      <p:sp>
        <p:nvSpPr>
          <p:cNvPr id="7285" name="Text Box 117">
            <a:extLst>
              <a:ext uri="{FF2B5EF4-FFF2-40B4-BE49-F238E27FC236}">
                <a16:creationId xmlns:a16="http://schemas.microsoft.com/office/drawing/2014/main" id="{9A22BAF0-0099-46B6-A11B-3688BBA5EBC1}"/>
              </a:ext>
            </a:extLst>
          </p:cNvPr>
          <p:cNvSpPr txBox="1">
            <a:spLocks noChangeArrowheads="1"/>
          </p:cNvSpPr>
          <p:nvPr/>
        </p:nvSpPr>
        <p:spPr bwMode="auto">
          <a:xfrm>
            <a:off x="8724901" y="4964114"/>
            <a:ext cx="177641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17</a:t>
            </a:r>
          </a:p>
        </p:txBody>
      </p:sp>
      <p:sp>
        <p:nvSpPr>
          <p:cNvPr id="7286" name="Text Box 118">
            <a:extLst>
              <a:ext uri="{FF2B5EF4-FFF2-40B4-BE49-F238E27FC236}">
                <a16:creationId xmlns:a16="http://schemas.microsoft.com/office/drawing/2014/main" id="{0EBD1ED3-DCF2-4533-8697-0B436828B422}"/>
              </a:ext>
            </a:extLst>
          </p:cNvPr>
          <p:cNvSpPr txBox="1">
            <a:spLocks noChangeArrowheads="1"/>
          </p:cNvSpPr>
          <p:nvPr/>
        </p:nvSpPr>
        <p:spPr bwMode="auto">
          <a:xfrm>
            <a:off x="8682038" y="4929189"/>
            <a:ext cx="1778000"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16</a:t>
            </a:r>
          </a:p>
        </p:txBody>
      </p:sp>
      <p:sp>
        <p:nvSpPr>
          <p:cNvPr id="7287" name="Text Box 119">
            <a:extLst>
              <a:ext uri="{FF2B5EF4-FFF2-40B4-BE49-F238E27FC236}">
                <a16:creationId xmlns:a16="http://schemas.microsoft.com/office/drawing/2014/main" id="{FFB3F764-B31D-443E-B023-FDB5A5A9CFCB}"/>
              </a:ext>
            </a:extLst>
          </p:cNvPr>
          <p:cNvSpPr txBox="1">
            <a:spLocks noChangeArrowheads="1"/>
          </p:cNvSpPr>
          <p:nvPr/>
        </p:nvSpPr>
        <p:spPr bwMode="auto">
          <a:xfrm>
            <a:off x="8718550" y="4951414"/>
            <a:ext cx="1778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15</a:t>
            </a:r>
          </a:p>
        </p:txBody>
      </p:sp>
      <p:sp>
        <p:nvSpPr>
          <p:cNvPr id="7288" name="Text Box 120">
            <a:extLst>
              <a:ext uri="{FF2B5EF4-FFF2-40B4-BE49-F238E27FC236}">
                <a16:creationId xmlns:a16="http://schemas.microsoft.com/office/drawing/2014/main" id="{7E99F32A-D632-4330-A2BB-837579A17E11}"/>
              </a:ext>
            </a:extLst>
          </p:cNvPr>
          <p:cNvSpPr txBox="1">
            <a:spLocks noChangeArrowheads="1"/>
          </p:cNvSpPr>
          <p:nvPr/>
        </p:nvSpPr>
        <p:spPr bwMode="auto">
          <a:xfrm>
            <a:off x="8696326" y="4897439"/>
            <a:ext cx="1776413"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14</a:t>
            </a:r>
          </a:p>
        </p:txBody>
      </p:sp>
      <p:sp>
        <p:nvSpPr>
          <p:cNvPr id="7289" name="Text Box 121">
            <a:extLst>
              <a:ext uri="{FF2B5EF4-FFF2-40B4-BE49-F238E27FC236}">
                <a16:creationId xmlns:a16="http://schemas.microsoft.com/office/drawing/2014/main" id="{1B5DDA74-4042-4041-9AEB-D291DC98B195}"/>
              </a:ext>
            </a:extLst>
          </p:cNvPr>
          <p:cNvSpPr txBox="1">
            <a:spLocks noChangeArrowheads="1"/>
          </p:cNvSpPr>
          <p:nvPr/>
        </p:nvSpPr>
        <p:spPr bwMode="auto">
          <a:xfrm>
            <a:off x="8677276" y="4932364"/>
            <a:ext cx="177641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13</a:t>
            </a:r>
          </a:p>
        </p:txBody>
      </p:sp>
      <p:sp>
        <p:nvSpPr>
          <p:cNvPr id="7290" name="Text Box 122">
            <a:extLst>
              <a:ext uri="{FF2B5EF4-FFF2-40B4-BE49-F238E27FC236}">
                <a16:creationId xmlns:a16="http://schemas.microsoft.com/office/drawing/2014/main" id="{5B9E90EC-563E-49BC-8A91-0373860552EC}"/>
              </a:ext>
            </a:extLst>
          </p:cNvPr>
          <p:cNvSpPr txBox="1">
            <a:spLocks noChangeArrowheads="1"/>
          </p:cNvSpPr>
          <p:nvPr/>
        </p:nvSpPr>
        <p:spPr bwMode="auto">
          <a:xfrm>
            <a:off x="8734426" y="4919664"/>
            <a:ext cx="177641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12</a:t>
            </a:r>
          </a:p>
        </p:txBody>
      </p:sp>
      <p:sp>
        <p:nvSpPr>
          <p:cNvPr id="7291" name="Text Box 123">
            <a:extLst>
              <a:ext uri="{FF2B5EF4-FFF2-40B4-BE49-F238E27FC236}">
                <a16:creationId xmlns:a16="http://schemas.microsoft.com/office/drawing/2014/main" id="{4E549A20-B328-43D4-8A4A-06C239042A4C}"/>
              </a:ext>
            </a:extLst>
          </p:cNvPr>
          <p:cNvSpPr txBox="1">
            <a:spLocks noChangeArrowheads="1"/>
          </p:cNvSpPr>
          <p:nvPr/>
        </p:nvSpPr>
        <p:spPr bwMode="auto">
          <a:xfrm>
            <a:off x="8709025" y="4902200"/>
            <a:ext cx="1657350"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11</a:t>
            </a:r>
          </a:p>
        </p:txBody>
      </p:sp>
      <p:sp>
        <p:nvSpPr>
          <p:cNvPr id="7292" name="Text Box 124">
            <a:extLst>
              <a:ext uri="{FF2B5EF4-FFF2-40B4-BE49-F238E27FC236}">
                <a16:creationId xmlns:a16="http://schemas.microsoft.com/office/drawing/2014/main" id="{C4D35750-4B96-477F-BCD2-E8DB6905D2FB}"/>
              </a:ext>
            </a:extLst>
          </p:cNvPr>
          <p:cNvSpPr txBox="1">
            <a:spLocks noChangeArrowheads="1"/>
          </p:cNvSpPr>
          <p:nvPr/>
        </p:nvSpPr>
        <p:spPr bwMode="auto">
          <a:xfrm>
            <a:off x="8715376" y="4954589"/>
            <a:ext cx="16557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10</a:t>
            </a:r>
          </a:p>
        </p:txBody>
      </p:sp>
      <p:sp>
        <p:nvSpPr>
          <p:cNvPr id="7293" name="Text Box 125">
            <a:extLst>
              <a:ext uri="{FF2B5EF4-FFF2-40B4-BE49-F238E27FC236}">
                <a16:creationId xmlns:a16="http://schemas.microsoft.com/office/drawing/2014/main" id="{9EC14A93-ABB5-4D21-868A-F93180F12FAF}"/>
              </a:ext>
            </a:extLst>
          </p:cNvPr>
          <p:cNvSpPr txBox="1">
            <a:spLocks noChangeArrowheads="1"/>
          </p:cNvSpPr>
          <p:nvPr/>
        </p:nvSpPr>
        <p:spPr bwMode="auto">
          <a:xfrm>
            <a:off x="8770938" y="4935539"/>
            <a:ext cx="16557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09</a:t>
            </a:r>
          </a:p>
        </p:txBody>
      </p:sp>
      <p:sp>
        <p:nvSpPr>
          <p:cNvPr id="7294" name="Text Box 126">
            <a:extLst>
              <a:ext uri="{FF2B5EF4-FFF2-40B4-BE49-F238E27FC236}">
                <a16:creationId xmlns:a16="http://schemas.microsoft.com/office/drawing/2014/main" id="{2ACCB9F0-D5B1-4C31-92D8-C2F5BFC408CB}"/>
              </a:ext>
            </a:extLst>
          </p:cNvPr>
          <p:cNvSpPr txBox="1">
            <a:spLocks noChangeArrowheads="1"/>
          </p:cNvSpPr>
          <p:nvPr/>
        </p:nvSpPr>
        <p:spPr bwMode="auto">
          <a:xfrm>
            <a:off x="8740776" y="4967289"/>
            <a:ext cx="16557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08</a:t>
            </a:r>
          </a:p>
        </p:txBody>
      </p:sp>
      <p:sp>
        <p:nvSpPr>
          <p:cNvPr id="7295" name="Text Box 127">
            <a:extLst>
              <a:ext uri="{FF2B5EF4-FFF2-40B4-BE49-F238E27FC236}">
                <a16:creationId xmlns:a16="http://schemas.microsoft.com/office/drawing/2014/main" id="{D5296F24-A04C-41E3-BBD3-0707F9BCE4A9}"/>
              </a:ext>
            </a:extLst>
          </p:cNvPr>
          <p:cNvSpPr txBox="1">
            <a:spLocks noChangeArrowheads="1"/>
          </p:cNvSpPr>
          <p:nvPr/>
        </p:nvSpPr>
        <p:spPr bwMode="auto">
          <a:xfrm>
            <a:off x="8716963" y="4954589"/>
            <a:ext cx="16557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07</a:t>
            </a:r>
          </a:p>
        </p:txBody>
      </p:sp>
      <p:sp>
        <p:nvSpPr>
          <p:cNvPr id="7296" name="Text Box 128">
            <a:extLst>
              <a:ext uri="{FF2B5EF4-FFF2-40B4-BE49-F238E27FC236}">
                <a16:creationId xmlns:a16="http://schemas.microsoft.com/office/drawing/2014/main" id="{317DDE8D-EB41-46BC-90E5-AF2B33A55BE9}"/>
              </a:ext>
            </a:extLst>
          </p:cNvPr>
          <p:cNvSpPr txBox="1">
            <a:spLocks noChangeArrowheads="1"/>
          </p:cNvSpPr>
          <p:nvPr/>
        </p:nvSpPr>
        <p:spPr bwMode="auto">
          <a:xfrm>
            <a:off x="8729663" y="4954589"/>
            <a:ext cx="18669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06</a:t>
            </a:r>
          </a:p>
        </p:txBody>
      </p:sp>
      <p:sp>
        <p:nvSpPr>
          <p:cNvPr id="7297" name="Text Box 129">
            <a:extLst>
              <a:ext uri="{FF2B5EF4-FFF2-40B4-BE49-F238E27FC236}">
                <a16:creationId xmlns:a16="http://schemas.microsoft.com/office/drawing/2014/main" id="{91B43FA7-EA81-479F-B08F-7D67E9BFDCFC}"/>
              </a:ext>
            </a:extLst>
          </p:cNvPr>
          <p:cNvSpPr txBox="1">
            <a:spLocks noChangeArrowheads="1"/>
          </p:cNvSpPr>
          <p:nvPr/>
        </p:nvSpPr>
        <p:spPr bwMode="auto">
          <a:xfrm>
            <a:off x="8734425" y="4916489"/>
            <a:ext cx="17716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05</a:t>
            </a:r>
          </a:p>
        </p:txBody>
      </p:sp>
      <p:sp>
        <p:nvSpPr>
          <p:cNvPr id="7298" name="Text Box 130">
            <a:extLst>
              <a:ext uri="{FF2B5EF4-FFF2-40B4-BE49-F238E27FC236}">
                <a16:creationId xmlns:a16="http://schemas.microsoft.com/office/drawing/2014/main" id="{9C4997B2-A6CB-41B6-91F8-B90CFA3C1028}"/>
              </a:ext>
            </a:extLst>
          </p:cNvPr>
          <p:cNvSpPr txBox="1">
            <a:spLocks noChangeArrowheads="1"/>
          </p:cNvSpPr>
          <p:nvPr/>
        </p:nvSpPr>
        <p:spPr bwMode="auto">
          <a:xfrm>
            <a:off x="8732838" y="4967289"/>
            <a:ext cx="16954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04</a:t>
            </a:r>
          </a:p>
        </p:txBody>
      </p:sp>
      <p:sp>
        <p:nvSpPr>
          <p:cNvPr id="7299" name="Text Box 131">
            <a:extLst>
              <a:ext uri="{FF2B5EF4-FFF2-40B4-BE49-F238E27FC236}">
                <a16:creationId xmlns:a16="http://schemas.microsoft.com/office/drawing/2014/main" id="{797E4B91-F78D-4B81-8DF8-DAF91B3F6B7A}"/>
              </a:ext>
            </a:extLst>
          </p:cNvPr>
          <p:cNvSpPr txBox="1">
            <a:spLocks noChangeArrowheads="1"/>
          </p:cNvSpPr>
          <p:nvPr/>
        </p:nvSpPr>
        <p:spPr bwMode="auto">
          <a:xfrm>
            <a:off x="8763000" y="4930775"/>
            <a:ext cx="1860550"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03</a:t>
            </a:r>
          </a:p>
        </p:txBody>
      </p:sp>
      <p:sp>
        <p:nvSpPr>
          <p:cNvPr id="7300" name="Text Box 132">
            <a:extLst>
              <a:ext uri="{FF2B5EF4-FFF2-40B4-BE49-F238E27FC236}">
                <a16:creationId xmlns:a16="http://schemas.microsoft.com/office/drawing/2014/main" id="{3453FC1A-639B-4EB1-B43A-D03DEA16CFAA}"/>
              </a:ext>
            </a:extLst>
          </p:cNvPr>
          <p:cNvSpPr txBox="1">
            <a:spLocks noChangeArrowheads="1"/>
          </p:cNvSpPr>
          <p:nvPr/>
        </p:nvSpPr>
        <p:spPr bwMode="auto">
          <a:xfrm>
            <a:off x="8723313" y="4943476"/>
            <a:ext cx="1676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02</a:t>
            </a:r>
          </a:p>
        </p:txBody>
      </p:sp>
      <p:sp>
        <p:nvSpPr>
          <p:cNvPr id="7301" name="Text Box 133">
            <a:extLst>
              <a:ext uri="{FF2B5EF4-FFF2-40B4-BE49-F238E27FC236}">
                <a16:creationId xmlns:a16="http://schemas.microsoft.com/office/drawing/2014/main" id="{8A146A69-4C80-4DC7-A228-8438A62CA4B8}"/>
              </a:ext>
            </a:extLst>
          </p:cNvPr>
          <p:cNvSpPr txBox="1">
            <a:spLocks noChangeArrowheads="1"/>
          </p:cNvSpPr>
          <p:nvPr/>
        </p:nvSpPr>
        <p:spPr bwMode="auto">
          <a:xfrm>
            <a:off x="8716964" y="4930775"/>
            <a:ext cx="1766887"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7030A0"/>
                </a:solidFill>
                <a:latin typeface="Verdana" panose="020B0604030504040204" pitchFamily="34" charset="0"/>
              </a:rPr>
              <a:t>01</a:t>
            </a:r>
          </a:p>
        </p:txBody>
      </p:sp>
      <p:sp>
        <p:nvSpPr>
          <p:cNvPr id="7305" name="Text Box 137">
            <a:extLst>
              <a:ext uri="{FF2B5EF4-FFF2-40B4-BE49-F238E27FC236}">
                <a16:creationId xmlns:a16="http://schemas.microsoft.com/office/drawing/2014/main" id="{1DA9D51D-B69E-4FA6-8A4C-44E66D295DC7}"/>
              </a:ext>
            </a:extLst>
          </p:cNvPr>
          <p:cNvSpPr txBox="1">
            <a:spLocks noChangeArrowheads="1"/>
          </p:cNvSpPr>
          <p:nvPr/>
        </p:nvSpPr>
        <p:spPr bwMode="auto">
          <a:xfrm>
            <a:off x="8739188" y="4930775"/>
            <a:ext cx="1662112"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FF0000"/>
                </a:solidFill>
                <a:latin typeface="Verdana" panose="020B0604030504040204" pitchFamily="34" charset="0"/>
              </a:rPr>
              <a:t>00</a:t>
            </a:r>
          </a:p>
        </p:txBody>
      </p:sp>
      <p:sp>
        <p:nvSpPr>
          <p:cNvPr id="3139" name="Text Box 12">
            <a:extLst>
              <a:ext uri="{FF2B5EF4-FFF2-40B4-BE49-F238E27FC236}">
                <a16:creationId xmlns:a16="http://schemas.microsoft.com/office/drawing/2014/main" id="{73B1CDD7-CEDF-4FA3-8864-BADED2A50E04}"/>
              </a:ext>
            </a:extLst>
          </p:cNvPr>
          <p:cNvSpPr txBox="1">
            <a:spLocks noChangeArrowheads="1"/>
          </p:cNvSpPr>
          <p:nvPr/>
        </p:nvSpPr>
        <p:spPr bwMode="auto">
          <a:xfrm>
            <a:off x="7013576" y="4926014"/>
            <a:ext cx="1749425"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8000" b="1">
                <a:solidFill>
                  <a:srgbClr val="FF0000"/>
                </a:solidFill>
                <a:latin typeface="Verdana" panose="020B0604030504040204" pitchFamily="34" charset="0"/>
              </a:rPr>
              <a:t>00</a:t>
            </a:r>
          </a:p>
        </p:txBody>
      </p:sp>
      <p:sp>
        <p:nvSpPr>
          <p:cNvPr id="23618" name="Oval 13">
            <a:extLst>
              <a:ext uri="{FF2B5EF4-FFF2-40B4-BE49-F238E27FC236}">
                <a16:creationId xmlns:a16="http://schemas.microsoft.com/office/drawing/2014/main" id="{B1623BBF-C87E-4D97-89D3-2BA5AF85A1E0}"/>
              </a:ext>
            </a:extLst>
          </p:cNvPr>
          <p:cNvSpPr>
            <a:spLocks noChangeArrowheads="1"/>
          </p:cNvSpPr>
          <p:nvPr/>
        </p:nvSpPr>
        <p:spPr bwMode="auto">
          <a:xfrm>
            <a:off x="8550276" y="5381625"/>
            <a:ext cx="149225" cy="152400"/>
          </a:xfrm>
          <a:prstGeom prst="ellipse">
            <a:avLst/>
          </a:prstGeom>
          <a:solidFill>
            <a:srgbClr val="00B050"/>
          </a:solidFill>
          <a:ln w="9525">
            <a:solidFill>
              <a:srgbClr val="FF00FF"/>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en-US" sz="6000">
              <a:solidFill>
                <a:srgbClr val="FF0000"/>
              </a:solidFill>
              <a:latin typeface="Verdana" panose="020B0604030504040204" pitchFamily="34" charset="0"/>
            </a:endParaRPr>
          </a:p>
        </p:txBody>
      </p:sp>
      <p:pic>
        <p:nvPicPr>
          <p:cNvPr id="23620" name="Picture 82" descr="14">
            <a:extLst>
              <a:ext uri="{FF2B5EF4-FFF2-40B4-BE49-F238E27FC236}">
                <a16:creationId xmlns:a16="http://schemas.microsoft.com/office/drawing/2014/main" id="{D1544547-DE1F-461B-AEF7-F93DC256DF1B}"/>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084763" y="3492500"/>
            <a:ext cx="2286000"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94" name="Text Box 97">
            <a:extLst>
              <a:ext uri="{FF2B5EF4-FFF2-40B4-BE49-F238E27FC236}">
                <a16:creationId xmlns:a16="http://schemas.microsoft.com/office/drawing/2014/main" id="{F97BDBC9-5746-4948-BFC5-14BD65CCB515}"/>
              </a:ext>
            </a:extLst>
          </p:cNvPr>
          <p:cNvSpPr txBox="1">
            <a:spLocks noChangeArrowheads="1"/>
          </p:cNvSpPr>
          <p:nvPr/>
        </p:nvSpPr>
        <p:spPr bwMode="auto">
          <a:xfrm>
            <a:off x="1576388" y="868363"/>
            <a:ext cx="8820150" cy="2247900"/>
          </a:xfrm>
          <a:prstGeom prst="rect">
            <a:avLst/>
          </a:prstGeom>
          <a:solidFill>
            <a:schemeClr val="accent3">
              <a:lumMod val="85000"/>
            </a:schemeClr>
          </a:solidFill>
          <a:ln w="38100">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defRPr/>
            </a:pPr>
            <a:r>
              <a:rPr lang="en-US" sz="2000" dirty="0"/>
              <a:t> </a:t>
            </a:r>
            <a:r>
              <a:rPr lang="en-US" sz="2800" dirty="0" err="1">
                <a:solidFill>
                  <a:schemeClr val="bg1"/>
                </a:solidFill>
                <a:latin typeface="Times New Roman" panose="02020603050405020304" pitchFamily="18" charset="0"/>
              </a:rPr>
              <a:t>Lúc</a:t>
            </a:r>
            <a:r>
              <a:rPr lang="en-US" sz="2800" dirty="0">
                <a:solidFill>
                  <a:schemeClr val="bg1"/>
                </a:solidFill>
                <a:latin typeface="Times New Roman" panose="02020603050405020304" pitchFamily="18" charset="0"/>
              </a:rPr>
              <a:t> 6 giờ </a:t>
            </a:r>
            <a:r>
              <a:rPr lang="en-US" sz="2800" dirty="0" err="1">
                <a:solidFill>
                  <a:schemeClr val="bg1"/>
                </a:solidFill>
                <a:latin typeface="Times New Roman" panose="02020603050405020304" pitchFamily="18" charset="0"/>
              </a:rPr>
              <a:t>sáng</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một</a:t>
            </a:r>
            <a:r>
              <a:rPr lang="en-US" sz="2800" dirty="0">
                <a:solidFill>
                  <a:schemeClr val="bg1"/>
                </a:solidFill>
                <a:latin typeface="Times New Roman" panose="02020603050405020304" pitchFamily="18" charset="0"/>
              </a:rPr>
              <a:t> xe </a:t>
            </a:r>
            <a:r>
              <a:rPr lang="en-US" sz="2800" dirty="0" err="1">
                <a:solidFill>
                  <a:schemeClr val="bg1"/>
                </a:solidFill>
                <a:latin typeface="Times New Roman" panose="02020603050405020304" pitchFamily="18" charset="0"/>
              </a:rPr>
              <a:t>máy</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khởi</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hành</a:t>
            </a:r>
            <a:r>
              <a:rPr lang="en-US" sz="2800" dirty="0">
                <a:solidFill>
                  <a:schemeClr val="bg1"/>
                </a:solidFill>
                <a:latin typeface="Times New Roman" panose="02020603050405020304" pitchFamily="18" charset="0"/>
              </a:rPr>
              <a:t> từ A </a:t>
            </a:r>
            <a:r>
              <a:rPr lang="en-US" sz="2800" dirty="0" err="1">
                <a:solidFill>
                  <a:schemeClr val="bg1"/>
                </a:solidFill>
                <a:latin typeface="Times New Roman" panose="02020603050405020304" pitchFamily="18" charset="0"/>
              </a:rPr>
              <a:t>đến</a:t>
            </a:r>
            <a:r>
              <a:rPr lang="en-US" sz="2800" dirty="0">
                <a:solidFill>
                  <a:schemeClr val="bg1"/>
                </a:solidFill>
                <a:latin typeface="Times New Roman" panose="02020603050405020304" pitchFamily="18" charset="0"/>
              </a:rPr>
              <a:t> B. Sau  đó 1 giờ, </a:t>
            </a:r>
            <a:r>
              <a:rPr lang="en-US" sz="2800" dirty="0" err="1">
                <a:solidFill>
                  <a:schemeClr val="bg1"/>
                </a:solidFill>
                <a:latin typeface="Times New Roman" panose="02020603050405020304" pitchFamily="18" charset="0"/>
              </a:rPr>
              <a:t>một</a:t>
            </a:r>
            <a:r>
              <a:rPr lang="en-US" sz="2800" dirty="0">
                <a:solidFill>
                  <a:schemeClr val="bg1"/>
                </a:solidFill>
                <a:latin typeface="Times New Roman" panose="02020603050405020304" pitchFamily="18" charset="0"/>
              </a:rPr>
              <a:t> ô tô </a:t>
            </a:r>
            <a:r>
              <a:rPr lang="en-US" sz="2800" dirty="0" err="1">
                <a:solidFill>
                  <a:schemeClr val="bg1"/>
                </a:solidFill>
                <a:latin typeface="Times New Roman" panose="02020603050405020304" pitchFamily="18" charset="0"/>
              </a:rPr>
              <a:t>cũng</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xuất</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phát</a:t>
            </a:r>
            <a:r>
              <a:rPr lang="en-US" sz="2800" dirty="0">
                <a:solidFill>
                  <a:schemeClr val="bg1"/>
                </a:solidFill>
                <a:latin typeface="Times New Roman" panose="02020603050405020304" pitchFamily="18" charset="0"/>
              </a:rPr>
              <a:t> từ A </a:t>
            </a:r>
            <a:r>
              <a:rPr lang="en-US" sz="2800" dirty="0" err="1">
                <a:solidFill>
                  <a:schemeClr val="bg1"/>
                </a:solidFill>
                <a:latin typeface="Times New Roman" panose="02020603050405020304" pitchFamily="18" charset="0"/>
              </a:rPr>
              <a:t>đến</a:t>
            </a:r>
            <a:r>
              <a:rPr lang="en-US" sz="2800" dirty="0">
                <a:solidFill>
                  <a:schemeClr val="bg1"/>
                </a:solidFill>
                <a:latin typeface="Times New Roman" panose="02020603050405020304" pitchFamily="18" charset="0"/>
              </a:rPr>
              <a:t> B </a:t>
            </a:r>
            <a:r>
              <a:rPr lang="en-US" sz="2800" dirty="0" err="1">
                <a:solidFill>
                  <a:schemeClr val="bg1"/>
                </a:solidFill>
                <a:latin typeface="Times New Roman" panose="02020603050405020304" pitchFamily="18" charset="0"/>
              </a:rPr>
              <a:t>với</a:t>
            </a:r>
            <a:r>
              <a:rPr lang="en-US" sz="2800" dirty="0">
                <a:solidFill>
                  <a:schemeClr val="bg1"/>
                </a:solidFill>
                <a:latin typeface="Times New Roman" panose="02020603050405020304" pitchFamily="18" charset="0"/>
              </a:rPr>
              <a:t> </a:t>
            </a:r>
            <a:r>
              <a:rPr lang="en-US" sz="2800" b="1" dirty="0" err="1">
                <a:solidFill>
                  <a:schemeClr val="bg1"/>
                </a:solidFill>
                <a:latin typeface="Times New Roman" panose="02020603050405020304" pitchFamily="18" charset="0"/>
              </a:rPr>
              <a:t>vận</a:t>
            </a:r>
            <a:r>
              <a:rPr lang="en-US" sz="2800" b="1" dirty="0">
                <a:solidFill>
                  <a:schemeClr val="bg1"/>
                </a:solidFill>
                <a:latin typeface="Times New Roman" panose="02020603050405020304" pitchFamily="18" charset="0"/>
              </a:rPr>
              <a:t> </a:t>
            </a:r>
            <a:r>
              <a:rPr lang="en-US" sz="2800" b="1" dirty="0" err="1">
                <a:solidFill>
                  <a:schemeClr val="bg1"/>
                </a:solidFill>
                <a:latin typeface="Times New Roman" panose="02020603050405020304" pitchFamily="18" charset="0"/>
              </a:rPr>
              <a:t>tốc</a:t>
            </a:r>
            <a:r>
              <a:rPr lang="en-US" sz="2800" b="1" dirty="0">
                <a:solidFill>
                  <a:schemeClr val="bg1"/>
                </a:solidFill>
                <a:latin typeface="Times New Roman" panose="02020603050405020304" pitchFamily="18" charset="0"/>
              </a:rPr>
              <a:t> trung </a:t>
            </a:r>
            <a:r>
              <a:rPr lang="en-US" sz="2800" b="1" dirty="0" err="1">
                <a:solidFill>
                  <a:schemeClr val="bg1"/>
                </a:solidFill>
                <a:latin typeface="Times New Roman" panose="02020603050405020304" pitchFamily="18" charset="0"/>
              </a:rPr>
              <a:t>bình</a:t>
            </a:r>
            <a:r>
              <a:rPr lang="en-US" sz="2800" b="1" dirty="0">
                <a:solidFill>
                  <a:schemeClr val="bg1"/>
                </a:solidFill>
                <a:latin typeface="Times New Roman" panose="02020603050405020304" pitchFamily="18" charset="0"/>
              </a:rPr>
              <a:t> </a:t>
            </a:r>
            <a:r>
              <a:rPr lang="en-US" sz="2800" b="1" u="sng" dirty="0" err="1">
                <a:solidFill>
                  <a:schemeClr val="bg1"/>
                </a:solidFill>
                <a:latin typeface="Times New Roman" panose="02020603050405020304" pitchFamily="18" charset="0"/>
              </a:rPr>
              <a:t>lớn</a:t>
            </a:r>
            <a:r>
              <a:rPr lang="en-US" sz="2800" b="1" u="sng" dirty="0">
                <a:solidFill>
                  <a:schemeClr val="bg1"/>
                </a:solidFill>
                <a:latin typeface="Times New Roman" panose="02020603050405020304" pitchFamily="18" charset="0"/>
              </a:rPr>
              <a:t> hơn</a:t>
            </a:r>
            <a:r>
              <a:rPr lang="en-US" sz="2800" b="1" dirty="0">
                <a:solidFill>
                  <a:schemeClr val="bg1"/>
                </a:solidFill>
                <a:latin typeface="Times New Roman" panose="02020603050405020304" pitchFamily="18" charset="0"/>
              </a:rPr>
              <a:t> </a:t>
            </a:r>
            <a:r>
              <a:rPr lang="en-US" sz="2800" b="1" dirty="0" err="1">
                <a:solidFill>
                  <a:schemeClr val="bg1"/>
                </a:solidFill>
                <a:latin typeface="Times New Roman" panose="02020603050405020304" pitchFamily="18" charset="0"/>
              </a:rPr>
              <a:t>vận</a:t>
            </a:r>
            <a:r>
              <a:rPr lang="en-US" sz="2800" b="1" dirty="0">
                <a:solidFill>
                  <a:schemeClr val="bg1"/>
                </a:solidFill>
                <a:latin typeface="Times New Roman" panose="02020603050405020304" pitchFamily="18" charset="0"/>
              </a:rPr>
              <a:t> </a:t>
            </a:r>
            <a:r>
              <a:rPr lang="en-US" sz="2800" b="1" dirty="0" err="1">
                <a:solidFill>
                  <a:schemeClr val="bg1"/>
                </a:solidFill>
                <a:latin typeface="Times New Roman" panose="02020603050405020304" pitchFamily="18" charset="0"/>
              </a:rPr>
              <a:t>tốc</a:t>
            </a:r>
            <a:r>
              <a:rPr lang="en-US" sz="2800" b="1" dirty="0">
                <a:solidFill>
                  <a:schemeClr val="bg1"/>
                </a:solidFill>
                <a:latin typeface="Times New Roman" panose="02020603050405020304" pitchFamily="18" charset="0"/>
              </a:rPr>
              <a:t> trung </a:t>
            </a:r>
            <a:r>
              <a:rPr lang="en-US" sz="2800" b="1" dirty="0" err="1">
                <a:solidFill>
                  <a:schemeClr val="bg1"/>
                </a:solidFill>
                <a:latin typeface="Times New Roman" panose="02020603050405020304" pitchFamily="18" charset="0"/>
              </a:rPr>
              <a:t>bình</a:t>
            </a:r>
            <a:r>
              <a:rPr lang="en-US" sz="2800" b="1" dirty="0">
                <a:solidFill>
                  <a:schemeClr val="bg1"/>
                </a:solidFill>
                <a:latin typeface="Times New Roman" panose="02020603050405020304" pitchFamily="18" charset="0"/>
              </a:rPr>
              <a:t> </a:t>
            </a:r>
            <a:r>
              <a:rPr lang="en-US" sz="2800" b="1" dirty="0" err="1">
                <a:solidFill>
                  <a:schemeClr val="bg1"/>
                </a:solidFill>
                <a:latin typeface="Times New Roman" panose="02020603050405020304" pitchFamily="18" charset="0"/>
              </a:rPr>
              <a:t>của</a:t>
            </a:r>
            <a:r>
              <a:rPr lang="en-US" sz="2800" b="1" dirty="0">
                <a:solidFill>
                  <a:schemeClr val="bg1"/>
                </a:solidFill>
                <a:latin typeface="Times New Roman" panose="02020603050405020304" pitchFamily="18" charset="0"/>
              </a:rPr>
              <a:t> xe </a:t>
            </a:r>
            <a:r>
              <a:rPr lang="en-US" sz="2800" b="1" dirty="0" err="1">
                <a:solidFill>
                  <a:schemeClr val="bg1"/>
                </a:solidFill>
                <a:latin typeface="Times New Roman" panose="02020603050405020304" pitchFamily="18" charset="0"/>
              </a:rPr>
              <a:t>máy</a:t>
            </a:r>
            <a:r>
              <a:rPr lang="en-US" sz="2800" b="1" dirty="0">
                <a:solidFill>
                  <a:schemeClr val="bg1"/>
                </a:solidFill>
                <a:latin typeface="Times New Roman" panose="02020603050405020304" pitchFamily="18" charset="0"/>
              </a:rPr>
              <a:t> 20km/h</a:t>
            </a:r>
            <a:r>
              <a:rPr lang="en-US" sz="2800" dirty="0">
                <a:solidFill>
                  <a:schemeClr val="bg1"/>
                </a:solidFill>
                <a:latin typeface="Times New Roman" panose="02020603050405020304" pitchFamily="18" charset="0"/>
              </a:rPr>
              <a:t>. Cả hai xe </a:t>
            </a:r>
            <a:r>
              <a:rPr lang="en-US" sz="2800" dirty="0" err="1">
                <a:solidFill>
                  <a:schemeClr val="bg1"/>
                </a:solidFill>
                <a:latin typeface="Times New Roman" panose="02020603050405020304" pitchFamily="18" charset="0"/>
              </a:rPr>
              <a:t>đến</a:t>
            </a:r>
            <a:r>
              <a:rPr lang="en-US" sz="2800" dirty="0">
                <a:solidFill>
                  <a:schemeClr val="bg1"/>
                </a:solidFill>
                <a:latin typeface="Times New Roman" panose="02020603050405020304" pitchFamily="18" charset="0"/>
              </a:rPr>
              <a:t> B </a:t>
            </a:r>
            <a:r>
              <a:rPr lang="en-US" sz="2800" dirty="0" err="1">
                <a:solidFill>
                  <a:schemeClr val="bg1"/>
                </a:solidFill>
                <a:latin typeface="Times New Roman" panose="02020603050405020304" pitchFamily="18" charset="0"/>
              </a:rPr>
              <a:t>đồng</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thời</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vào</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lúc</a:t>
            </a:r>
            <a:r>
              <a:rPr lang="en-US" sz="2800" dirty="0">
                <a:solidFill>
                  <a:schemeClr val="bg1"/>
                </a:solidFill>
                <a:latin typeface="Times New Roman" panose="02020603050405020304" pitchFamily="18" charset="0"/>
              </a:rPr>
              <a:t> 9 giờ 30 </a:t>
            </a:r>
            <a:r>
              <a:rPr lang="en-US" sz="2800" dirty="0" err="1">
                <a:solidFill>
                  <a:schemeClr val="bg1"/>
                </a:solidFill>
                <a:latin typeface="Times New Roman" panose="02020603050405020304" pitchFamily="18" charset="0"/>
              </a:rPr>
              <a:t>phút</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sáng</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cùng</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ngày</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Tính</a:t>
            </a:r>
            <a:r>
              <a:rPr lang="en-US" sz="2800" dirty="0">
                <a:solidFill>
                  <a:schemeClr val="bg1"/>
                </a:solidFill>
                <a:latin typeface="Times New Roman" panose="02020603050405020304" pitchFamily="18" charset="0"/>
              </a:rPr>
              <a:t> độ </a:t>
            </a:r>
            <a:r>
              <a:rPr lang="en-US" sz="2800" dirty="0" err="1">
                <a:solidFill>
                  <a:schemeClr val="bg1"/>
                </a:solidFill>
                <a:latin typeface="Times New Roman" panose="02020603050405020304" pitchFamily="18" charset="0"/>
              </a:rPr>
              <a:t>dài</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quãng</a:t>
            </a:r>
            <a:r>
              <a:rPr lang="en-US" sz="2800" dirty="0">
                <a:solidFill>
                  <a:schemeClr val="bg1"/>
                </a:solidFill>
                <a:latin typeface="Times New Roman" panose="02020603050405020304" pitchFamily="18" charset="0"/>
              </a:rPr>
              <a:t> </a:t>
            </a:r>
            <a:r>
              <a:rPr lang="en-US" sz="2800" dirty="0" err="1">
                <a:solidFill>
                  <a:schemeClr val="bg1"/>
                </a:solidFill>
                <a:latin typeface="Times New Roman" panose="02020603050405020304" pitchFamily="18" charset="0"/>
              </a:rPr>
              <a:t>đường</a:t>
            </a:r>
            <a:r>
              <a:rPr lang="en-US" sz="2800" dirty="0">
                <a:solidFill>
                  <a:schemeClr val="bg1"/>
                </a:solidFill>
                <a:latin typeface="Times New Roman" panose="02020603050405020304" pitchFamily="18" charset="0"/>
              </a:rPr>
              <a:t> AB ?</a:t>
            </a:r>
          </a:p>
        </p:txBody>
      </p:sp>
      <p:pic>
        <p:nvPicPr>
          <p:cNvPr id="23622" name="Picture 82" descr="14">
            <a:extLst>
              <a:ext uri="{FF2B5EF4-FFF2-40B4-BE49-F238E27FC236}">
                <a16:creationId xmlns:a16="http://schemas.microsoft.com/office/drawing/2014/main" id="{481D4ADE-912F-4C94-9FAA-E0D27EEC91BE}"/>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209925" y="3392489"/>
            <a:ext cx="2286000" cy="292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hlinkClick r:id="rId5" action="ppaction://hlinksldjump"/>
            <a:extLst>
              <a:ext uri="{FF2B5EF4-FFF2-40B4-BE49-F238E27FC236}">
                <a16:creationId xmlns:a16="http://schemas.microsoft.com/office/drawing/2014/main" id="{89F8D911-E73F-414A-AC50-2D13492FB1FB}"/>
              </a:ext>
            </a:extLst>
          </p:cNvPr>
          <p:cNvSpPr/>
          <p:nvPr/>
        </p:nvSpPr>
        <p:spPr>
          <a:xfrm>
            <a:off x="1838325" y="6227764"/>
            <a:ext cx="705642" cy="584775"/>
          </a:xfrm>
          <a:prstGeom prst="rect">
            <a:avLst/>
          </a:prstGeom>
          <a:solidFill>
            <a:srgbClr val="FFFF00"/>
          </a:solidFill>
          <a:ln>
            <a:solidFill>
              <a:schemeClr val="accent2">
                <a:lumMod val="50000"/>
              </a:schemeClr>
            </a:solidFill>
          </a:ln>
        </p:spPr>
        <p:txBody>
          <a:bodyPr wrap="none">
            <a:spAutoFit/>
          </a:bodyPr>
          <a:lstStyle/>
          <a:p>
            <a:pPr>
              <a:defRPr/>
            </a:pPr>
            <a:r>
              <a:rPr lang="en-US" sz="3200" dirty="0">
                <a:solidFill>
                  <a:srgbClr val="FF0000"/>
                </a:solidFill>
              </a:rPr>
              <a:t>C 1</a:t>
            </a:r>
            <a:endParaRPr lang="vi-VN" sz="3200" dirty="0">
              <a:solidFill>
                <a:srgbClr val="FF0000"/>
              </a:solidFill>
            </a:endParaRPr>
          </a:p>
        </p:txBody>
      </p:sp>
      <p:sp>
        <p:nvSpPr>
          <p:cNvPr id="74" name="Rectangle 73">
            <a:hlinkClick r:id="rId6" action="ppaction://hlinksldjump"/>
            <a:extLst>
              <a:ext uri="{FF2B5EF4-FFF2-40B4-BE49-F238E27FC236}">
                <a16:creationId xmlns:a16="http://schemas.microsoft.com/office/drawing/2014/main" id="{FD898893-88BF-4790-88FC-B950A1B74C18}"/>
              </a:ext>
            </a:extLst>
          </p:cNvPr>
          <p:cNvSpPr/>
          <p:nvPr/>
        </p:nvSpPr>
        <p:spPr>
          <a:xfrm>
            <a:off x="3790950" y="6219826"/>
            <a:ext cx="705642" cy="584775"/>
          </a:xfrm>
          <a:prstGeom prst="rect">
            <a:avLst/>
          </a:prstGeom>
          <a:solidFill>
            <a:srgbClr val="92D050"/>
          </a:solidFill>
          <a:ln>
            <a:solidFill>
              <a:schemeClr val="accent2">
                <a:lumMod val="50000"/>
              </a:schemeClr>
            </a:solidFill>
          </a:ln>
        </p:spPr>
        <p:txBody>
          <a:bodyPr wrap="none">
            <a:spAutoFit/>
          </a:bodyPr>
          <a:lstStyle/>
          <a:p>
            <a:pPr>
              <a:defRPr/>
            </a:pPr>
            <a:r>
              <a:rPr lang="en-US" sz="3200" dirty="0">
                <a:solidFill>
                  <a:srgbClr val="FF0000"/>
                </a:solidFill>
              </a:rPr>
              <a:t>C 2</a:t>
            </a:r>
            <a:endParaRPr lang="vi-VN" sz="3200" dirty="0">
              <a:solidFill>
                <a:srgbClr val="FF0000"/>
              </a:solidFill>
            </a:endParaRPr>
          </a:p>
        </p:txBody>
      </p:sp>
      <p:sp>
        <p:nvSpPr>
          <p:cNvPr id="75" name="Rectangle 74">
            <a:hlinkClick r:id="rId7" action="ppaction://hlinksldjump"/>
            <a:extLst>
              <a:ext uri="{FF2B5EF4-FFF2-40B4-BE49-F238E27FC236}">
                <a16:creationId xmlns:a16="http://schemas.microsoft.com/office/drawing/2014/main" id="{3A49DA84-8239-44BC-AF4A-5C999079D400}"/>
              </a:ext>
            </a:extLst>
          </p:cNvPr>
          <p:cNvSpPr/>
          <p:nvPr/>
        </p:nvSpPr>
        <p:spPr>
          <a:xfrm>
            <a:off x="5646738" y="6227764"/>
            <a:ext cx="705642" cy="584775"/>
          </a:xfrm>
          <a:prstGeom prst="rect">
            <a:avLst/>
          </a:prstGeom>
          <a:solidFill>
            <a:schemeClr val="accent3">
              <a:lumMod val="75000"/>
            </a:schemeClr>
          </a:solidFill>
          <a:ln>
            <a:solidFill>
              <a:schemeClr val="accent2">
                <a:lumMod val="50000"/>
              </a:schemeClr>
            </a:solidFill>
          </a:ln>
        </p:spPr>
        <p:txBody>
          <a:bodyPr wrap="none">
            <a:spAutoFit/>
          </a:bodyPr>
          <a:lstStyle/>
          <a:p>
            <a:pPr>
              <a:defRPr/>
            </a:pPr>
            <a:r>
              <a:rPr lang="en-US" sz="3200" dirty="0">
                <a:solidFill>
                  <a:srgbClr val="FF0000"/>
                </a:solidFill>
              </a:rPr>
              <a:t>C 3</a:t>
            </a:r>
            <a:endParaRPr lang="vi-VN" sz="3200" dirty="0">
              <a:solidFill>
                <a:srgbClr val="FF0000"/>
              </a:solidFill>
            </a:endParaRPr>
          </a:p>
        </p:txBody>
      </p:sp>
      <p:pic>
        <p:nvPicPr>
          <p:cNvPr id="23626" name="Picture 82" descr="14">
            <a:extLst>
              <a:ext uri="{FF2B5EF4-FFF2-40B4-BE49-F238E27FC236}">
                <a16:creationId xmlns:a16="http://schemas.microsoft.com/office/drawing/2014/main" id="{C04FC974-76FD-4366-B869-02502711EB8E}"/>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289050" y="3513139"/>
            <a:ext cx="2286000" cy="292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17444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fade">
                                      <p:cBhvr>
                                        <p:cTn id="7" dur="1000"/>
                                        <p:tgtEl>
                                          <p:spTgt spid="77"/>
                                        </p:tgtEl>
                                      </p:cBhvr>
                                    </p:animEffect>
                                    <p:anim calcmode="lin" valueType="num">
                                      <p:cBhvr>
                                        <p:cTn id="8" dur="1000" fill="hold"/>
                                        <p:tgtEl>
                                          <p:spTgt spid="77"/>
                                        </p:tgtEl>
                                        <p:attrNameLst>
                                          <p:attrName>ppt_x</p:attrName>
                                        </p:attrNameLst>
                                      </p:cBhvr>
                                      <p:tavLst>
                                        <p:tav tm="0">
                                          <p:val>
                                            <p:strVal val="#ppt_x"/>
                                          </p:val>
                                        </p:tav>
                                        <p:tav tm="100000">
                                          <p:val>
                                            <p:strVal val="#ppt_x"/>
                                          </p:val>
                                        </p:tav>
                                      </p:tavLst>
                                    </p:anim>
                                    <p:anim calcmode="lin" valueType="num">
                                      <p:cBhvr>
                                        <p:cTn id="9"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fade">
                                      <p:cBhvr>
                                        <p:cTn id="14" dur="1000"/>
                                        <p:tgtEl>
                                          <p:spTgt spid="3074"/>
                                        </p:tgtEl>
                                      </p:cBhvr>
                                    </p:animEffect>
                                    <p:anim calcmode="lin" valueType="num">
                                      <p:cBhvr>
                                        <p:cTn id="15" dur="1000" fill="hold"/>
                                        <p:tgtEl>
                                          <p:spTgt spid="3074"/>
                                        </p:tgtEl>
                                        <p:attrNameLst>
                                          <p:attrName>ppt_x</p:attrName>
                                        </p:attrNameLst>
                                      </p:cBhvr>
                                      <p:tavLst>
                                        <p:tav tm="0">
                                          <p:val>
                                            <p:strVal val="#ppt_x"/>
                                          </p:val>
                                        </p:tav>
                                        <p:tav tm="100000">
                                          <p:val>
                                            <p:strVal val="#ppt_x"/>
                                          </p:val>
                                        </p:tav>
                                      </p:tavLst>
                                    </p:anim>
                                    <p:anim calcmode="lin" valueType="num">
                                      <p:cBhvr>
                                        <p:cTn id="16" dur="1000" fill="hold"/>
                                        <p:tgtEl>
                                          <p:spTgt spid="3074"/>
                                        </p:tgtEl>
                                        <p:attrNameLst>
                                          <p:attrName>ppt_y</p:attrName>
                                        </p:attrNameLst>
                                      </p:cBhvr>
                                      <p:tavLst>
                                        <p:tav tm="0">
                                          <p:val>
                                            <p:strVal val="#ppt_y+.1"/>
                                          </p:val>
                                        </p:tav>
                                        <p:tav tm="100000">
                                          <p:val>
                                            <p:strVal val="#ppt_y"/>
                                          </p:val>
                                        </p:tav>
                                      </p:tavLst>
                                    </p:anim>
                                  </p:childTnLst>
                                </p:cTn>
                              </p:par>
                            </p:childTnLst>
                          </p:cTn>
                        </p:par>
                        <p:par>
                          <p:cTn id="17" fill="hold" nodeType="afterGroup">
                            <p:stCondLst>
                              <p:cond delay="1000"/>
                            </p:stCondLst>
                            <p:childTnLst>
                              <p:par>
                                <p:cTn id="18" presetID="11" presetClass="entr" presetSubtype="0" fill="hold" grpId="1" nodeType="afterEffect">
                                  <p:stCondLst>
                                    <p:cond delay="500"/>
                                  </p:stCondLst>
                                  <p:childTnLst>
                                    <p:set>
                                      <p:cBhvr>
                                        <p:cTn id="19" dur="1000">
                                          <p:stCondLst>
                                            <p:cond delay="0"/>
                                          </p:stCondLst>
                                        </p:cTn>
                                        <p:tgtEl>
                                          <p:spTgt spid="7184"/>
                                        </p:tgtEl>
                                        <p:attrNameLst>
                                          <p:attrName>style.visibility</p:attrName>
                                        </p:attrNameLst>
                                      </p:cBhvr>
                                      <p:to>
                                        <p:strVal val="visible"/>
                                      </p:to>
                                    </p:set>
                                  </p:childTnLst>
                                  <p:subTnLst>
                                    <p:audio>
                                      <p:cMediaNode>
                                        <p:cTn display="0" masterRel="sameClick">
                                          <p:stCondLst>
                                            <p:cond evt="begin" delay="0">
                                              <p:tn val="18"/>
                                            </p:cond>
                                          </p:stCondLst>
                                          <p:endCondLst>
                                            <p:cond evt="onStopAudio" delay="0">
                                              <p:tgtEl>
                                                <p:sldTgt/>
                                              </p:tgtEl>
                                            </p:cond>
                                          </p:endCondLst>
                                        </p:cTn>
                                        <p:tgtEl>
                                          <p:sndTgt r:embed="rId2" name="click.wav"/>
                                        </p:tgtEl>
                                      </p:cMediaNode>
                                    </p:audio>
                                  </p:subTnLst>
                                </p:cTn>
                              </p:par>
                            </p:childTnLst>
                          </p:cTn>
                        </p:par>
                        <p:par>
                          <p:cTn id="20" fill="hold" nodeType="afterGroup">
                            <p:stCondLst>
                              <p:cond delay="2500"/>
                            </p:stCondLst>
                            <p:childTnLst>
                              <p:par>
                                <p:cTn id="21" presetID="11" presetClass="entr" presetSubtype="0" fill="hold" grpId="1" nodeType="afterEffect">
                                  <p:stCondLst>
                                    <p:cond delay="0"/>
                                  </p:stCondLst>
                                  <p:childTnLst>
                                    <p:set>
                                      <p:cBhvr>
                                        <p:cTn id="22" dur="1000">
                                          <p:stCondLst>
                                            <p:cond delay="0"/>
                                          </p:stCondLst>
                                        </p:cTn>
                                        <p:tgtEl>
                                          <p:spTgt spid="7243"/>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click.wav"/>
                                        </p:tgtEl>
                                      </p:cMediaNode>
                                    </p:audio>
                                  </p:subTnLst>
                                </p:cTn>
                              </p:par>
                            </p:childTnLst>
                          </p:cTn>
                        </p:par>
                        <p:par>
                          <p:cTn id="23" fill="hold" nodeType="afterGroup">
                            <p:stCondLst>
                              <p:cond delay="3500"/>
                            </p:stCondLst>
                            <p:childTnLst>
                              <p:par>
                                <p:cTn id="24" presetID="11" presetClass="entr" presetSubtype="0" fill="hold" grpId="1" nodeType="afterEffect">
                                  <p:stCondLst>
                                    <p:cond delay="0"/>
                                  </p:stCondLst>
                                  <p:childTnLst>
                                    <p:set>
                                      <p:cBhvr>
                                        <p:cTn id="25" dur="1000">
                                          <p:stCondLst>
                                            <p:cond delay="0"/>
                                          </p:stCondLst>
                                        </p:cTn>
                                        <p:tgtEl>
                                          <p:spTgt spid="7244"/>
                                        </p:tgtEl>
                                        <p:attrNameLst>
                                          <p:attrName>style.visibility</p:attrName>
                                        </p:attrNameLst>
                                      </p:cBhvr>
                                      <p:to>
                                        <p:strVal val="visible"/>
                                      </p:to>
                                    </p:set>
                                  </p:childTnLst>
                                  <p:subTnLst>
                                    <p:audio>
                                      <p:cMediaNode>
                                        <p:cTn display="0" masterRel="sameClick">
                                          <p:stCondLst>
                                            <p:cond evt="begin" delay="0">
                                              <p:tn val="24"/>
                                            </p:cond>
                                          </p:stCondLst>
                                          <p:endCondLst>
                                            <p:cond evt="onStopAudio" delay="0">
                                              <p:tgtEl>
                                                <p:sldTgt/>
                                              </p:tgtEl>
                                            </p:cond>
                                          </p:endCondLst>
                                        </p:cTn>
                                        <p:tgtEl>
                                          <p:sndTgt r:embed="rId2" name="click.wav"/>
                                        </p:tgtEl>
                                      </p:cMediaNode>
                                    </p:audio>
                                  </p:subTnLst>
                                </p:cTn>
                              </p:par>
                            </p:childTnLst>
                          </p:cTn>
                        </p:par>
                        <p:par>
                          <p:cTn id="26" fill="hold" nodeType="afterGroup">
                            <p:stCondLst>
                              <p:cond delay="4500"/>
                            </p:stCondLst>
                            <p:childTnLst>
                              <p:par>
                                <p:cTn id="27" presetID="11" presetClass="entr" presetSubtype="0" fill="hold" grpId="1" nodeType="afterEffect">
                                  <p:stCondLst>
                                    <p:cond delay="0"/>
                                  </p:stCondLst>
                                  <p:childTnLst>
                                    <p:set>
                                      <p:cBhvr>
                                        <p:cTn id="28" dur="1000">
                                          <p:stCondLst>
                                            <p:cond delay="0"/>
                                          </p:stCondLst>
                                        </p:cTn>
                                        <p:tgtEl>
                                          <p:spTgt spid="7245"/>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2" name="click.wav"/>
                                        </p:tgtEl>
                                      </p:cMediaNode>
                                    </p:audio>
                                  </p:subTnLst>
                                </p:cTn>
                              </p:par>
                            </p:childTnLst>
                          </p:cTn>
                        </p:par>
                        <p:par>
                          <p:cTn id="29" fill="hold" nodeType="afterGroup">
                            <p:stCondLst>
                              <p:cond delay="5500"/>
                            </p:stCondLst>
                            <p:childTnLst>
                              <p:par>
                                <p:cTn id="30" presetID="11" presetClass="entr" presetSubtype="0" fill="hold" grpId="1" nodeType="afterEffect">
                                  <p:stCondLst>
                                    <p:cond delay="0"/>
                                  </p:stCondLst>
                                  <p:childTnLst>
                                    <p:set>
                                      <p:cBhvr>
                                        <p:cTn id="31" dur="1000">
                                          <p:stCondLst>
                                            <p:cond delay="0"/>
                                          </p:stCondLst>
                                        </p:cTn>
                                        <p:tgtEl>
                                          <p:spTgt spid="7246"/>
                                        </p:tgtEl>
                                        <p:attrNameLst>
                                          <p:attrName>style.visibility</p:attrName>
                                        </p:attrNameLst>
                                      </p:cBhvr>
                                      <p:to>
                                        <p:strVal val="visible"/>
                                      </p:to>
                                    </p:set>
                                  </p:childTnLst>
                                  <p:subTnLst>
                                    <p:audio>
                                      <p:cMediaNode>
                                        <p:cTn display="0" masterRel="sameClick">
                                          <p:stCondLst>
                                            <p:cond evt="begin" delay="0">
                                              <p:tn val="30"/>
                                            </p:cond>
                                          </p:stCondLst>
                                          <p:endCondLst>
                                            <p:cond evt="onStopAudio" delay="0">
                                              <p:tgtEl>
                                                <p:sldTgt/>
                                              </p:tgtEl>
                                            </p:cond>
                                          </p:endCondLst>
                                        </p:cTn>
                                        <p:tgtEl>
                                          <p:sndTgt r:embed="rId2" name="click.wav"/>
                                        </p:tgtEl>
                                      </p:cMediaNode>
                                    </p:audio>
                                  </p:subTnLst>
                                </p:cTn>
                              </p:par>
                            </p:childTnLst>
                          </p:cTn>
                        </p:par>
                        <p:par>
                          <p:cTn id="32" fill="hold" nodeType="afterGroup">
                            <p:stCondLst>
                              <p:cond delay="6500"/>
                            </p:stCondLst>
                            <p:childTnLst>
                              <p:par>
                                <p:cTn id="33" presetID="11" presetClass="entr" presetSubtype="0" fill="hold" grpId="1" nodeType="afterEffect">
                                  <p:stCondLst>
                                    <p:cond delay="0"/>
                                  </p:stCondLst>
                                  <p:childTnLst>
                                    <p:set>
                                      <p:cBhvr>
                                        <p:cTn id="34" dur="1000">
                                          <p:stCondLst>
                                            <p:cond delay="0"/>
                                          </p:stCondLst>
                                        </p:cTn>
                                        <p:tgtEl>
                                          <p:spTgt spid="7247"/>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2" name="click.wav"/>
                                        </p:tgtEl>
                                      </p:cMediaNode>
                                    </p:audio>
                                  </p:subTnLst>
                                </p:cTn>
                              </p:par>
                            </p:childTnLst>
                          </p:cTn>
                        </p:par>
                        <p:par>
                          <p:cTn id="35" fill="hold" nodeType="afterGroup">
                            <p:stCondLst>
                              <p:cond delay="7500"/>
                            </p:stCondLst>
                            <p:childTnLst>
                              <p:par>
                                <p:cTn id="36" presetID="11" presetClass="entr" presetSubtype="0" fill="hold" grpId="1" nodeType="afterEffect">
                                  <p:stCondLst>
                                    <p:cond delay="0"/>
                                  </p:stCondLst>
                                  <p:childTnLst>
                                    <p:set>
                                      <p:cBhvr>
                                        <p:cTn id="37" dur="1000">
                                          <p:stCondLst>
                                            <p:cond delay="0"/>
                                          </p:stCondLst>
                                        </p:cTn>
                                        <p:tgtEl>
                                          <p:spTgt spid="7248"/>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2" name="click.wav"/>
                                        </p:tgtEl>
                                      </p:cMediaNode>
                                    </p:audio>
                                  </p:subTnLst>
                                </p:cTn>
                              </p:par>
                            </p:childTnLst>
                          </p:cTn>
                        </p:par>
                        <p:par>
                          <p:cTn id="38" fill="hold" nodeType="afterGroup">
                            <p:stCondLst>
                              <p:cond delay="8500"/>
                            </p:stCondLst>
                            <p:childTnLst>
                              <p:par>
                                <p:cTn id="39" presetID="11" presetClass="entr" presetSubtype="0" fill="hold" grpId="1" nodeType="afterEffect">
                                  <p:stCondLst>
                                    <p:cond delay="0"/>
                                  </p:stCondLst>
                                  <p:childTnLst>
                                    <p:set>
                                      <p:cBhvr>
                                        <p:cTn id="40" dur="1000">
                                          <p:stCondLst>
                                            <p:cond delay="0"/>
                                          </p:stCondLst>
                                        </p:cTn>
                                        <p:tgtEl>
                                          <p:spTgt spid="7249"/>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2" name="click.wav"/>
                                        </p:tgtEl>
                                      </p:cMediaNode>
                                    </p:audio>
                                  </p:subTnLst>
                                </p:cTn>
                              </p:par>
                            </p:childTnLst>
                          </p:cTn>
                        </p:par>
                        <p:par>
                          <p:cTn id="41" fill="hold" nodeType="afterGroup">
                            <p:stCondLst>
                              <p:cond delay="9500"/>
                            </p:stCondLst>
                            <p:childTnLst>
                              <p:par>
                                <p:cTn id="42" presetID="11" presetClass="entr" presetSubtype="0" fill="hold" grpId="1" nodeType="afterEffect">
                                  <p:stCondLst>
                                    <p:cond delay="0"/>
                                  </p:stCondLst>
                                  <p:childTnLst>
                                    <p:set>
                                      <p:cBhvr>
                                        <p:cTn id="43" dur="1000">
                                          <p:stCondLst>
                                            <p:cond delay="0"/>
                                          </p:stCondLst>
                                        </p:cTn>
                                        <p:tgtEl>
                                          <p:spTgt spid="7250"/>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2" name="click.wav"/>
                                        </p:tgtEl>
                                      </p:cMediaNode>
                                    </p:audio>
                                  </p:subTnLst>
                                </p:cTn>
                              </p:par>
                            </p:childTnLst>
                          </p:cTn>
                        </p:par>
                        <p:par>
                          <p:cTn id="44" fill="hold" nodeType="afterGroup">
                            <p:stCondLst>
                              <p:cond delay="10500"/>
                            </p:stCondLst>
                            <p:childTnLst>
                              <p:par>
                                <p:cTn id="45" presetID="11" presetClass="entr" presetSubtype="0" fill="hold" grpId="1" nodeType="afterEffect">
                                  <p:stCondLst>
                                    <p:cond delay="0"/>
                                  </p:stCondLst>
                                  <p:childTnLst>
                                    <p:set>
                                      <p:cBhvr>
                                        <p:cTn id="46" dur="1000">
                                          <p:stCondLst>
                                            <p:cond delay="0"/>
                                          </p:stCondLst>
                                        </p:cTn>
                                        <p:tgtEl>
                                          <p:spTgt spid="7251"/>
                                        </p:tgtEl>
                                        <p:attrNameLst>
                                          <p:attrName>style.visibility</p:attrName>
                                        </p:attrNameLst>
                                      </p:cBhvr>
                                      <p:to>
                                        <p:strVal val="visible"/>
                                      </p:to>
                                    </p:set>
                                  </p:childTnLst>
                                  <p:subTnLst>
                                    <p:audio>
                                      <p:cMediaNode>
                                        <p:cTn display="0" masterRel="sameClick">
                                          <p:stCondLst>
                                            <p:cond evt="begin" delay="0">
                                              <p:tn val="45"/>
                                            </p:cond>
                                          </p:stCondLst>
                                          <p:endCondLst>
                                            <p:cond evt="onStopAudio" delay="0">
                                              <p:tgtEl>
                                                <p:sldTgt/>
                                              </p:tgtEl>
                                            </p:cond>
                                          </p:endCondLst>
                                        </p:cTn>
                                        <p:tgtEl>
                                          <p:sndTgt r:embed="rId2" name="click.wav"/>
                                        </p:tgtEl>
                                      </p:cMediaNode>
                                    </p:audio>
                                  </p:subTnLst>
                                </p:cTn>
                              </p:par>
                            </p:childTnLst>
                          </p:cTn>
                        </p:par>
                        <p:par>
                          <p:cTn id="47" fill="hold" nodeType="afterGroup">
                            <p:stCondLst>
                              <p:cond delay="11500"/>
                            </p:stCondLst>
                            <p:childTnLst>
                              <p:par>
                                <p:cTn id="48" presetID="11" presetClass="entr" presetSubtype="0" fill="hold" grpId="1" nodeType="afterEffect">
                                  <p:stCondLst>
                                    <p:cond delay="0"/>
                                  </p:stCondLst>
                                  <p:childTnLst>
                                    <p:set>
                                      <p:cBhvr>
                                        <p:cTn id="49" dur="1000">
                                          <p:stCondLst>
                                            <p:cond delay="0"/>
                                          </p:stCondLst>
                                        </p:cTn>
                                        <p:tgtEl>
                                          <p:spTgt spid="7252"/>
                                        </p:tgtEl>
                                        <p:attrNameLst>
                                          <p:attrName>style.visibility</p:attrName>
                                        </p:attrNameLst>
                                      </p:cBhvr>
                                      <p:to>
                                        <p:strVal val="visible"/>
                                      </p:to>
                                    </p:set>
                                  </p:childTnLst>
                                  <p:subTnLst>
                                    <p:audio>
                                      <p:cMediaNode>
                                        <p:cTn display="0" masterRel="sameClick">
                                          <p:stCondLst>
                                            <p:cond evt="begin" delay="0">
                                              <p:tn val="48"/>
                                            </p:cond>
                                          </p:stCondLst>
                                          <p:endCondLst>
                                            <p:cond evt="onStopAudio" delay="0">
                                              <p:tgtEl>
                                                <p:sldTgt/>
                                              </p:tgtEl>
                                            </p:cond>
                                          </p:endCondLst>
                                        </p:cTn>
                                        <p:tgtEl>
                                          <p:sndTgt r:embed="rId2" name="click.wav"/>
                                        </p:tgtEl>
                                      </p:cMediaNode>
                                    </p:audio>
                                  </p:subTnLst>
                                </p:cTn>
                              </p:par>
                            </p:childTnLst>
                          </p:cTn>
                        </p:par>
                        <p:par>
                          <p:cTn id="50" fill="hold" nodeType="afterGroup">
                            <p:stCondLst>
                              <p:cond delay="12500"/>
                            </p:stCondLst>
                            <p:childTnLst>
                              <p:par>
                                <p:cTn id="51" presetID="11" presetClass="entr" presetSubtype="0" fill="hold" grpId="1" nodeType="afterEffect">
                                  <p:stCondLst>
                                    <p:cond delay="0"/>
                                  </p:stCondLst>
                                  <p:childTnLst>
                                    <p:set>
                                      <p:cBhvr>
                                        <p:cTn id="52" dur="1000">
                                          <p:stCondLst>
                                            <p:cond delay="0"/>
                                          </p:stCondLst>
                                        </p:cTn>
                                        <p:tgtEl>
                                          <p:spTgt spid="7253"/>
                                        </p:tgtEl>
                                        <p:attrNameLst>
                                          <p:attrName>style.visibility</p:attrName>
                                        </p:attrNameLst>
                                      </p:cBhvr>
                                      <p:to>
                                        <p:strVal val="visible"/>
                                      </p:to>
                                    </p:set>
                                  </p:childTnLst>
                                  <p:subTnLst>
                                    <p:audio>
                                      <p:cMediaNode>
                                        <p:cTn display="0" masterRel="sameClick">
                                          <p:stCondLst>
                                            <p:cond evt="begin" delay="0">
                                              <p:tn val="51"/>
                                            </p:cond>
                                          </p:stCondLst>
                                          <p:endCondLst>
                                            <p:cond evt="onStopAudio" delay="0">
                                              <p:tgtEl>
                                                <p:sldTgt/>
                                              </p:tgtEl>
                                            </p:cond>
                                          </p:endCondLst>
                                        </p:cTn>
                                        <p:tgtEl>
                                          <p:sndTgt r:embed="rId2" name="click.wav"/>
                                        </p:tgtEl>
                                      </p:cMediaNode>
                                    </p:audio>
                                  </p:subTnLst>
                                </p:cTn>
                              </p:par>
                            </p:childTnLst>
                          </p:cTn>
                        </p:par>
                        <p:par>
                          <p:cTn id="53" fill="hold" nodeType="afterGroup">
                            <p:stCondLst>
                              <p:cond delay="13500"/>
                            </p:stCondLst>
                            <p:childTnLst>
                              <p:par>
                                <p:cTn id="54" presetID="11" presetClass="entr" presetSubtype="0" fill="hold" grpId="1" nodeType="afterEffect">
                                  <p:stCondLst>
                                    <p:cond delay="0"/>
                                  </p:stCondLst>
                                  <p:childTnLst>
                                    <p:set>
                                      <p:cBhvr>
                                        <p:cTn id="55" dur="1000">
                                          <p:stCondLst>
                                            <p:cond delay="0"/>
                                          </p:stCondLst>
                                        </p:cTn>
                                        <p:tgtEl>
                                          <p:spTgt spid="7254"/>
                                        </p:tgtEl>
                                        <p:attrNameLst>
                                          <p:attrName>style.visibility</p:attrName>
                                        </p:attrNameLst>
                                      </p:cBhvr>
                                      <p:to>
                                        <p:strVal val="visible"/>
                                      </p:to>
                                    </p:set>
                                  </p:childTnLst>
                                  <p:subTnLst>
                                    <p:audio>
                                      <p:cMediaNode>
                                        <p:cTn display="0" masterRel="sameClick">
                                          <p:stCondLst>
                                            <p:cond evt="begin" delay="0">
                                              <p:tn val="54"/>
                                            </p:cond>
                                          </p:stCondLst>
                                          <p:endCondLst>
                                            <p:cond evt="onStopAudio" delay="0">
                                              <p:tgtEl>
                                                <p:sldTgt/>
                                              </p:tgtEl>
                                            </p:cond>
                                          </p:endCondLst>
                                        </p:cTn>
                                        <p:tgtEl>
                                          <p:sndTgt r:embed="rId2" name="click.wav"/>
                                        </p:tgtEl>
                                      </p:cMediaNode>
                                    </p:audio>
                                  </p:subTnLst>
                                </p:cTn>
                              </p:par>
                            </p:childTnLst>
                          </p:cTn>
                        </p:par>
                        <p:par>
                          <p:cTn id="56" fill="hold" nodeType="afterGroup">
                            <p:stCondLst>
                              <p:cond delay="14500"/>
                            </p:stCondLst>
                            <p:childTnLst>
                              <p:par>
                                <p:cTn id="57" presetID="11" presetClass="entr" presetSubtype="0" fill="hold" grpId="1" nodeType="afterEffect">
                                  <p:stCondLst>
                                    <p:cond delay="0"/>
                                  </p:stCondLst>
                                  <p:childTnLst>
                                    <p:set>
                                      <p:cBhvr>
                                        <p:cTn id="58" dur="1000">
                                          <p:stCondLst>
                                            <p:cond delay="0"/>
                                          </p:stCondLst>
                                        </p:cTn>
                                        <p:tgtEl>
                                          <p:spTgt spid="7255"/>
                                        </p:tgtEl>
                                        <p:attrNameLst>
                                          <p:attrName>style.visibility</p:attrName>
                                        </p:attrNameLst>
                                      </p:cBhvr>
                                      <p:to>
                                        <p:strVal val="visible"/>
                                      </p:to>
                                    </p:set>
                                  </p:childTnLst>
                                  <p:subTnLst>
                                    <p:audio>
                                      <p:cMediaNode>
                                        <p:cTn display="0" masterRel="sameClick">
                                          <p:stCondLst>
                                            <p:cond evt="begin" delay="0">
                                              <p:tn val="57"/>
                                            </p:cond>
                                          </p:stCondLst>
                                          <p:endCondLst>
                                            <p:cond evt="onStopAudio" delay="0">
                                              <p:tgtEl>
                                                <p:sldTgt/>
                                              </p:tgtEl>
                                            </p:cond>
                                          </p:endCondLst>
                                        </p:cTn>
                                        <p:tgtEl>
                                          <p:sndTgt r:embed="rId2" name="click.wav"/>
                                        </p:tgtEl>
                                      </p:cMediaNode>
                                    </p:audio>
                                  </p:subTnLst>
                                </p:cTn>
                              </p:par>
                            </p:childTnLst>
                          </p:cTn>
                        </p:par>
                        <p:par>
                          <p:cTn id="59" fill="hold" nodeType="afterGroup">
                            <p:stCondLst>
                              <p:cond delay="15500"/>
                            </p:stCondLst>
                            <p:childTnLst>
                              <p:par>
                                <p:cTn id="60" presetID="11" presetClass="entr" presetSubtype="0" fill="hold" grpId="1" nodeType="afterEffect">
                                  <p:stCondLst>
                                    <p:cond delay="0"/>
                                  </p:stCondLst>
                                  <p:childTnLst>
                                    <p:set>
                                      <p:cBhvr>
                                        <p:cTn id="61" dur="1000">
                                          <p:stCondLst>
                                            <p:cond delay="0"/>
                                          </p:stCondLst>
                                        </p:cTn>
                                        <p:tgtEl>
                                          <p:spTgt spid="7256"/>
                                        </p:tgtEl>
                                        <p:attrNameLst>
                                          <p:attrName>style.visibility</p:attrName>
                                        </p:attrNameLst>
                                      </p:cBhvr>
                                      <p:to>
                                        <p:strVal val="visible"/>
                                      </p:to>
                                    </p:set>
                                  </p:childTnLst>
                                  <p:subTnLst>
                                    <p:audio>
                                      <p:cMediaNode>
                                        <p:cTn display="0" masterRel="sameClick">
                                          <p:stCondLst>
                                            <p:cond evt="begin" delay="0">
                                              <p:tn val="60"/>
                                            </p:cond>
                                          </p:stCondLst>
                                          <p:endCondLst>
                                            <p:cond evt="onStopAudio" delay="0">
                                              <p:tgtEl>
                                                <p:sldTgt/>
                                              </p:tgtEl>
                                            </p:cond>
                                          </p:endCondLst>
                                        </p:cTn>
                                        <p:tgtEl>
                                          <p:sndTgt r:embed="rId2" name="click.wav"/>
                                        </p:tgtEl>
                                      </p:cMediaNode>
                                    </p:audio>
                                  </p:subTnLst>
                                </p:cTn>
                              </p:par>
                            </p:childTnLst>
                          </p:cTn>
                        </p:par>
                        <p:par>
                          <p:cTn id="62" fill="hold" nodeType="afterGroup">
                            <p:stCondLst>
                              <p:cond delay="16500"/>
                            </p:stCondLst>
                            <p:childTnLst>
                              <p:par>
                                <p:cTn id="63" presetID="11" presetClass="entr" presetSubtype="0" fill="hold" grpId="1" nodeType="afterEffect">
                                  <p:stCondLst>
                                    <p:cond delay="0"/>
                                  </p:stCondLst>
                                  <p:childTnLst>
                                    <p:set>
                                      <p:cBhvr>
                                        <p:cTn id="64" dur="1000">
                                          <p:stCondLst>
                                            <p:cond delay="0"/>
                                          </p:stCondLst>
                                        </p:cTn>
                                        <p:tgtEl>
                                          <p:spTgt spid="7257"/>
                                        </p:tgtEl>
                                        <p:attrNameLst>
                                          <p:attrName>style.visibility</p:attrName>
                                        </p:attrNameLst>
                                      </p:cBhvr>
                                      <p:to>
                                        <p:strVal val="visible"/>
                                      </p:to>
                                    </p:set>
                                  </p:childTnLst>
                                  <p:subTnLst>
                                    <p:audio>
                                      <p:cMediaNode>
                                        <p:cTn display="0" masterRel="sameClick">
                                          <p:stCondLst>
                                            <p:cond evt="begin" delay="0">
                                              <p:tn val="63"/>
                                            </p:cond>
                                          </p:stCondLst>
                                          <p:endCondLst>
                                            <p:cond evt="onStopAudio" delay="0">
                                              <p:tgtEl>
                                                <p:sldTgt/>
                                              </p:tgtEl>
                                            </p:cond>
                                          </p:endCondLst>
                                        </p:cTn>
                                        <p:tgtEl>
                                          <p:sndTgt r:embed="rId2" name="click.wav"/>
                                        </p:tgtEl>
                                      </p:cMediaNode>
                                    </p:audio>
                                  </p:subTnLst>
                                </p:cTn>
                              </p:par>
                            </p:childTnLst>
                          </p:cTn>
                        </p:par>
                        <p:par>
                          <p:cTn id="65" fill="hold" nodeType="afterGroup">
                            <p:stCondLst>
                              <p:cond delay="17500"/>
                            </p:stCondLst>
                            <p:childTnLst>
                              <p:par>
                                <p:cTn id="66" presetID="11" presetClass="entr" presetSubtype="0" fill="hold" grpId="1" nodeType="afterEffect">
                                  <p:stCondLst>
                                    <p:cond delay="0"/>
                                  </p:stCondLst>
                                  <p:childTnLst>
                                    <p:set>
                                      <p:cBhvr>
                                        <p:cTn id="67" dur="1000">
                                          <p:stCondLst>
                                            <p:cond delay="0"/>
                                          </p:stCondLst>
                                        </p:cTn>
                                        <p:tgtEl>
                                          <p:spTgt spid="7258"/>
                                        </p:tgtEl>
                                        <p:attrNameLst>
                                          <p:attrName>style.visibility</p:attrName>
                                        </p:attrNameLst>
                                      </p:cBhvr>
                                      <p:to>
                                        <p:strVal val="visible"/>
                                      </p:to>
                                    </p:set>
                                  </p:childTnLst>
                                  <p:subTnLst>
                                    <p:audio>
                                      <p:cMediaNode>
                                        <p:cTn display="0" masterRel="sameClick">
                                          <p:stCondLst>
                                            <p:cond evt="begin" delay="0">
                                              <p:tn val="66"/>
                                            </p:cond>
                                          </p:stCondLst>
                                          <p:endCondLst>
                                            <p:cond evt="onStopAudio" delay="0">
                                              <p:tgtEl>
                                                <p:sldTgt/>
                                              </p:tgtEl>
                                            </p:cond>
                                          </p:endCondLst>
                                        </p:cTn>
                                        <p:tgtEl>
                                          <p:sndTgt r:embed="rId2" name="click.wav"/>
                                        </p:tgtEl>
                                      </p:cMediaNode>
                                    </p:audio>
                                  </p:subTnLst>
                                </p:cTn>
                              </p:par>
                            </p:childTnLst>
                          </p:cTn>
                        </p:par>
                        <p:par>
                          <p:cTn id="68" fill="hold" nodeType="afterGroup">
                            <p:stCondLst>
                              <p:cond delay="18500"/>
                            </p:stCondLst>
                            <p:childTnLst>
                              <p:par>
                                <p:cTn id="69" presetID="11" presetClass="entr" presetSubtype="0" fill="hold" grpId="1" nodeType="afterEffect">
                                  <p:stCondLst>
                                    <p:cond delay="0"/>
                                  </p:stCondLst>
                                  <p:childTnLst>
                                    <p:set>
                                      <p:cBhvr>
                                        <p:cTn id="70" dur="1000">
                                          <p:stCondLst>
                                            <p:cond delay="0"/>
                                          </p:stCondLst>
                                        </p:cTn>
                                        <p:tgtEl>
                                          <p:spTgt spid="7259"/>
                                        </p:tgtEl>
                                        <p:attrNameLst>
                                          <p:attrName>style.visibility</p:attrName>
                                        </p:attrNameLst>
                                      </p:cBhvr>
                                      <p:to>
                                        <p:strVal val="visible"/>
                                      </p:to>
                                    </p:set>
                                  </p:childTnLst>
                                  <p:subTnLst>
                                    <p:audio>
                                      <p:cMediaNode>
                                        <p:cTn display="0" masterRel="sameClick">
                                          <p:stCondLst>
                                            <p:cond evt="begin" delay="0">
                                              <p:tn val="69"/>
                                            </p:cond>
                                          </p:stCondLst>
                                          <p:endCondLst>
                                            <p:cond evt="onStopAudio" delay="0">
                                              <p:tgtEl>
                                                <p:sldTgt/>
                                              </p:tgtEl>
                                            </p:cond>
                                          </p:endCondLst>
                                        </p:cTn>
                                        <p:tgtEl>
                                          <p:sndTgt r:embed="rId2" name="click.wav"/>
                                        </p:tgtEl>
                                      </p:cMediaNode>
                                    </p:audio>
                                  </p:subTnLst>
                                </p:cTn>
                              </p:par>
                            </p:childTnLst>
                          </p:cTn>
                        </p:par>
                        <p:par>
                          <p:cTn id="71" fill="hold" nodeType="afterGroup">
                            <p:stCondLst>
                              <p:cond delay="19500"/>
                            </p:stCondLst>
                            <p:childTnLst>
                              <p:par>
                                <p:cTn id="72" presetID="11" presetClass="entr" presetSubtype="0" fill="hold" grpId="1" nodeType="afterEffect">
                                  <p:stCondLst>
                                    <p:cond delay="0"/>
                                  </p:stCondLst>
                                  <p:childTnLst>
                                    <p:set>
                                      <p:cBhvr>
                                        <p:cTn id="73" dur="1000">
                                          <p:stCondLst>
                                            <p:cond delay="0"/>
                                          </p:stCondLst>
                                        </p:cTn>
                                        <p:tgtEl>
                                          <p:spTgt spid="7260"/>
                                        </p:tgtEl>
                                        <p:attrNameLst>
                                          <p:attrName>style.visibility</p:attrName>
                                        </p:attrNameLst>
                                      </p:cBhvr>
                                      <p:to>
                                        <p:strVal val="visible"/>
                                      </p:to>
                                    </p:set>
                                  </p:childTnLst>
                                  <p:subTnLst>
                                    <p:audio>
                                      <p:cMediaNode>
                                        <p:cTn display="0" masterRel="sameClick">
                                          <p:stCondLst>
                                            <p:cond evt="begin" delay="0">
                                              <p:tn val="72"/>
                                            </p:cond>
                                          </p:stCondLst>
                                          <p:endCondLst>
                                            <p:cond evt="onStopAudio" delay="0">
                                              <p:tgtEl>
                                                <p:sldTgt/>
                                              </p:tgtEl>
                                            </p:cond>
                                          </p:endCondLst>
                                        </p:cTn>
                                        <p:tgtEl>
                                          <p:sndTgt r:embed="rId2" name="click.wav"/>
                                        </p:tgtEl>
                                      </p:cMediaNode>
                                    </p:audio>
                                  </p:subTnLst>
                                </p:cTn>
                              </p:par>
                            </p:childTnLst>
                          </p:cTn>
                        </p:par>
                        <p:par>
                          <p:cTn id="74" fill="hold" nodeType="afterGroup">
                            <p:stCondLst>
                              <p:cond delay="20500"/>
                            </p:stCondLst>
                            <p:childTnLst>
                              <p:par>
                                <p:cTn id="75" presetID="11" presetClass="entr" presetSubtype="0" fill="hold" grpId="1" nodeType="afterEffect">
                                  <p:stCondLst>
                                    <p:cond delay="0"/>
                                  </p:stCondLst>
                                  <p:childTnLst>
                                    <p:set>
                                      <p:cBhvr>
                                        <p:cTn id="76" dur="1000">
                                          <p:stCondLst>
                                            <p:cond delay="0"/>
                                          </p:stCondLst>
                                        </p:cTn>
                                        <p:tgtEl>
                                          <p:spTgt spid="7261"/>
                                        </p:tgtEl>
                                        <p:attrNameLst>
                                          <p:attrName>style.visibility</p:attrName>
                                        </p:attrNameLst>
                                      </p:cBhvr>
                                      <p:to>
                                        <p:strVal val="visible"/>
                                      </p:to>
                                    </p:set>
                                  </p:childTnLst>
                                  <p:subTnLst>
                                    <p:audio>
                                      <p:cMediaNode>
                                        <p:cTn display="0" masterRel="sameClick">
                                          <p:stCondLst>
                                            <p:cond evt="begin" delay="0">
                                              <p:tn val="75"/>
                                            </p:cond>
                                          </p:stCondLst>
                                          <p:endCondLst>
                                            <p:cond evt="onStopAudio" delay="0">
                                              <p:tgtEl>
                                                <p:sldTgt/>
                                              </p:tgtEl>
                                            </p:cond>
                                          </p:endCondLst>
                                        </p:cTn>
                                        <p:tgtEl>
                                          <p:sndTgt r:embed="rId2" name="click.wav"/>
                                        </p:tgtEl>
                                      </p:cMediaNode>
                                    </p:audio>
                                  </p:subTnLst>
                                </p:cTn>
                              </p:par>
                            </p:childTnLst>
                          </p:cTn>
                        </p:par>
                        <p:par>
                          <p:cTn id="77" fill="hold" nodeType="afterGroup">
                            <p:stCondLst>
                              <p:cond delay="21500"/>
                            </p:stCondLst>
                            <p:childTnLst>
                              <p:par>
                                <p:cTn id="78" presetID="11" presetClass="entr" presetSubtype="0" fill="hold" grpId="1" nodeType="afterEffect">
                                  <p:stCondLst>
                                    <p:cond delay="0"/>
                                  </p:stCondLst>
                                  <p:childTnLst>
                                    <p:set>
                                      <p:cBhvr>
                                        <p:cTn id="79" dur="1000">
                                          <p:stCondLst>
                                            <p:cond delay="0"/>
                                          </p:stCondLst>
                                        </p:cTn>
                                        <p:tgtEl>
                                          <p:spTgt spid="7262"/>
                                        </p:tgtEl>
                                        <p:attrNameLst>
                                          <p:attrName>style.visibility</p:attrName>
                                        </p:attrNameLst>
                                      </p:cBhvr>
                                      <p:to>
                                        <p:strVal val="visible"/>
                                      </p:to>
                                    </p:set>
                                  </p:childTnLst>
                                  <p:subTnLst>
                                    <p:audio>
                                      <p:cMediaNode>
                                        <p:cTn display="0" masterRel="sameClick">
                                          <p:stCondLst>
                                            <p:cond evt="begin" delay="0">
                                              <p:tn val="78"/>
                                            </p:cond>
                                          </p:stCondLst>
                                          <p:endCondLst>
                                            <p:cond evt="onStopAudio" delay="0">
                                              <p:tgtEl>
                                                <p:sldTgt/>
                                              </p:tgtEl>
                                            </p:cond>
                                          </p:endCondLst>
                                        </p:cTn>
                                        <p:tgtEl>
                                          <p:sndTgt r:embed="rId2" name="click.wav"/>
                                        </p:tgtEl>
                                      </p:cMediaNode>
                                    </p:audio>
                                  </p:subTnLst>
                                </p:cTn>
                              </p:par>
                            </p:childTnLst>
                          </p:cTn>
                        </p:par>
                        <p:par>
                          <p:cTn id="80" fill="hold" nodeType="afterGroup">
                            <p:stCondLst>
                              <p:cond delay="22500"/>
                            </p:stCondLst>
                            <p:childTnLst>
                              <p:par>
                                <p:cTn id="81" presetID="11" presetClass="entr" presetSubtype="0" fill="hold" grpId="1" nodeType="afterEffect">
                                  <p:stCondLst>
                                    <p:cond delay="0"/>
                                  </p:stCondLst>
                                  <p:childTnLst>
                                    <p:set>
                                      <p:cBhvr>
                                        <p:cTn id="82" dur="1000">
                                          <p:stCondLst>
                                            <p:cond delay="0"/>
                                          </p:stCondLst>
                                        </p:cTn>
                                        <p:tgtEl>
                                          <p:spTgt spid="7263"/>
                                        </p:tgtEl>
                                        <p:attrNameLst>
                                          <p:attrName>style.visibility</p:attrName>
                                        </p:attrNameLst>
                                      </p:cBhvr>
                                      <p:to>
                                        <p:strVal val="visible"/>
                                      </p:to>
                                    </p:set>
                                  </p:childTnLst>
                                  <p:subTnLst>
                                    <p:audio>
                                      <p:cMediaNode>
                                        <p:cTn display="0" masterRel="sameClick">
                                          <p:stCondLst>
                                            <p:cond evt="begin" delay="0">
                                              <p:tn val="81"/>
                                            </p:cond>
                                          </p:stCondLst>
                                          <p:endCondLst>
                                            <p:cond evt="onStopAudio" delay="0">
                                              <p:tgtEl>
                                                <p:sldTgt/>
                                              </p:tgtEl>
                                            </p:cond>
                                          </p:endCondLst>
                                        </p:cTn>
                                        <p:tgtEl>
                                          <p:sndTgt r:embed="rId2" name="click.wav"/>
                                        </p:tgtEl>
                                      </p:cMediaNode>
                                    </p:audio>
                                  </p:subTnLst>
                                </p:cTn>
                              </p:par>
                            </p:childTnLst>
                          </p:cTn>
                        </p:par>
                        <p:par>
                          <p:cTn id="83" fill="hold" nodeType="afterGroup">
                            <p:stCondLst>
                              <p:cond delay="23500"/>
                            </p:stCondLst>
                            <p:childTnLst>
                              <p:par>
                                <p:cTn id="84" presetID="11" presetClass="entr" presetSubtype="0" fill="hold" grpId="1" nodeType="afterEffect">
                                  <p:stCondLst>
                                    <p:cond delay="0"/>
                                  </p:stCondLst>
                                  <p:childTnLst>
                                    <p:set>
                                      <p:cBhvr>
                                        <p:cTn id="85" dur="1000">
                                          <p:stCondLst>
                                            <p:cond delay="0"/>
                                          </p:stCondLst>
                                        </p:cTn>
                                        <p:tgtEl>
                                          <p:spTgt spid="7264"/>
                                        </p:tgtEl>
                                        <p:attrNameLst>
                                          <p:attrName>style.visibility</p:attrName>
                                        </p:attrNameLst>
                                      </p:cBhvr>
                                      <p:to>
                                        <p:strVal val="visible"/>
                                      </p:to>
                                    </p:set>
                                  </p:childTnLst>
                                  <p:subTnLst>
                                    <p:audio>
                                      <p:cMediaNode>
                                        <p:cTn display="0" masterRel="sameClick">
                                          <p:stCondLst>
                                            <p:cond evt="begin" delay="0">
                                              <p:tn val="84"/>
                                            </p:cond>
                                          </p:stCondLst>
                                          <p:endCondLst>
                                            <p:cond evt="onStopAudio" delay="0">
                                              <p:tgtEl>
                                                <p:sldTgt/>
                                              </p:tgtEl>
                                            </p:cond>
                                          </p:endCondLst>
                                        </p:cTn>
                                        <p:tgtEl>
                                          <p:sndTgt r:embed="rId2" name="click.wav"/>
                                        </p:tgtEl>
                                      </p:cMediaNode>
                                    </p:audio>
                                  </p:subTnLst>
                                </p:cTn>
                              </p:par>
                            </p:childTnLst>
                          </p:cTn>
                        </p:par>
                        <p:par>
                          <p:cTn id="86" fill="hold" nodeType="afterGroup">
                            <p:stCondLst>
                              <p:cond delay="24500"/>
                            </p:stCondLst>
                            <p:childTnLst>
                              <p:par>
                                <p:cTn id="87" presetID="11" presetClass="entr" presetSubtype="0" fill="hold" grpId="1" nodeType="afterEffect">
                                  <p:stCondLst>
                                    <p:cond delay="0"/>
                                  </p:stCondLst>
                                  <p:childTnLst>
                                    <p:set>
                                      <p:cBhvr>
                                        <p:cTn id="88" dur="1000">
                                          <p:stCondLst>
                                            <p:cond delay="0"/>
                                          </p:stCondLst>
                                        </p:cTn>
                                        <p:tgtEl>
                                          <p:spTgt spid="7265"/>
                                        </p:tgtEl>
                                        <p:attrNameLst>
                                          <p:attrName>style.visibility</p:attrName>
                                        </p:attrNameLst>
                                      </p:cBhvr>
                                      <p:to>
                                        <p:strVal val="visible"/>
                                      </p:to>
                                    </p:set>
                                  </p:childTnLst>
                                  <p:subTnLst>
                                    <p:audio>
                                      <p:cMediaNode>
                                        <p:cTn display="0" masterRel="sameClick">
                                          <p:stCondLst>
                                            <p:cond evt="begin" delay="0">
                                              <p:tn val="87"/>
                                            </p:cond>
                                          </p:stCondLst>
                                          <p:endCondLst>
                                            <p:cond evt="onStopAudio" delay="0">
                                              <p:tgtEl>
                                                <p:sldTgt/>
                                              </p:tgtEl>
                                            </p:cond>
                                          </p:endCondLst>
                                        </p:cTn>
                                        <p:tgtEl>
                                          <p:sndTgt r:embed="rId2" name="click.wav"/>
                                        </p:tgtEl>
                                      </p:cMediaNode>
                                    </p:audio>
                                  </p:subTnLst>
                                </p:cTn>
                              </p:par>
                            </p:childTnLst>
                          </p:cTn>
                        </p:par>
                        <p:par>
                          <p:cTn id="89" fill="hold" nodeType="afterGroup">
                            <p:stCondLst>
                              <p:cond delay="25500"/>
                            </p:stCondLst>
                            <p:childTnLst>
                              <p:par>
                                <p:cTn id="90" presetID="11" presetClass="entr" presetSubtype="0" fill="hold" grpId="1" nodeType="afterEffect">
                                  <p:stCondLst>
                                    <p:cond delay="0"/>
                                  </p:stCondLst>
                                  <p:childTnLst>
                                    <p:set>
                                      <p:cBhvr>
                                        <p:cTn id="91" dur="1000">
                                          <p:stCondLst>
                                            <p:cond delay="0"/>
                                          </p:stCondLst>
                                        </p:cTn>
                                        <p:tgtEl>
                                          <p:spTgt spid="7266"/>
                                        </p:tgtEl>
                                        <p:attrNameLst>
                                          <p:attrName>style.visibility</p:attrName>
                                        </p:attrNameLst>
                                      </p:cBhvr>
                                      <p:to>
                                        <p:strVal val="visible"/>
                                      </p:to>
                                    </p:set>
                                  </p:childTnLst>
                                  <p:subTnLst>
                                    <p:audio>
                                      <p:cMediaNode>
                                        <p:cTn display="0" masterRel="sameClick">
                                          <p:stCondLst>
                                            <p:cond evt="begin" delay="0">
                                              <p:tn val="90"/>
                                            </p:cond>
                                          </p:stCondLst>
                                          <p:endCondLst>
                                            <p:cond evt="onStopAudio" delay="0">
                                              <p:tgtEl>
                                                <p:sldTgt/>
                                              </p:tgtEl>
                                            </p:cond>
                                          </p:endCondLst>
                                        </p:cTn>
                                        <p:tgtEl>
                                          <p:sndTgt r:embed="rId2" name="click.wav"/>
                                        </p:tgtEl>
                                      </p:cMediaNode>
                                    </p:audio>
                                  </p:subTnLst>
                                </p:cTn>
                              </p:par>
                            </p:childTnLst>
                          </p:cTn>
                        </p:par>
                        <p:par>
                          <p:cTn id="92" fill="hold" nodeType="afterGroup">
                            <p:stCondLst>
                              <p:cond delay="26500"/>
                            </p:stCondLst>
                            <p:childTnLst>
                              <p:par>
                                <p:cTn id="93" presetID="11" presetClass="entr" presetSubtype="0" fill="hold" grpId="1" nodeType="afterEffect">
                                  <p:stCondLst>
                                    <p:cond delay="0"/>
                                  </p:stCondLst>
                                  <p:childTnLst>
                                    <p:set>
                                      <p:cBhvr>
                                        <p:cTn id="94" dur="1000">
                                          <p:stCondLst>
                                            <p:cond delay="0"/>
                                          </p:stCondLst>
                                        </p:cTn>
                                        <p:tgtEl>
                                          <p:spTgt spid="7267"/>
                                        </p:tgtEl>
                                        <p:attrNameLst>
                                          <p:attrName>style.visibility</p:attrName>
                                        </p:attrNameLst>
                                      </p:cBhvr>
                                      <p:to>
                                        <p:strVal val="visible"/>
                                      </p:to>
                                    </p:set>
                                  </p:childTnLst>
                                  <p:subTnLst>
                                    <p:audio>
                                      <p:cMediaNode>
                                        <p:cTn display="0" masterRel="sameClick">
                                          <p:stCondLst>
                                            <p:cond evt="begin" delay="0">
                                              <p:tn val="93"/>
                                            </p:cond>
                                          </p:stCondLst>
                                          <p:endCondLst>
                                            <p:cond evt="onStopAudio" delay="0">
                                              <p:tgtEl>
                                                <p:sldTgt/>
                                              </p:tgtEl>
                                            </p:cond>
                                          </p:endCondLst>
                                        </p:cTn>
                                        <p:tgtEl>
                                          <p:sndTgt r:embed="rId2" name="click.wav"/>
                                        </p:tgtEl>
                                      </p:cMediaNode>
                                    </p:audio>
                                  </p:subTnLst>
                                </p:cTn>
                              </p:par>
                            </p:childTnLst>
                          </p:cTn>
                        </p:par>
                        <p:par>
                          <p:cTn id="95" fill="hold" nodeType="afterGroup">
                            <p:stCondLst>
                              <p:cond delay="27500"/>
                            </p:stCondLst>
                            <p:childTnLst>
                              <p:par>
                                <p:cTn id="96" presetID="11" presetClass="entr" presetSubtype="0" fill="hold" grpId="1" nodeType="afterEffect">
                                  <p:stCondLst>
                                    <p:cond delay="0"/>
                                  </p:stCondLst>
                                  <p:childTnLst>
                                    <p:set>
                                      <p:cBhvr>
                                        <p:cTn id="97" dur="1000">
                                          <p:stCondLst>
                                            <p:cond delay="0"/>
                                          </p:stCondLst>
                                        </p:cTn>
                                        <p:tgtEl>
                                          <p:spTgt spid="7268"/>
                                        </p:tgtEl>
                                        <p:attrNameLst>
                                          <p:attrName>style.visibility</p:attrName>
                                        </p:attrNameLst>
                                      </p:cBhvr>
                                      <p:to>
                                        <p:strVal val="visible"/>
                                      </p:to>
                                    </p:set>
                                  </p:childTnLst>
                                  <p:subTnLst>
                                    <p:audio>
                                      <p:cMediaNode>
                                        <p:cTn display="0" masterRel="sameClick">
                                          <p:stCondLst>
                                            <p:cond evt="begin" delay="0">
                                              <p:tn val="96"/>
                                            </p:cond>
                                          </p:stCondLst>
                                          <p:endCondLst>
                                            <p:cond evt="onStopAudio" delay="0">
                                              <p:tgtEl>
                                                <p:sldTgt/>
                                              </p:tgtEl>
                                            </p:cond>
                                          </p:endCondLst>
                                        </p:cTn>
                                        <p:tgtEl>
                                          <p:sndTgt r:embed="rId2" name="click.wav"/>
                                        </p:tgtEl>
                                      </p:cMediaNode>
                                    </p:audio>
                                  </p:subTnLst>
                                </p:cTn>
                              </p:par>
                            </p:childTnLst>
                          </p:cTn>
                        </p:par>
                        <p:par>
                          <p:cTn id="98" fill="hold" nodeType="afterGroup">
                            <p:stCondLst>
                              <p:cond delay="28500"/>
                            </p:stCondLst>
                            <p:childTnLst>
                              <p:par>
                                <p:cTn id="99" presetID="11" presetClass="entr" presetSubtype="0" fill="hold" grpId="1" nodeType="afterEffect">
                                  <p:stCondLst>
                                    <p:cond delay="0"/>
                                  </p:stCondLst>
                                  <p:childTnLst>
                                    <p:set>
                                      <p:cBhvr>
                                        <p:cTn id="100" dur="1000">
                                          <p:stCondLst>
                                            <p:cond delay="0"/>
                                          </p:stCondLst>
                                        </p:cTn>
                                        <p:tgtEl>
                                          <p:spTgt spid="7270"/>
                                        </p:tgtEl>
                                        <p:attrNameLst>
                                          <p:attrName>style.visibility</p:attrName>
                                        </p:attrNameLst>
                                      </p:cBhvr>
                                      <p:to>
                                        <p:strVal val="visible"/>
                                      </p:to>
                                    </p:set>
                                  </p:childTnLst>
                                  <p:subTnLst>
                                    <p:audio>
                                      <p:cMediaNode>
                                        <p:cTn display="0" masterRel="sameClick">
                                          <p:stCondLst>
                                            <p:cond evt="begin" delay="0">
                                              <p:tn val="99"/>
                                            </p:cond>
                                          </p:stCondLst>
                                          <p:endCondLst>
                                            <p:cond evt="onStopAudio" delay="0">
                                              <p:tgtEl>
                                                <p:sldTgt/>
                                              </p:tgtEl>
                                            </p:cond>
                                          </p:endCondLst>
                                        </p:cTn>
                                        <p:tgtEl>
                                          <p:sndTgt r:embed="rId2" name="click.wav"/>
                                        </p:tgtEl>
                                      </p:cMediaNode>
                                    </p:audio>
                                  </p:subTnLst>
                                </p:cTn>
                              </p:par>
                            </p:childTnLst>
                          </p:cTn>
                        </p:par>
                        <p:par>
                          <p:cTn id="101" fill="hold" nodeType="afterGroup">
                            <p:stCondLst>
                              <p:cond delay="29500"/>
                            </p:stCondLst>
                            <p:childTnLst>
                              <p:par>
                                <p:cTn id="102" presetID="11" presetClass="entr" presetSubtype="0" fill="hold" grpId="1" nodeType="afterEffect">
                                  <p:stCondLst>
                                    <p:cond delay="0"/>
                                  </p:stCondLst>
                                  <p:childTnLst>
                                    <p:set>
                                      <p:cBhvr>
                                        <p:cTn id="103" dur="1000">
                                          <p:stCondLst>
                                            <p:cond delay="0"/>
                                          </p:stCondLst>
                                        </p:cTn>
                                        <p:tgtEl>
                                          <p:spTgt spid="7271"/>
                                        </p:tgtEl>
                                        <p:attrNameLst>
                                          <p:attrName>style.visibility</p:attrName>
                                        </p:attrNameLst>
                                      </p:cBhvr>
                                      <p:to>
                                        <p:strVal val="visible"/>
                                      </p:to>
                                    </p:set>
                                  </p:childTnLst>
                                  <p:subTnLst>
                                    <p:audio>
                                      <p:cMediaNode>
                                        <p:cTn display="0" masterRel="sameClick">
                                          <p:stCondLst>
                                            <p:cond evt="begin" delay="0">
                                              <p:tn val="102"/>
                                            </p:cond>
                                          </p:stCondLst>
                                          <p:endCondLst>
                                            <p:cond evt="onStopAudio" delay="0">
                                              <p:tgtEl>
                                                <p:sldTgt/>
                                              </p:tgtEl>
                                            </p:cond>
                                          </p:endCondLst>
                                        </p:cTn>
                                        <p:tgtEl>
                                          <p:sndTgt r:embed="rId2" name="click.wav"/>
                                        </p:tgtEl>
                                      </p:cMediaNode>
                                    </p:audio>
                                  </p:subTnLst>
                                </p:cTn>
                              </p:par>
                            </p:childTnLst>
                          </p:cTn>
                        </p:par>
                        <p:par>
                          <p:cTn id="104" fill="hold" nodeType="afterGroup">
                            <p:stCondLst>
                              <p:cond delay="30500"/>
                            </p:stCondLst>
                            <p:childTnLst>
                              <p:par>
                                <p:cTn id="105" presetID="11" presetClass="entr" presetSubtype="0" fill="hold" grpId="1" nodeType="afterEffect">
                                  <p:stCondLst>
                                    <p:cond delay="0"/>
                                  </p:stCondLst>
                                  <p:childTnLst>
                                    <p:set>
                                      <p:cBhvr>
                                        <p:cTn id="106" dur="1000">
                                          <p:stCondLst>
                                            <p:cond delay="0"/>
                                          </p:stCondLst>
                                        </p:cTn>
                                        <p:tgtEl>
                                          <p:spTgt spid="7272"/>
                                        </p:tgtEl>
                                        <p:attrNameLst>
                                          <p:attrName>style.visibility</p:attrName>
                                        </p:attrNameLst>
                                      </p:cBhvr>
                                      <p:to>
                                        <p:strVal val="visible"/>
                                      </p:to>
                                    </p:set>
                                  </p:childTnLst>
                                  <p:subTnLst>
                                    <p:audio>
                                      <p:cMediaNode>
                                        <p:cTn display="0" masterRel="sameClick">
                                          <p:stCondLst>
                                            <p:cond evt="begin" delay="0">
                                              <p:tn val="105"/>
                                            </p:cond>
                                          </p:stCondLst>
                                          <p:endCondLst>
                                            <p:cond evt="onStopAudio" delay="0">
                                              <p:tgtEl>
                                                <p:sldTgt/>
                                              </p:tgtEl>
                                            </p:cond>
                                          </p:endCondLst>
                                        </p:cTn>
                                        <p:tgtEl>
                                          <p:sndTgt r:embed="rId2" name="click.wav"/>
                                        </p:tgtEl>
                                      </p:cMediaNode>
                                    </p:audio>
                                  </p:subTnLst>
                                </p:cTn>
                              </p:par>
                            </p:childTnLst>
                          </p:cTn>
                        </p:par>
                        <p:par>
                          <p:cTn id="107" fill="hold" nodeType="afterGroup">
                            <p:stCondLst>
                              <p:cond delay="31500"/>
                            </p:stCondLst>
                            <p:childTnLst>
                              <p:par>
                                <p:cTn id="108" presetID="11" presetClass="entr" presetSubtype="0" fill="hold" grpId="1" nodeType="afterEffect">
                                  <p:stCondLst>
                                    <p:cond delay="0"/>
                                  </p:stCondLst>
                                  <p:childTnLst>
                                    <p:set>
                                      <p:cBhvr>
                                        <p:cTn id="109" dur="1000">
                                          <p:stCondLst>
                                            <p:cond delay="0"/>
                                          </p:stCondLst>
                                        </p:cTn>
                                        <p:tgtEl>
                                          <p:spTgt spid="7273"/>
                                        </p:tgtEl>
                                        <p:attrNameLst>
                                          <p:attrName>style.visibility</p:attrName>
                                        </p:attrNameLst>
                                      </p:cBhvr>
                                      <p:to>
                                        <p:strVal val="visible"/>
                                      </p:to>
                                    </p:set>
                                  </p:childTnLst>
                                  <p:subTnLst>
                                    <p:audio>
                                      <p:cMediaNode>
                                        <p:cTn display="0" masterRel="sameClick">
                                          <p:stCondLst>
                                            <p:cond evt="begin" delay="0">
                                              <p:tn val="108"/>
                                            </p:cond>
                                          </p:stCondLst>
                                          <p:endCondLst>
                                            <p:cond evt="onStopAudio" delay="0">
                                              <p:tgtEl>
                                                <p:sldTgt/>
                                              </p:tgtEl>
                                            </p:cond>
                                          </p:endCondLst>
                                        </p:cTn>
                                        <p:tgtEl>
                                          <p:sndTgt r:embed="rId2" name="click.wav"/>
                                        </p:tgtEl>
                                      </p:cMediaNode>
                                    </p:audio>
                                  </p:subTnLst>
                                </p:cTn>
                              </p:par>
                            </p:childTnLst>
                          </p:cTn>
                        </p:par>
                        <p:par>
                          <p:cTn id="110" fill="hold" nodeType="afterGroup">
                            <p:stCondLst>
                              <p:cond delay="32500"/>
                            </p:stCondLst>
                            <p:childTnLst>
                              <p:par>
                                <p:cTn id="111" presetID="11" presetClass="entr" presetSubtype="0" fill="hold" grpId="1" nodeType="afterEffect">
                                  <p:stCondLst>
                                    <p:cond delay="0"/>
                                  </p:stCondLst>
                                  <p:childTnLst>
                                    <p:set>
                                      <p:cBhvr>
                                        <p:cTn id="112" dur="1000">
                                          <p:stCondLst>
                                            <p:cond delay="0"/>
                                          </p:stCondLst>
                                        </p:cTn>
                                        <p:tgtEl>
                                          <p:spTgt spid="7274"/>
                                        </p:tgtEl>
                                        <p:attrNameLst>
                                          <p:attrName>style.visibility</p:attrName>
                                        </p:attrNameLst>
                                      </p:cBhvr>
                                      <p:to>
                                        <p:strVal val="visible"/>
                                      </p:to>
                                    </p:set>
                                  </p:childTnLst>
                                  <p:subTnLst>
                                    <p:audio>
                                      <p:cMediaNode>
                                        <p:cTn display="0" masterRel="sameClick">
                                          <p:stCondLst>
                                            <p:cond evt="begin" delay="0">
                                              <p:tn val="111"/>
                                            </p:cond>
                                          </p:stCondLst>
                                          <p:endCondLst>
                                            <p:cond evt="onStopAudio" delay="0">
                                              <p:tgtEl>
                                                <p:sldTgt/>
                                              </p:tgtEl>
                                            </p:cond>
                                          </p:endCondLst>
                                        </p:cTn>
                                        <p:tgtEl>
                                          <p:sndTgt r:embed="rId2" name="click.wav"/>
                                        </p:tgtEl>
                                      </p:cMediaNode>
                                    </p:audio>
                                  </p:subTnLst>
                                </p:cTn>
                              </p:par>
                            </p:childTnLst>
                          </p:cTn>
                        </p:par>
                        <p:par>
                          <p:cTn id="113" fill="hold" nodeType="afterGroup">
                            <p:stCondLst>
                              <p:cond delay="33500"/>
                            </p:stCondLst>
                            <p:childTnLst>
                              <p:par>
                                <p:cTn id="114" presetID="11" presetClass="entr" presetSubtype="0" fill="hold" grpId="1" nodeType="afterEffect">
                                  <p:stCondLst>
                                    <p:cond delay="0"/>
                                  </p:stCondLst>
                                  <p:childTnLst>
                                    <p:set>
                                      <p:cBhvr>
                                        <p:cTn id="115" dur="1000">
                                          <p:stCondLst>
                                            <p:cond delay="0"/>
                                          </p:stCondLst>
                                        </p:cTn>
                                        <p:tgtEl>
                                          <p:spTgt spid="7275"/>
                                        </p:tgtEl>
                                        <p:attrNameLst>
                                          <p:attrName>style.visibility</p:attrName>
                                        </p:attrNameLst>
                                      </p:cBhvr>
                                      <p:to>
                                        <p:strVal val="visible"/>
                                      </p:to>
                                    </p:set>
                                  </p:childTnLst>
                                  <p:subTnLst>
                                    <p:audio>
                                      <p:cMediaNode>
                                        <p:cTn display="0" masterRel="sameClick">
                                          <p:stCondLst>
                                            <p:cond evt="begin" delay="0">
                                              <p:tn val="114"/>
                                            </p:cond>
                                          </p:stCondLst>
                                          <p:endCondLst>
                                            <p:cond evt="onStopAudio" delay="0">
                                              <p:tgtEl>
                                                <p:sldTgt/>
                                              </p:tgtEl>
                                            </p:cond>
                                          </p:endCondLst>
                                        </p:cTn>
                                        <p:tgtEl>
                                          <p:sndTgt r:embed="rId2" name="click.wav"/>
                                        </p:tgtEl>
                                      </p:cMediaNode>
                                    </p:audio>
                                  </p:subTnLst>
                                </p:cTn>
                              </p:par>
                            </p:childTnLst>
                          </p:cTn>
                        </p:par>
                        <p:par>
                          <p:cTn id="116" fill="hold" nodeType="afterGroup">
                            <p:stCondLst>
                              <p:cond delay="34500"/>
                            </p:stCondLst>
                            <p:childTnLst>
                              <p:par>
                                <p:cTn id="117" presetID="11" presetClass="entr" presetSubtype="0" fill="hold" grpId="1" nodeType="afterEffect">
                                  <p:stCondLst>
                                    <p:cond delay="0"/>
                                  </p:stCondLst>
                                  <p:childTnLst>
                                    <p:set>
                                      <p:cBhvr>
                                        <p:cTn id="118" dur="1000">
                                          <p:stCondLst>
                                            <p:cond delay="0"/>
                                          </p:stCondLst>
                                        </p:cTn>
                                        <p:tgtEl>
                                          <p:spTgt spid="7276"/>
                                        </p:tgtEl>
                                        <p:attrNameLst>
                                          <p:attrName>style.visibility</p:attrName>
                                        </p:attrNameLst>
                                      </p:cBhvr>
                                      <p:to>
                                        <p:strVal val="visible"/>
                                      </p:to>
                                    </p:set>
                                  </p:childTnLst>
                                  <p:subTnLst>
                                    <p:audio>
                                      <p:cMediaNode>
                                        <p:cTn display="0" masterRel="sameClick">
                                          <p:stCondLst>
                                            <p:cond evt="begin" delay="0">
                                              <p:tn val="117"/>
                                            </p:cond>
                                          </p:stCondLst>
                                          <p:endCondLst>
                                            <p:cond evt="onStopAudio" delay="0">
                                              <p:tgtEl>
                                                <p:sldTgt/>
                                              </p:tgtEl>
                                            </p:cond>
                                          </p:endCondLst>
                                        </p:cTn>
                                        <p:tgtEl>
                                          <p:sndTgt r:embed="rId2" name="click.wav"/>
                                        </p:tgtEl>
                                      </p:cMediaNode>
                                    </p:audio>
                                  </p:subTnLst>
                                </p:cTn>
                              </p:par>
                            </p:childTnLst>
                          </p:cTn>
                        </p:par>
                        <p:par>
                          <p:cTn id="119" fill="hold" nodeType="afterGroup">
                            <p:stCondLst>
                              <p:cond delay="35500"/>
                            </p:stCondLst>
                            <p:childTnLst>
                              <p:par>
                                <p:cTn id="120" presetID="11" presetClass="entr" presetSubtype="0" fill="hold" grpId="1" nodeType="afterEffect">
                                  <p:stCondLst>
                                    <p:cond delay="0"/>
                                  </p:stCondLst>
                                  <p:childTnLst>
                                    <p:set>
                                      <p:cBhvr>
                                        <p:cTn id="121" dur="1000">
                                          <p:stCondLst>
                                            <p:cond delay="0"/>
                                          </p:stCondLst>
                                        </p:cTn>
                                        <p:tgtEl>
                                          <p:spTgt spid="7277"/>
                                        </p:tgtEl>
                                        <p:attrNameLst>
                                          <p:attrName>style.visibility</p:attrName>
                                        </p:attrNameLst>
                                      </p:cBhvr>
                                      <p:to>
                                        <p:strVal val="visible"/>
                                      </p:to>
                                    </p:set>
                                  </p:childTnLst>
                                  <p:subTnLst>
                                    <p:audio>
                                      <p:cMediaNode>
                                        <p:cTn display="0" masterRel="sameClick">
                                          <p:stCondLst>
                                            <p:cond evt="begin" delay="0">
                                              <p:tn val="120"/>
                                            </p:cond>
                                          </p:stCondLst>
                                          <p:endCondLst>
                                            <p:cond evt="onStopAudio" delay="0">
                                              <p:tgtEl>
                                                <p:sldTgt/>
                                              </p:tgtEl>
                                            </p:cond>
                                          </p:endCondLst>
                                        </p:cTn>
                                        <p:tgtEl>
                                          <p:sndTgt r:embed="rId2" name="click.wav"/>
                                        </p:tgtEl>
                                      </p:cMediaNode>
                                    </p:audio>
                                  </p:subTnLst>
                                </p:cTn>
                              </p:par>
                            </p:childTnLst>
                          </p:cTn>
                        </p:par>
                        <p:par>
                          <p:cTn id="122" fill="hold" nodeType="afterGroup">
                            <p:stCondLst>
                              <p:cond delay="36500"/>
                            </p:stCondLst>
                            <p:childTnLst>
                              <p:par>
                                <p:cTn id="123" presetID="11" presetClass="entr" presetSubtype="0" fill="hold" grpId="1" nodeType="afterEffect">
                                  <p:stCondLst>
                                    <p:cond delay="0"/>
                                  </p:stCondLst>
                                  <p:childTnLst>
                                    <p:set>
                                      <p:cBhvr>
                                        <p:cTn id="124" dur="1000">
                                          <p:stCondLst>
                                            <p:cond delay="0"/>
                                          </p:stCondLst>
                                        </p:cTn>
                                        <p:tgtEl>
                                          <p:spTgt spid="7278"/>
                                        </p:tgtEl>
                                        <p:attrNameLst>
                                          <p:attrName>style.visibility</p:attrName>
                                        </p:attrNameLst>
                                      </p:cBhvr>
                                      <p:to>
                                        <p:strVal val="visible"/>
                                      </p:to>
                                    </p:set>
                                  </p:childTnLst>
                                  <p:subTnLst>
                                    <p:audio>
                                      <p:cMediaNode>
                                        <p:cTn display="0" masterRel="sameClick">
                                          <p:stCondLst>
                                            <p:cond evt="begin" delay="0">
                                              <p:tn val="123"/>
                                            </p:cond>
                                          </p:stCondLst>
                                          <p:endCondLst>
                                            <p:cond evt="onStopAudio" delay="0">
                                              <p:tgtEl>
                                                <p:sldTgt/>
                                              </p:tgtEl>
                                            </p:cond>
                                          </p:endCondLst>
                                        </p:cTn>
                                        <p:tgtEl>
                                          <p:sndTgt r:embed="rId2" name="click.wav"/>
                                        </p:tgtEl>
                                      </p:cMediaNode>
                                    </p:audio>
                                  </p:subTnLst>
                                </p:cTn>
                              </p:par>
                            </p:childTnLst>
                          </p:cTn>
                        </p:par>
                        <p:par>
                          <p:cTn id="125" fill="hold" nodeType="afterGroup">
                            <p:stCondLst>
                              <p:cond delay="37500"/>
                            </p:stCondLst>
                            <p:childTnLst>
                              <p:par>
                                <p:cTn id="126" presetID="11" presetClass="entr" presetSubtype="0" fill="hold" grpId="1" nodeType="afterEffect">
                                  <p:stCondLst>
                                    <p:cond delay="0"/>
                                  </p:stCondLst>
                                  <p:childTnLst>
                                    <p:set>
                                      <p:cBhvr>
                                        <p:cTn id="127" dur="1000">
                                          <p:stCondLst>
                                            <p:cond delay="0"/>
                                          </p:stCondLst>
                                        </p:cTn>
                                        <p:tgtEl>
                                          <p:spTgt spid="7279"/>
                                        </p:tgtEl>
                                        <p:attrNameLst>
                                          <p:attrName>style.visibility</p:attrName>
                                        </p:attrNameLst>
                                      </p:cBhvr>
                                      <p:to>
                                        <p:strVal val="visible"/>
                                      </p:to>
                                    </p:set>
                                  </p:childTnLst>
                                  <p:subTnLst>
                                    <p:audio>
                                      <p:cMediaNode>
                                        <p:cTn display="0" masterRel="sameClick">
                                          <p:stCondLst>
                                            <p:cond evt="begin" delay="0">
                                              <p:tn val="126"/>
                                            </p:cond>
                                          </p:stCondLst>
                                          <p:endCondLst>
                                            <p:cond evt="onStopAudio" delay="0">
                                              <p:tgtEl>
                                                <p:sldTgt/>
                                              </p:tgtEl>
                                            </p:cond>
                                          </p:endCondLst>
                                        </p:cTn>
                                        <p:tgtEl>
                                          <p:sndTgt r:embed="rId2" name="click.wav"/>
                                        </p:tgtEl>
                                      </p:cMediaNode>
                                    </p:audio>
                                  </p:subTnLst>
                                </p:cTn>
                              </p:par>
                            </p:childTnLst>
                          </p:cTn>
                        </p:par>
                        <p:par>
                          <p:cTn id="128" fill="hold" nodeType="afterGroup">
                            <p:stCondLst>
                              <p:cond delay="38500"/>
                            </p:stCondLst>
                            <p:childTnLst>
                              <p:par>
                                <p:cTn id="129" presetID="11" presetClass="entr" presetSubtype="0" fill="hold" grpId="1" nodeType="afterEffect">
                                  <p:stCondLst>
                                    <p:cond delay="0"/>
                                  </p:stCondLst>
                                  <p:childTnLst>
                                    <p:set>
                                      <p:cBhvr>
                                        <p:cTn id="130" dur="1000">
                                          <p:stCondLst>
                                            <p:cond delay="0"/>
                                          </p:stCondLst>
                                        </p:cTn>
                                        <p:tgtEl>
                                          <p:spTgt spid="7280"/>
                                        </p:tgtEl>
                                        <p:attrNameLst>
                                          <p:attrName>style.visibility</p:attrName>
                                        </p:attrNameLst>
                                      </p:cBhvr>
                                      <p:to>
                                        <p:strVal val="visible"/>
                                      </p:to>
                                    </p:set>
                                  </p:childTnLst>
                                  <p:subTnLst>
                                    <p:audio>
                                      <p:cMediaNode>
                                        <p:cTn display="0" masterRel="sameClick">
                                          <p:stCondLst>
                                            <p:cond evt="begin" delay="0">
                                              <p:tn val="129"/>
                                            </p:cond>
                                          </p:stCondLst>
                                          <p:endCondLst>
                                            <p:cond evt="onStopAudio" delay="0">
                                              <p:tgtEl>
                                                <p:sldTgt/>
                                              </p:tgtEl>
                                            </p:cond>
                                          </p:endCondLst>
                                        </p:cTn>
                                        <p:tgtEl>
                                          <p:sndTgt r:embed="rId2" name="click.wav"/>
                                        </p:tgtEl>
                                      </p:cMediaNode>
                                    </p:audio>
                                  </p:subTnLst>
                                </p:cTn>
                              </p:par>
                            </p:childTnLst>
                          </p:cTn>
                        </p:par>
                        <p:par>
                          <p:cTn id="131" fill="hold" nodeType="afterGroup">
                            <p:stCondLst>
                              <p:cond delay="39500"/>
                            </p:stCondLst>
                            <p:childTnLst>
                              <p:par>
                                <p:cTn id="132" presetID="11" presetClass="entr" presetSubtype="0" fill="hold" grpId="1" nodeType="afterEffect">
                                  <p:stCondLst>
                                    <p:cond delay="0"/>
                                  </p:stCondLst>
                                  <p:childTnLst>
                                    <p:set>
                                      <p:cBhvr>
                                        <p:cTn id="133" dur="1000">
                                          <p:stCondLst>
                                            <p:cond delay="0"/>
                                          </p:stCondLst>
                                        </p:cTn>
                                        <p:tgtEl>
                                          <p:spTgt spid="7281"/>
                                        </p:tgtEl>
                                        <p:attrNameLst>
                                          <p:attrName>style.visibility</p:attrName>
                                        </p:attrNameLst>
                                      </p:cBhvr>
                                      <p:to>
                                        <p:strVal val="visible"/>
                                      </p:to>
                                    </p:set>
                                  </p:childTnLst>
                                  <p:subTnLst>
                                    <p:audio>
                                      <p:cMediaNode>
                                        <p:cTn display="0" masterRel="sameClick">
                                          <p:stCondLst>
                                            <p:cond evt="begin" delay="0">
                                              <p:tn val="132"/>
                                            </p:cond>
                                          </p:stCondLst>
                                          <p:endCondLst>
                                            <p:cond evt="onStopAudio" delay="0">
                                              <p:tgtEl>
                                                <p:sldTgt/>
                                              </p:tgtEl>
                                            </p:cond>
                                          </p:endCondLst>
                                        </p:cTn>
                                        <p:tgtEl>
                                          <p:sndTgt r:embed="rId2" name="click.wav"/>
                                        </p:tgtEl>
                                      </p:cMediaNode>
                                    </p:audio>
                                  </p:subTnLst>
                                </p:cTn>
                              </p:par>
                            </p:childTnLst>
                          </p:cTn>
                        </p:par>
                        <p:par>
                          <p:cTn id="134" fill="hold" nodeType="afterGroup">
                            <p:stCondLst>
                              <p:cond delay="40500"/>
                            </p:stCondLst>
                            <p:childTnLst>
                              <p:par>
                                <p:cTn id="135" presetID="11" presetClass="entr" presetSubtype="0" fill="hold" grpId="1" nodeType="afterEffect">
                                  <p:stCondLst>
                                    <p:cond delay="0"/>
                                  </p:stCondLst>
                                  <p:childTnLst>
                                    <p:set>
                                      <p:cBhvr>
                                        <p:cTn id="136" dur="1000">
                                          <p:stCondLst>
                                            <p:cond delay="0"/>
                                          </p:stCondLst>
                                        </p:cTn>
                                        <p:tgtEl>
                                          <p:spTgt spid="7282"/>
                                        </p:tgtEl>
                                        <p:attrNameLst>
                                          <p:attrName>style.visibility</p:attrName>
                                        </p:attrNameLst>
                                      </p:cBhvr>
                                      <p:to>
                                        <p:strVal val="visible"/>
                                      </p:to>
                                    </p:set>
                                  </p:childTnLst>
                                  <p:subTnLst>
                                    <p:audio>
                                      <p:cMediaNode>
                                        <p:cTn display="0" masterRel="sameClick">
                                          <p:stCondLst>
                                            <p:cond evt="begin" delay="0">
                                              <p:tn val="135"/>
                                            </p:cond>
                                          </p:stCondLst>
                                          <p:endCondLst>
                                            <p:cond evt="onStopAudio" delay="0">
                                              <p:tgtEl>
                                                <p:sldTgt/>
                                              </p:tgtEl>
                                            </p:cond>
                                          </p:endCondLst>
                                        </p:cTn>
                                        <p:tgtEl>
                                          <p:sndTgt r:embed="rId2" name="click.wav"/>
                                        </p:tgtEl>
                                      </p:cMediaNode>
                                    </p:audio>
                                  </p:subTnLst>
                                </p:cTn>
                              </p:par>
                            </p:childTnLst>
                          </p:cTn>
                        </p:par>
                        <p:par>
                          <p:cTn id="137" fill="hold" nodeType="afterGroup">
                            <p:stCondLst>
                              <p:cond delay="41500"/>
                            </p:stCondLst>
                            <p:childTnLst>
                              <p:par>
                                <p:cTn id="138" presetID="11" presetClass="entr" presetSubtype="0" fill="hold" grpId="1" nodeType="afterEffect">
                                  <p:stCondLst>
                                    <p:cond delay="0"/>
                                  </p:stCondLst>
                                  <p:childTnLst>
                                    <p:set>
                                      <p:cBhvr>
                                        <p:cTn id="139" dur="1000">
                                          <p:stCondLst>
                                            <p:cond delay="0"/>
                                          </p:stCondLst>
                                        </p:cTn>
                                        <p:tgtEl>
                                          <p:spTgt spid="7283"/>
                                        </p:tgtEl>
                                        <p:attrNameLst>
                                          <p:attrName>style.visibility</p:attrName>
                                        </p:attrNameLst>
                                      </p:cBhvr>
                                      <p:to>
                                        <p:strVal val="visible"/>
                                      </p:to>
                                    </p:set>
                                  </p:childTnLst>
                                  <p:subTnLst>
                                    <p:audio>
                                      <p:cMediaNode>
                                        <p:cTn display="0" masterRel="sameClick">
                                          <p:stCondLst>
                                            <p:cond evt="begin" delay="0">
                                              <p:tn val="138"/>
                                            </p:cond>
                                          </p:stCondLst>
                                          <p:endCondLst>
                                            <p:cond evt="onStopAudio" delay="0">
                                              <p:tgtEl>
                                                <p:sldTgt/>
                                              </p:tgtEl>
                                            </p:cond>
                                          </p:endCondLst>
                                        </p:cTn>
                                        <p:tgtEl>
                                          <p:sndTgt r:embed="rId2" name="click.wav"/>
                                        </p:tgtEl>
                                      </p:cMediaNode>
                                    </p:audio>
                                  </p:subTnLst>
                                </p:cTn>
                              </p:par>
                            </p:childTnLst>
                          </p:cTn>
                        </p:par>
                        <p:par>
                          <p:cTn id="140" fill="hold" nodeType="afterGroup">
                            <p:stCondLst>
                              <p:cond delay="42500"/>
                            </p:stCondLst>
                            <p:childTnLst>
                              <p:par>
                                <p:cTn id="141" presetID="11" presetClass="entr" presetSubtype="0" fill="hold" grpId="1" nodeType="afterEffect">
                                  <p:stCondLst>
                                    <p:cond delay="0"/>
                                  </p:stCondLst>
                                  <p:childTnLst>
                                    <p:set>
                                      <p:cBhvr>
                                        <p:cTn id="142" dur="1000">
                                          <p:stCondLst>
                                            <p:cond delay="0"/>
                                          </p:stCondLst>
                                        </p:cTn>
                                        <p:tgtEl>
                                          <p:spTgt spid="7284"/>
                                        </p:tgtEl>
                                        <p:attrNameLst>
                                          <p:attrName>style.visibility</p:attrName>
                                        </p:attrNameLst>
                                      </p:cBhvr>
                                      <p:to>
                                        <p:strVal val="visible"/>
                                      </p:to>
                                    </p:set>
                                  </p:childTnLst>
                                  <p:subTnLst>
                                    <p:audio>
                                      <p:cMediaNode>
                                        <p:cTn display="0" masterRel="sameClick">
                                          <p:stCondLst>
                                            <p:cond evt="begin" delay="0">
                                              <p:tn val="141"/>
                                            </p:cond>
                                          </p:stCondLst>
                                          <p:endCondLst>
                                            <p:cond evt="onStopAudio" delay="0">
                                              <p:tgtEl>
                                                <p:sldTgt/>
                                              </p:tgtEl>
                                            </p:cond>
                                          </p:endCondLst>
                                        </p:cTn>
                                        <p:tgtEl>
                                          <p:sndTgt r:embed="rId2" name="click.wav"/>
                                        </p:tgtEl>
                                      </p:cMediaNode>
                                    </p:audio>
                                  </p:subTnLst>
                                </p:cTn>
                              </p:par>
                            </p:childTnLst>
                          </p:cTn>
                        </p:par>
                        <p:par>
                          <p:cTn id="143" fill="hold" nodeType="afterGroup">
                            <p:stCondLst>
                              <p:cond delay="43500"/>
                            </p:stCondLst>
                            <p:childTnLst>
                              <p:par>
                                <p:cTn id="144" presetID="11" presetClass="entr" presetSubtype="0" fill="hold" grpId="1" nodeType="afterEffect">
                                  <p:stCondLst>
                                    <p:cond delay="0"/>
                                  </p:stCondLst>
                                  <p:childTnLst>
                                    <p:set>
                                      <p:cBhvr>
                                        <p:cTn id="145" dur="1000">
                                          <p:stCondLst>
                                            <p:cond delay="0"/>
                                          </p:stCondLst>
                                        </p:cTn>
                                        <p:tgtEl>
                                          <p:spTgt spid="7285"/>
                                        </p:tgtEl>
                                        <p:attrNameLst>
                                          <p:attrName>style.visibility</p:attrName>
                                        </p:attrNameLst>
                                      </p:cBhvr>
                                      <p:to>
                                        <p:strVal val="visible"/>
                                      </p:to>
                                    </p:set>
                                  </p:childTnLst>
                                  <p:subTnLst>
                                    <p:audio>
                                      <p:cMediaNode>
                                        <p:cTn display="0" masterRel="sameClick">
                                          <p:stCondLst>
                                            <p:cond evt="begin" delay="0">
                                              <p:tn val="144"/>
                                            </p:cond>
                                          </p:stCondLst>
                                          <p:endCondLst>
                                            <p:cond evt="onStopAudio" delay="0">
                                              <p:tgtEl>
                                                <p:sldTgt/>
                                              </p:tgtEl>
                                            </p:cond>
                                          </p:endCondLst>
                                        </p:cTn>
                                        <p:tgtEl>
                                          <p:sndTgt r:embed="rId2" name="click.wav"/>
                                        </p:tgtEl>
                                      </p:cMediaNode>
                                    </p:audio>
                                  </p:subTnLst>
                                </p:cTn>
                              </p:par>
                            </p:childTnLst>
                          </p:cTn>
                        </p:par>
                        <p:par>
                          <p:cTn id="146" fill="hold" nodeType="afterGroup">
                            <p:stCondLst>
                              <p:cond delay="44500"/>
                            </p:stCondLst>
                            <p:childTnLst>
                              <p:par>
                                <p:cTn id="147" presetID="11" presetClass="entr" presetSubtype="0" fill="hold" grpId="1" nodeType="afterEffect">
                                  <p:stCondLst>
                                    <p:cond delay="0"/>
                                  </p:stCondLst>
                                  <p:childTnLst>
                                    <p:set>
                                      <p:cBhvr>
                                        <p:cTn id="148" dur="1000">
                                          <p:stCondLst>
                                            <p:cond delay="0"/>
                                          </p:stCondLst>
                                        </p:cTn>
                                        <p:tgtEl>
                                          <p:spTgt spid="7286"/>
                                        </p:tgtEl>
                                        <p:attrNameLst>
                                          <p:attrName>style.visibility</p:attrName>
                                        </p:attrNameLst>
                                      </p:cBhvr>
                                      <p:to>
                                        <p:strVal val="visible"/>
                                      </p:to>
                                    </p:set>
                                  </p:childTnLst>
                                  <p:subTnLst>
                                    <p:audio>
                                      <p:cMediaNode>
                                        <p:cTn display="0" masterRel="sameClick">
                                          <p:stCondLst>
                                            <p:cond evt="begin" delay="0">
                                              <p:tn val="147"/>
                                            </p:cond>
                                          </p:stCondLst>
                                          <p:endCondLst>
                                            <p:cond evt="onStopAudio" delay="0">
                                              <p:tgtEl>
                                                <p:sldTgt/>
                                              </p:tgtEl>
                                            </p:cond>
                                          </p:endCondLst>
                                        </p:cTn>
                                        <p:tgtEl>
                                          <p:sndTgt r:embed="rId2" name="click.wav"/>
                                        </p:tgtEl>
                                      </p:cMediaNode>
                                    </p:audio>
                                  </p:subTnLst>
                                </p:cTn>
                              </p:par>
                            </p:childTnLst>
                          </p:cTn>
                        </p:par>
                        <p:par>
                          <p:cTn id="149" fill="hold" nodeType="afterGroup">
                            <p:stCondLst>
                              <p:cond delay="45500"/>
                            </p:stCondLst>
                            <p:childTnLst>
                              <p:par>
                                <p:cTn id="150" presetID="11" presetClass="entr" presetSubtype="0" fill="hold" grpId="1" nodeType="afterEffect">
                                  <p:stCondLst>
                                    <p:cond delay="0"/>
                                  </p:stCondLst>
                                  <p:childTnLst>
                                    <p:set>
                                      <p:cBhvr>
                                        <p:cTn id="151" dur="1000">
                                          <p:stCondLst>
                                            <p:cond delay="0"/>
                                          </p:stCondLst>
                                        </p:cTn>
                                        <p:tgtEl>
                                          <p:spTgt spid="7287"/>
                                        </p:tgtEl>
                                        <p:attrNameLst>
                                          <p:attrName>style.visibility</p:attrName>
                                        </p:attrNameLst>
                                      </p:cBhvr>
                                      <p:to>
                                        <p:strVal val="visible"/>
                                      </p:to>
                                    </p:set>
                                  </p:childTnLst>
                                  <p:subTnLst>
                                    <p:audio>
                                      <p:cMediaNode>
                                        <p:cTn display="0" masterRel="sameClick">
                                          <p:stCondLst>
                                            <p:cond evt="begin" delay="0">
                                              <p:tn val="150"/>
                                            </p:cond>
                                          </p:stCondLst>
                                          <p:endCondLst>
                                            <p:cond evt="onStopAudio" delay="0">
                                              <p:tgtEl>
                                                <p:sldTgt/>
                                              </p:tgtEl>
                                            </p:cond>
                                          </p:endCondLst>
                                        </p:cTn>
                                        <p:tgtEl>
                                          <p:sndTgt r:embed="rId2" name="click.wav"/>
                                        </p:tgtEl>
                                      </p:cMediaNode>
                                    </p:audio>
                                  </p:subTnLst>
                                </p:cTn>
                              </p:par>
                            </p:childTnLst>
                          </p:cTn>
                        </p:par>
                        <p:par>
                          <p:cTn id="152" fill="hold" nodeType="afterGroup">
                            <p:stCondLst>
                              <p:cond delay="46500"/>
                            </p:stCondLst>
                            <p:childTnLst>
                              <p:par>
                                <p:cTn id="153" presetID="11" presetClass="entr" presetSubtype="0" fill="hold" grpId="1" nodeType="afterEffect">
                                  <p:stCondLst>
                                    <p:cond delay="0"/>
                                  </p:stCondLst>
                                  <p:childTnLst>
                                    <p:set>
                                      <p:cBhvr>
                                        <p:cTn id="154" dur="1000">
                                          <p:stCondLst>
                                            <p:cond delay="0"/>
                                          </p:stCondLst>
                                        </p:cTn>
                                        <p:tgtEl>
                                          <p:spTgt spid="7288"/>
                                        </p:tgtEl>
                                        <p:attrNameLst>
                                          <p:attrName>style.visibility</p:attrName>
                                        </p:attrNameLst>
                                      </p:cBhvr>
                                      <p:to>
                                        <p:strVal val="visible"/>
                                      </p:to>
                                    </p:set>
                                  </p:childTnLst>
                                  <p:subTnLst>
                                    <p:audio>
                                      <p:cMediaNode>
                                        <p:cTn display="0" masterRel="sameClick">
                                          <p:stCondLst>
                                            <p:cond evt="begin" delay="0">
                                              <p:tn val="153"/>
                                            </p:cond>
                                          </p:stCondLst>
                                          <p:endCondLst>
                                            <p:cond evt="onStopAudio" delay="0">
                                              <p:tgtEl>
                                                <p:sldTgt/>
                                              </p:tgtEl>
                                            </p:cond>
                                          </p:endCondLst>
                                        </p:cTn>
                                        <p:tgtEl>
                                          <p:sndTgt r:embed="rId2" name="click.wav"/>
                                        </p:tgtEl>
                                      </p:cMediaNode>
                                    </p:audio>
                                  </p:subTnLst>
                                </p:cTn>
                              </p:par>
                            </p:childTnLst>
                          </p:cTn>
                        </p:par>
                        <p:par>
                          <p:cTn id="155" fill="hold" nodeType="afterGroup">
                            <p:stCondLst>
                              <p:cond delay="47500"/>
                            </p:stCondLst>
                            <p:childTnLst>
                              <p:par>
                                <p:cTn id="156" presetID="11" presetClass="entr" presetSubtype="0" fill="hold" grpId="1" nodeType="afterEffect">
                                  <p:stCondLst>
                                    <p:cond delay="0"/>
                                  </p:stCondLst>
                                  <p:childTnLst>
                                    <p:set>
                                      <p:cBhvr>
                                        <p:cTn id="157" dur="1000">
                                          <p:stCondLst>
                                            <p:cond delay="0"/>
                                          </p:stCondLst>
                                        </p:cTn>
                                        <p:tgtEl>
                                          <p:spTgt spid="7289"/>
                                        </p:tgtEl>
                                        <p:attrNameLst>
                                          <p:attrName>style.visibility</p:attrName>
                                        </p:attrNameLst>
                                      </p:cBhvr>
                                      <p:to>
                                        <p:strVal val="visible"/>
                                      </p:to>
                                    </p:set>
                                  </p:childTnLst>
                                  <p:subTnLst>
                                    <p:audio>
                                      <p:cMediaNode>
                                        <p:cTn display="0" masterRel="sameClick">
                                          <p:stCondLst>
                                            <p:cond evt="begin" delay="0">
                                              <p:tn val="156"/>
                                            </p:cond>
                                          </p:stCondLst>
                                          <p:endCondLst>
                                            <p:cond evt="onStopAudio" delay="0">
                                              <p:tgtEl>
                                                <p:sldTgt/>
                                              </p:tgtEl>
                                            </p:cond>
                                          </p:endCondLst>
                                        </p:cTn>
                                        <p:tgtEl>
                                          <p:sndTgt r:embed="rId2" name="click.wav"/>
                                        </p:tgtEl>
                                      </p:cMediaNode>
                                    </p:audio>
                                  </p:subTnLst>
                                </p:cTn>
                              </p:par>
                            </p:childTnLst>
                          </p:cTn>
                        </p:par>
                        <p:par>
                          <p:cTn id="158" fill="hold" nodeType="afterGroup">
                            <p:stCondLst>
                              <p:cond delay="48500"/>
                            </p:stCondLst>
                            <p:childTnLst>
                              <p:par>
                                <p:cTn id="159" presetID="11" presetClass="entr" presetSubtype="0" fill="hold" grpId="1" nodeType="afterEffect">
                                  <p:stCondLst>
                                    <p:cond delay="0"/>
                                  </p:stCondLst>
                                  <p:childTnLst>
                                    <p:set>
                                      <p:cBhvr>
                                        <p:cTn id="160" dur="1000">
                                          <p:stCondLst>
                                            <p:cond delay="0"/>
                                          </p:stCondLst>
                                        </p:cTn>
                                        <p:tgtEl>
                                          <p:spTgt spid="7290"/>
                                        </p:tgtEl>
                                        <p:attrNameLst>
                                          <p:attrName>style.visibility</p:attrName>
                                        </p:attrNameLst>
                                      </p:cBhvr>
                                      <p:to>
                                        <p:strVal val="visible"/>
                                      </p:to>
                                    </p:set>
                                  </p:childTnLst>
                                  <p:subTnLst>
                                    <p:audio>
                                      <p:cMediaNode>
                                        <p:cTn display="0" masterRel="sameClick">
                                          <p:stCondLst>
                                            <p:cond evt="begin" delay="0">
                                              <p:tn val="159"/>
                                            </p:cond>
                                          </p:stCondLst>
                                          <p:endCondLst>
                                            <p:cond evt="onStopAudio" delay="0">
                                              <p:tgtEl>
                                                <p:sldTgt/>
                                              </p:tgtEl>
                                            </p:cond>
                                          </p:endCondLst>
                                        </p:cTn>
                                        <p:tgtEl>
                                          <p:sndTgt r:embed="rId2" name="click.wav"/>
                                        </p:tgtEl>
                                      </p:cMediaNode>
                                    </p:audio>
                                  </p:subTnLst>
                                </p:cTn>
                              </p:par>
                            </p:childTnLst>
                          </p:cTn>
                        </p:par>
                        <p:par>
                          <p:cTn id="161" fill="hold" nodeType="afterGroup">
                            <p:stCondLst>
                              <p:cond delay="49500"/>
                            </p:stCondLst>
                            <p:childTnLst>
                              <p:par>
                                <p:cTn id="162" presetID="11" presetClass="entr" presetSubtype="0" fill="hold" grpId="1" nodeType="afterEffect">
                                  <p:stCondLst>
                                    <p:cond delay="0"/>
                                  </p:stCondLst>
                                  <p:childTnLst>
                                    <p:set>
                                      <p:cBhvr>
                                        <p:cTn id="163" dur="1000">
                                          <p:stCondLst>
                                            <p:cond delay="0"/>
                                          </p:stCondLst>
                                        </p:cTn>
                                        <p:tgtEl>
                                          <p:spTgt spid="7291"/>
                                        </p:tgtEl>
                                        <p:attrNameLst>
                                          <p:attrName>style.visibility</p:attrName>
                                        </p:attrNameLst>
                                      </p:cBhvr>
                                      <p:to>
                                        <p:strVal val="visible"/>
                                      </p:to>
                                    </p:set>
                                  </p:childTnLst>
                                  <p:subTnLst>
                                    <p:audio>
                                      <p:cMediaNode>
                                        <p:cTn display="0" masterRel="sameClick">
                                          <p:stCondLst>
                                            <p:cond evt="begin" delay="0">
                                              <p:tn val="162"/>
                                            </p:cond>
                                          </p:stCondLst>
                                          <p:endCondLst>
                                            <p:cond evt="onStopAudio" delay="0">
                                              <p:tgtEl>
                                                <p:sldTgt/>
                                              </p:tgtEl>
                                            </p:cond>
                                          </p:endCondLst>
                                        </p:cTn>
                                        <p:tgtEl>
                                          <p:sndTgt r:embed="rId2" name="click.wav"/>
                                        </p:tgtEl>
                                      </p:cMediaNode>
                                    </p:audio>
                                  </p:subTnLst>
                                </p:cTn>
                              </p:par>
                            </p:childTnLst>
                          </p:cTn>
                        </p:par>
                        <p:par>
                          <p:cTn id="164" fill="hold" nodeType="afterGroup">
                            <p:stCondLst>
                              <p:cond delay="50500"/>
                            </p:stCondLst>
                            <p:childTnLst>
                              <p:par>
                                <p:cTn id="165" presetID="11" presetClass="entr" presetSubtype="0" fill="hold" grpId="1" nodeType="afterEffect">
                                  <p:stCondLst>
                                    <p:cond delay="0"/>
                                  </p:stCondLst>
                                  <p:childTnLst>
                                    <p:set>
                                      <p:cBhvr>
                                        <p:cTn id="166" dur="1000">
                                          <p:stCondLst>
                                            <p:cond delay="0"/>
                                          </p:stCondLst>
                                        </p:cTn>
                                        <p:tgtEl>
                                          <p:spTgt spid="7292"/>
                                        </p:tgtEl>
                                        <p:attrNameLst>
                                          <p:attrName>style.visibility</p:attrName>
                                        </p:attrNameLst>
                                      </p:cBhvr>
                                      <p:to>
                                        <p:strVal val="visible"/>
                                      </p:to>
                                    </p:set>
                                  </p:childTnLst>
                                  <p:subTnLst>
                                    <p:audio>
                                      <p:cMediaNode>
                                        <p:cTn display="0" masterRel="sameClick">
                                          <p:stCondLst>
                                            <p:cond evt="begin" delay="0">
                                              <p:tn val="165"/>
                                            </p:cond>
                                          </p:stCondLst>
                                          <p:endCondLst>
                                            <p:cond evt="onStopAudio" delay="0">
                                              <p:tgtEl>
                                                <p:sldTgt/>
                                              </p:tgtEl>
                                            </p:cond>
                                          </p:endCondLst>
                                        </p:cTn>
                                        <p:tgtEl>
                                          <p:sndTgt r:embed="rId2" name="click.wav"/>
                                        </p:tgtEl>
                                      </p:cMediaNode>
                                    </p:audio>
                                  </p:subTnLst>
                                </p:cTn>
                              </p:par>
                            </p:childTnLst>
                          </p:cTn>
                        </p:par>
                        <p:par>
                          <p:cTn id="167" fill="hold" nodeType="afterGroup">
                            <p:stCondLst>
                              <p:cond delay="51500"/>
                            </p:stCondLst>
                            <p:childTnLst>
                              <p:par>
                                <p:cTn id="168" presetID="11" presetClass="entr" presetSubtype="0" fill="hold" grpId="1" nodeType="afterEffect">
                                  <p:stCondLst>
                                    <p:cond delay="0"/>
                                  </p:stCondLst>
                                  <p:childTnLst>
                                    <p:set>
                                      <p:cBhvr>
                                        <p:cTn id="169" dur="1000">
                                          <p:stCondLst>
                                            <p:cond delay="0"/>
                                          </p:stCondLst>
                                        </p:cTn>
                                        <p:tgtEl>
                                          <p:spTgt spid="7293"/>
                                        </p:tgtEl>
                                        <p:attrNameLst>
                                          <p:attrName>style.visibility</p:attrName>
                                        </p:attrNameLst>
                                      </p:cBhvr>
                                      <p:to>
                                        <p:strVal val="visible"/>
                                      </p:to>
                                    </p:set>
                                  </p:childTnLst>
                                  <p:subTnLst>
                                    <p:audio>
                                      <p:cMediaNode>
                                        <p:cTn display="0" masterRel="sameClick">
                                          <p:stCondLst>
                                            <p:cond evt="begin" delay="0">
                                              <p:tn val="168"/>
                                            </p:cond>
                                          </p:stCondLst>
                                          <p:endCondLst>
                                            <p:cond evt="onStopAudio" delay="0">
                                              <p:tgtEl>
                                                <p:sldTgt/>
                                              </p:tgtEl>
                                            </p:cond>
                                          </p:endCondLst>
                                        </p:cTn>
                                        <p:tgtEl>
                                          <p:sndTgt r:embed="rId2" name="click.wav"/>
                                        </p:tgtEl>
                                      </p:cMediaNode>
                                    </p:audio>
                                  </p:subTnLst>
                                </p:cTn>
                              </p:par>
                            </p:childTnLst>
                          </p:cTn>
                        </p:par>
                        <p:par>
                          <p:cTn id="170" fill="hold" nodeType="afterGroup">
                            <p:stCondLst>
                              <p:cond delay="52500"/>
                            </p:stCondLst>
                            <p:childTnLst>
                              <p:par>
                                <p:cTn id="171" presetID="11" presetClass="entr" presetSubtype="0" fill="hold" grpId="1" nodeType="afterEffect">
                                  <p:stCondLst>
                                    <p:cond delay="0"/>
                                  </p:stCondLst>
                                  <p:childTnLst>
                                    <p:set>
                                      <p:cBhvr>
                                        <p:cTn id="172" dur="1000">
                                          <p:stCondLst>
                                            <p:cond delay="0"/>
                                          </p:stCondLst>
                                        </p:cTn>
                                        <p:tgtEl>
                                          <p:spTgt spid="7294"/>
                                        </p:tgtEl>
                                        <p:attrNameLst>
                                          <p:attrName>style.visibility</p:attrName>
                                        </p:attrNameLst>
                                      </p:cBhvr>
                                      <p:to>
                                        <p:strVal val="visible"/>
                                      </p:to>
                                    </p:set>
                                  </p:childTnLst>
                                  <p:subTnLst>
                                    <p:audio>
                                      <p:cMediaNode>
                                        <p:cTn display="0" masterRel="sameClick">
                                          <p:stCondLst>
                                            <p:cond evt="begin" delay="0">
                                              <p:tn val="171"/>
                                            </p:cond>
                                          </p:stCondLst>
                                          <p:endCondLst>
                                            <p:cond evt="onStopAudio" delay="0">
                                              <p:tgtEl>
                                                <p:sldTgt/>
                                              </p:tgtEl>
                                            </p:cond>
                                          </p:endCondLst>
                                        </p:cTn>
                                        <p:tgtEl>
                                          <p:sndTgt r:embed="rId2" name="click.wav"/>
                                        </p:tgtEl>
                                      </p:cMediaNode>
                                    </p:audio>
                                  </p:subTnLst>
                                </p:cTn>
                              </p:par>
                            </p:childTnLst>
                          </p:cTn>
                        </p:par>
                        <p:par>
                          <p:cTn id="173" fill="hold" nodeType="afterGroup">
                            <p:stCondLst>
                              <p:cond delay="53500"/>
                            </p:stCondLst>
                            <p:childTnLst>
                              <p:par>
                                <p:cTn id="174" presetID="11" presetClass="entr" presetSubtype="0" fill="hold" grpId="1" nodeType="afterEffect">
                                  <p:stCondLst>
                                    <p:cond delay="0"/>
                                  </p:stCondLst>
                                  <p:childTnLst>
                                    <p:set>
                                      <p:cBhvr>
                                        <p:cTn id="175" dur="1000">
                                          <p:stCondLst>
                                            <p:cond delay="0"/>
                                          </p:stCondLst>
                                        </p:cTn>
                                        <p:tgtEl>
                                          <p:spTgt spid="7295"/>
                                        </p:tgtEl>
                                        <p:attrNameLst>
                                          <p:attrName>style.visibility</p:attrName>
                                        </p:attrNameLst>
                                      </p:cBhvr>
                                      <p:to>
                                        <p:strVal val="visible"/>
                                      </p:to>
                                    </p:set>
                                  </p:childTnLst>
                                  <p:subTnLst>
                                    <p:audio>
                                      <p:cMediaNode>
                                        <p:cTn display="0" masterRel="sameClick">
                                          <p:stCondLst>
                                            <p:cond evt="begin" delay="0">
                                              <p:tn val="174"/>
                                            </p:cond>
                                          </p:stCondLst>
                                          <p:endCondLst>
                                            <p:cond evt="onStopAudio" delay="0">
                                              <p:tgtEl>
                                                <p:sldTgt/>
                                              </p:tgtEl>
                                            </p:cond>
                                          </p:endCondLst>
                                        </p:cTn>
                                        <p:tgtEl>
                                          <p:sndTgt r:embed="rId2" name="click.wav"/>
                                        </p:tgtEl>
                                      </p:cMediaNode>
                                    </p:audio>
                                  </p:subTnLst>
                                </p:cTn>
                              </p:par>
                            </p:childTnLst>
                          </p:cTn>
                        </p:par>
                        <p:par>
                          <p:cTn id="176" fill="hold" nodeType="afterGroup">
                            <p:stCondLst>
                              <p:cond delay="54500"/>
                            </p:stCondLst>
                            <p:childTnLst>
                              <p:par>
                                <p:cTn id="177" presetID="11" presetClass="entr" presetSubtype="0" fill="hold" grpId="1" nodeType="afterEffect">
                                  <p:stCondLst>
                                    <p:cond delay="0"/>
                                  </p:stCondLst>
                                  <p:childTnLst>
                                    <p:set>
                                      <p:cBhvr>
                                        <p:cTn id="178" dur="1000">
                                          <p:stCondLst>
                                            <p:cond delay="0"/>
                                          </p:stCondLst>
                                        </p:cTn>
                                        <p:tgtEl>
                                          <p:spTgt spid="7296"/>
                                        </p:tgtEl>
                                        <p:attrNameLst>
                                          <p:attrName>style.visibility</p:attrName>
                                        </p:attrNameLst>
                                      </p:cBhvr>
                                      <p:to>
                                        <p:strVal val="visible"/>
                                      </p:to>
                                    </p:set>
                                  </p:childTnLst>
                                  <p:subTnLst>
                                    <p:audio>
                                      <p:cMediaNode>
                                        <p:cTn display="0" masterRel="sameClick">
                                          <p:stCondLst>
                                            <p:cond evt="begin" delay="0">
                                              <p:tn val="177"/>
                                            </p:cond>
                                          </p:stCondLst>
                                          <p:endCondLst>
                                            <p:cond evt="onStopAudio" delay="0">
                                              <p:tgtEl>
                                                <p:sldTgt/>
                                              </p:tgtEl>
                                            </p:cond>
                                          </p:endCondLst>
                                        </p:cTn>
                                        <p:tgtEl>
                                          <p:sndTgt r:embed="rId2" name="click.wav"/>
                                        </p:tgtEl>
                                      </p:cMediaNode>
                                    </p:audio>
                                  </p:subTnLst>
                                </p:cTn>
                              </p:par>
                            </p:childTnLst>
                          </p:cTn>
                        </p:par>
                        <p:par>
                          <p:cTn id="179" fill="hold" nodeType="afterGroup">
                            <p:stCondLst>
                              <p:cond delay="55500"/>
                            </p:stCondLst>
                            <p:childTnLst>
                              <p:par>
                                <p:cTn id="180" presetID="11" presetClass="entr" presetSubtype="0" fill="hold" grpId="1" nodeType="afterEffect">
                                  <p:stCondLst>
                                    <p:cond delay="0"/>
                                  </p:stCondLst>
                                  <p:childTnLst>
                                    <p:set>
                                      <p:cBhvr>
                                        <p:cTn id="181" dur="1000">
                                          <p:stCondLst>
                                            <p:cond delay="0"/>
                                          </p:stCondLst>
                                        </p:cTn>
                                        <p:tgtEl>
                                          <p:spTgt spid="7297"/>
                                        </p:tgtEl>
                                        <p:attrNameLst>
                                          <p:attrName>style.visibility</p:attrName>
                                        </p:attrNameLst>
                                      </p:cBhvr>
                                      <p:to>
                                        <p:strVal val="visible"/>
                                      </p:to>
                                    </p:set>
                                  </p:childTnLst>
                                  <p:subTnLst>
                                    <p:audio>
                                      <p:cMediaNode>
                                        <p:cTn display="0" masterRel="sameClick">
                                          <p:stCondLst>
                                            <p:cond evt="begin" delay="0">
                                              <p:tn val="180"/>
                                            </p:cond>
                                          </p:stCondLst>
                                          <p:endCondLst>
                                            <p:cond evt="onStopAudio" delay="0">
                                              <p:tgtEl>
                                                <p:sldTgt/>
                                              </p:tgtEl>
                                            </p:cond>
                                          </p:endCondLst>
                                        </p:cTn>
                                        <p:tgtEl>
                                          <p:sndTgt r:embed="rId2" name="click.wav"/>
                                        </p:tgtEl>
                                      </p:cMediaNode>
                                    </p:audio>
                                  </p:subTnLst>
                                </p:cTn>
                              </p:par>
                            </p:childTnLst>
                          </p:cTn>
                        </p:par>
                        <p:par>
                          <p:cTn id="182" fill="hold" nodeType="afterGroup">
                            <p:stCondLst>
                              <p:cond delay="56500"/>
                            </p:stCondLst>
                            <p:childTnLst>
                              <p:par>
                                <p:cTn id="183" presetID="11" presetClass="entr" presetSubtype="0" fill="hold" grpId="1" nodeType="afterEffect">
                                  <p:stCondLst>
                                    <p:cond delay="0"/>
                                  </p:stCondLst>
                                  <p:childTnLst>
                                    <p:set>
                                      <p:cBhvr>
                                        <p:cTn id="184" dur="1000">
                                          <p:stCondLst>
                                            <p:cond delay="0"/>
                                          </p:stCondLst>
                                        </p:cTn>
                                        <p:tgtEl>
                                          <p:spTgt spid="7298"/>
                                        </p:tgtEl>
                                        <p:attrNameLst>
                                          <p:attrName>style.visibility</p:attrName>
                                        </p:attrNameLst>
                                      </p:cBhvr>
                                      <p:to>
                                        <p:strVal val="visible"/>
                                      </p:to>
                                    </p:set>
                                  </p:childTnLst>
                                  <p:subTnLst>
                                    <p:audio>
                                      <p:cMediaNode>
                                        <p:cTn display="0" masterRel="sameClick">
                                          <p:stCondLst>
                                            <p:cond evt="begin" delay="0">
                                              <p:tn val="183"/>
                                            </p:cond>
                                          </p:stCondLst>
                                          <p:endCondLst>
                                            <p:cond evt="onStopAudio" delay="0">
                                              <p:tgtEl>
                                                <p:sldTgt/>
                                              </p:tgtEl>
                                            </p:cond>
                                          </p:endCondLst>
                                        </p:cTn>
                                        <p:tgtEl>
                                          <p:sndTgt r:embed="rId2" name="click.wav"/>
                                        </p:tgtEl>
                                      </p:cMediaNode>
                                    </p:audio>
                                  </p:subTnLst>
                                </p:cTn>
                              </p:par>
                            </p:childTnLst>
                          </p:cTn>
                        </p:par>
                        <p:par>
                          <p:cTn id="185" fill="hold" nodeType="afterGroup">
                            <p:stCondLst>
                              <p:cond delay="57500"/>
                            </p:stCondLst>
                            <p:childTnLst>
                              <p:par>
                                <p:cTn id="186" presetID="11" presetClass="entr" presetSubtype="0" fill="hold" grpId="1" nodeType="afterEffect">
                                  <p:stCondLst>
                                    <p:cond delay="0"/>
                                  </p:stCondLst>
                                  <p:childTnLst>
                                    <p:set>
                                      <p:cBhvr>
                                        <p:cTn id="187" dur="1000">
                                          <p:stCondLst>
                                            <p:cond delay="0"/>
                                          </p:stCondLst>
                                        </p:cTn>
                                        <p:tgtEl>
                                          <p:spTgt spid="7299"/>
                                        </p:tgtEl>
                                        <p:attrNameLst>
                                          <p:attrName>style.visibility</p:attrName>
                                        </p:attrNameLst>
                                      </p:cBhvr>
                                      <p:to>
                                        <p:strVal val="visible"/>
                                      </p:to>
                                    </p:set>
                                  </p:childTnLst>
                                  <p:subTnLst>
                                    <p:audio>
                                      <p:cMediaNode>
                                        <p:cTn display="0" masterRel="sameClick">
                                          <p:stCondLst>
                                            <p:cond evt="begin" delay="0">
                                              <p:tn val="186"/>
                                            </p:cond>
                                          </p:stCondLst>
                                          <p:endCondLst>
                                            <p:cond evt="onStopAudio" delay="0">
                                              <p:tgtEl>
                                                <p:sldTgt/>
                                              </p:tgtEl>
                                            </p:cond>
                                          </p:endCondLst>
                                        </p:cTn>
                                        <p:tgtEl>
                                          <p:sndTgt r:embed="rId2" name="click.wav"/>
                                        </p:tgtEl>
                                      </p:cMediaNode>
                                    </p:audio>
                                  </p:subTnLst>
                                </p:cTn>
                              </p:par>
                            </p:childTnLst>
                          </p:cTn>
                        </p:par>
                        <p:par>
                          <p:cTn id="188" fill="hold" nodeType="afterGroup">
                            <p:stCondLst>
                              <p:cond delay="58500"/>
                            </p:stCondLst>
                            <p:childTnLst>
                              <p:par>
                                <p:cTn id="189" presetID="11" presetClass="entr" presetSubtype="0" fill="hold" grpId="1" nodeType="afterEffect">
                                  <p:stCondLst>
                                    <p:cond delay="0"/>
                                  </p:stCondLst>
                                  <p:childTnLst>
                                    <p:set>
                                      <p:cBhvr>
                                        <p:cTn id="190" dur="1000">
                                          <p:stCondLst>
                                            <p:cond delay="0"/>
                                          </p:stCondLst>
                                        </p:cTn>
                                        <p:tgtEl>
                                          <p:spTgt spid="7300"/>
                                        </p:tgtEl>
                                        <p:attrNameLst>
                                          <p:attrName>style.visibility</p:attrName>
                                        </p:attrNameLst>
                                      </p:cBhvr>
                                      <p:to>
                                        <p:strVal val="visible"/>
                                      </p:to>
                                    </p:set>
                                  </p:childTnLst>
                                  <p:subTnLst>
                                    <p:audio>
                                      <p:cMediaNode>
                                        <p:cTn display="0" masterRel="sameClick">
                                          <p:stCondLst>
                                            <p:cond evt="begin" delay="0">
                                              <p:tn val="189"/>
                                            </p:cond>
                                          </p:stCondLst>
                                          <p:endCondLst>
                                            <p:cond evt="onStopAudio" delay="0">
                                              <p:tgtEl>
                                                <p:sldTgt/>
                                              </p:tgtEl>
                                            </p:cond>
                                          </p:endCondLst>
                                        </p:cTn>
                                        <p:tgtEl>
                                          <p:sndTgt r:embed="rId2" name="click.wav"/>
                                        </p:tgtEl>
                                      </p:cMediaNode>
                                    </p:audio>
                                  </p:subTnLst>
                                </p:cTn>
                              </p:par>
                            </p:childTnLst>
                          </p:cTn>
                        </p:par>
                        <p:par>
                          <p:cTn id="191" fill="hold" nodeType="afterGroup">
                            <p:stCondLst>
                              <p:cond delay="59500"/>
                            </p:stCondLst>
                            <p:childTnLst>
                              <p:par>
                                <p:cTn id="192" presetID="11" presetClass="entr" presetSubtype="0" fill="hold" grpId="1" nodeType="afterEffect">
                                  <p:stCondLst>
                                    <p:cond delay="0"/>
                                  </p:stCondLst>
                                  <p:childTnLst>
                                    <p:set>
                                      <p:cBhvr>
                                        <p:cTn id="193" dur="1000">
                                          <p:stCondLst>
                                            <p:cond delay="0"/>
                                          </p:stCondLst>
                                        </p:cTn>
                                        <p:tgtEl>
                                          <p:spTgt spid="7301"/>
                                        </p:tgtEl>
                                        <p:attrNameLst>
                                          <p:attrName>style.visibility</p:attrName>
                                        </p:attrNameLst>
                                      </p:cBhvr>
                                      <p:to>
                                        <p:strVal val="visible"/>
                                      </p:to>
                                    </p:set>
                                  </p:childTnLst>
                                  <p:subTnLst>
                                    <p:audio>
                                      <p:cMediaNode>
                                        <p:cTn display="0" masterRel="sameClick">
                                          <p:stCondLst>
                                            <p:cond evt="begin" delay="0">
                                              <p:tn val="192"/>
                                            </p:cond>
                                          </p:stCondLst>
                                          <p:endCondLst>
                                            <p:cond evt="onStopAudio" delay="0">
                                              <p:tgtEl>
                                                <p:sldTgt/>
                                              </p:tgtEl>
                                            </p:cond>
                                          </p:endCondLst>
                                        </p:cTn>
                                        <p:tgtEl>
                                          <p:sndTgt r:embed="rId2" name="click.wav"/>
                                        </p:tgtEl>
                                      </p:cMediaNode>
                                    </p:audio>
                                  </p:subTnLst>
                                </p:cTn>
                              </p:par>
                            </p:childTnLst>
                          </p:cTn>
                        </p:par>
                        <p:par>
                          <p:cTn id="194" fill="hold" nodeType="afterGroup">
                            <p:stCondLst>
                              <p:cond delay="60500"/>
                            </p:stCondLst>
                            <p:childTnLst>
                              <p:par>
                                <p:cTn id="195" presetID="11" presetClass="entr" presetSubtype="0" fill="hold" grpId="1" nodeType="afterEffect">
                                  <p:stCondLst>
                                    <p:cond delay="0"/>
                                  </p:stCondLst>
                                  <p:childTnLst>
                                    <p:set>
                                      <p:cBhvr>
                                        <p:cTn id="196" dur="1000">
                                          <p:stCondLst>
                                            <p:cond delay="0"/>
                                          </p:stCondLst>
                                        </p:cTn>
                                        <p:tgtEl>
                                          <p:spTgt spid="7305"/>
                                        </p:tgtEl>
                                        <p:attrNameLst>
                                          <p:attrName>style.visibility</p:attrName>
                                        </p:attrNameLst>
                                      </p:cBhvr>
                                      <p:to>
                                        <p:strVal val="visible"/>
                                      </p:to>
                                    </p:set>
                                  </p:childTnLst>
                                  <p:subTnLst>
                                    <p:audio>
                                      <p:cMediaNode>
                                        <p:cTn display="0" masterRel="sameClick">
                                          <p:stCondLst>
                                            <p:cond evt="begin" delay="0">
                                              <p:tn val="195"/>
                                            </p:cond>
                                          </p:stCondLst>
                                          <p:endCondLst>
                                            <p:cond evt="onStopAudio" delay="0">
                                              <p:tgtEl>
                                                <p:sldTgt/>
                                              </p:tgtEl>
                                            </p:cond>
                                          </p:endCondLst>
                                        </p:cTn>
                                        <p:tgtEl>
                                          <p:sndTgt r:embed="rId2" name="click.wav"/>
                                        </p:tgtEl>
                                      </p:cMediaNode>
                                    </p:audio>
                                  </p:subTnLst>
                                </p:cTn>
                              </p:par>
                              <p:par>
                                <p:cTn id="197" presetID="9" presetClass="entr" presetSubtype="0" fill="hold" grpId="0" nodeType="withEffect">
                                  <p:stCondLst>
                                    <p:cond delay="0"/>
                                  </p:stCondLst>
                                  <p:childTnLst>
                                    <p:set>
                                      <p:cBhvr>
                                        <p:cTn id="198" dur="1" fill="hold">
                                          <p:stCondLst>
                                            <p:cond delay="0"/>
                                          </p:stCondLst>
                                        </p:cTn>
                                        <p:tgtEl>
                                          <p:spTgt spid="3139"/>
                                        </p:tgtEl>
                                        <p:attrNameLst>
                                          <p:attrName>style.visibility</p:attrName>
                                        </p:attrNameLst>
                                      </p:cBhvr>
                                      <p:to>
                                        <p:strVal val="visible"/>
                                      </p:to>
                                    </p:set>
                                    <p:animEffect transition="in" filter="dissolve">
                                      <p:cBhvr>
                                        <p:cTn id="199" dur="500"/>
                                        <p:tgtEl>
                                          <p:spTgt spid="3139"/>
                                        </p:tgtEl>
                                      </p:cBhvr>
                                    </p:animEffect>
                                  </p:childTnLst>
                                  <p:subTnLst>
                                    <p:audio>
                                      <p:cMediaNode>
                                        <p:cTn display="0" masterRel="sameClick">
                                          <p:stCondLst>
                                            <p:cond evt="begin" delay="0">
                                              <p:tn val="197"/>
                                            </p:cond>
                                          </p:stCondLst>
                                          <p:endCondLst>
                                            <p:cond evt="onStopAudio" delay="0">
                                              <p:tgtEl>
                                                <p:sldTgt/>
                                              </p:tgtEl>
                                            </p:cond>
                                          </p:endCondLst>
                                        </p:cTn>
                                        <p:tgtEl>
                                          <p:sndTgt r:embed="rId2" name="click.wav"/>
                                        </p:tgtEl>
                                      </p:cMediaNode>
                                    </p:audio>
                                  </p:subTnLst>
                                </p:cTn>
                              </p:par>
                            </p:childTnLst>
                          </p:cTn>
                        </p:par>
                        <p:par>
                          <p:cTn id="200" fill="hold" nodeType="afterGroup">
                            <p:stCondLst>
                              <p:cond delay="61500"/>
                            </p:stCondLst>
                            <p:childTnLst>
                              <p:par>
                                <p:cTn id="201" presetID="11" presetClass="entr" presetSubtype="0" fill="hold" grpId="0" nodeType="afterEffect">
                                  <p:stCondLst>
                                    <p:cond delay="0"/>
                                  </p:stCondLst>
                                  <p:childTnLst>
                                    <p:set>
                                      <p:cBhvr>
                                        <p:cTn id="202" dur="1000">
                                          <p:stCondLst>
                                            <p:cond delay="0"/>
                                          </p:stCondLst>
                                        </p:cTn>
                                        <p:tgtEl>
                                          <p:spTgt spid="7184"/>
                                        </p:tgtEl>
                                        <p:attrNameLst>
                                          <p:attrName>style.visibility</p:attrName>
                                        </p:attrNameLst>
                                      </p:cBhvr>
                                      <p:to>
                                        <p:strVal val="visible"/>
                                      </p:to>
                                    </p:set>
                                  </p:childTnLst>
                                  <p:subTnLst>
                                    <p:set>
                                      <p:cBhvr override="childStyle">
                                        <p:cTn dur="1" fill="hold" display="0" masterRel="sameClick" afterEffect="1">
                                          <p:stCondLst>
                                            <p:cond evt="end" delay="0">
                                              <p:tn val="201"/>
                                            </p:cond>
                                          </p:stCondLst>
                                        </p:cTn>
                                        <p:tgtEl>
                                          <p:spTgt spid="7184"/>
                                        </p:tgtEl>
                                        <p:attrNameLst>
                                          <p:attrName>style.visibility</p:attrName>
                                        </p:attrNameLst>
                                      </p:cBhvr>
                                      <p:to>
                                        <p:strVal val="hidden"/>
                                      </p:to>
                                    </p:set>
                                    <p:audio>
                                      <p:cMediaNode>
                                        <p:cTn display="0" masterRel="sameClick">
                                          <p:stCondLst>
                                            <p:cond evt="begin" delay="0">
                                              <p:tn val="201"/>
                                            </p:cond>
                                          </p:stCondLst>
                                          <p:endCondLst>
                                            <p:cond evt="onStopAudio" delay="0">
                                              <p:tgtEl>
                                                <p:sldTgt/>
                                              </p:tgtEl>
                                            </p:cond>
                                          </p:endCondLst>
                                        </p:cTn>
                                        <p:tgtEl>
                                          <p:sndTgt r:embed="rId2" name="click.wav"/>
                                        </p:tgtEl>
                                      </p:cMediaNode>
                                    </p:audio>
                                  </p:subTnLst>
                                </p:cTn>
                              </p:par>
                            </p:childTnLst>
                          </p:cTn>
                        </p:par>
                        <p:par>
                          <p:cTn id="203" fill="hold" nodeType="afterGroup">
                            <p:stCondLst>
                              <p:cond delay="62500"/>
                            </p:stCondLst>
                            <p:childTnLst>
                              <p:par>
                                <p:cTn id="204" presetID="11" presetClass="entr" presetSubtype="0" fill="hold" grpId="0" nodeType="afterEffect">
                                  <p:stCondLst>
                                    <p:cond delay="0"/>
                                  </p:stCondLst>
                                  <p:childTnLst>
                                    <p:set>
                                      <p:cBhvr>
                                        <p:cTn id="205" dur="1000">
                                          <p:stCondLst>
                                            <p:cond delay="0"/>
                                          </p:stCondLst>
                                        </p:cTn>
                                        <p:tgtEl>
                                          <p:spTgt spid="7243"/>
                                        </p:tgtEl>
                                        <p:attrNameLst>
                                          <p:attrName>style.visibility</p:attrName>
                                        </p:attrNameLst>
                                      </p:cBhvr>
                                      <p:to>
                                        <p:strVal val="visible"/>
                                      </p:to>
                                    </p:set>
                                  </p:childTnLst>
                                  <p:subTnLst>
                                    <p:set>
                                      <p:cBhvr override="childStyle">
                                        <p:cTn dur="1" fill="hold" display="0" masterRel="sameClick" afterEffect="1">
                                          <p:stCondLst>
                                            <p:cond evt="end" delay="0">
                                              <p:tn val="204"/>
                                            </p:cond>
                                          </p:stCondLst>
                                        </p:cTn>
                                        <p:tgtEl>
                                          <p:spTgt spid="7243"/>
                                        </p:tgtEl>
                                        <p:attrNameLst>
                                          <p:attrName>style.visibility</p:attrName>
                                        </p:attrNameLst>
                                      </p:cBhvr>
                                      <p:to>
                                        <p:strVal val="hidden"/>
                                      </p:to>
                                    </p:set>
                                    <p:audio>
                                      <p:cMediaNode>
                                        <p:cTn display="0" masterRel="sameClick">
                                          <p:stCondLst>
                                            <p:cond evt="begin" delay="0">
                                              <p:tn val="204"/>
                                            </p:cond>
                                          </p:stCondLst>
                                          <p:endCondLst>
                                            <p:cond evt="onStopAudio" delay="0">
                                              <p:tgtEl>
                                                <p:sldTgt/>
                                              </p:tgtEl>
                                            </p:cond>
                                          </p:endCondLst>
                                        </p:cTn>
                                        <p:tgtEl>
                                          <p:sndTgt r:embed="rId2" name="click.wav"/>
                                        </p:tgtEl>
                                      </p:cMediaNode>
                                    </p:audio>
                                  </p:subTnLst>
                                </p:cTn>
                              </p:par>
                            </p:childTnLst>
                          </p:cTn>
                        </p:par>
                        <p:par>
                          <p:cTn id="206" fill="hold" nodeType="afterGroup">
                            <p:stCondLst>
                              <p:cond delay="63500"/>
                            </p:stCondLst>
                            <p:childTnLst>
                              <p:par>
                                <p:cTn id="207" presetID="11" presetClass="entr" presetSubtype="0" fill="hold" grpId="0" nodeType="afterEffect">
                                  <p:stCondLst>
                                    <p:cond delay="0"/>
                                  </p:stCondLst>
                                  <p:childTnLst>
                                    <p:set>
                                      <p:cBhvr>
                                        <p:cTn id="208" dur="1000">
                                          <p:stCondLst>
                                            <p:cond delay="0"/>
                                          </p:stCondLst>
                                        </p:cTn>
                                        <p:tgtEl>
                                          <p:spTgt spid="7244"/>
                                        </p:tgtEl>
                                        <p:attrNameLst>
                                          <p:attrName>style.visibility</p:attrName>
                                        </p:attrNameLst>
                                      </p:cBhvr>
                                      <p:to>
                                        <p:strVal val="visible"/>
                                      </p:to>
                                    </p:set>
                                  </p:childTnLst>
                                  <p:subTnLst>
                                    <p:set>
                                      <p:cBhvr override="childStyle">
                                        <p:cTn dur="1" fill="hold" display="0" masterRel="sameClick" afterEffect="1">
                                          <p:stCondLst>
                                            <p:cond evt="end" delay="0">
                                              <p:tn val="207"/>
                                            </p:cond>
                                          </p:stCondLst>
                                        </p:cTn>
                                        <p:tgtEl>
                                          <p:spTgt spid="7244"/>
                                        </p:tgtEl>
                                        <p:attrNameLst>
                                          <p:attrName>style.visibility</p:attrName>
                                        </p:attrNameLst>
                                      </p:cBhvr>
                                      <p:to>
                                        <p:strVal val="hidden"/>
                                      </p:to>
                                    </p:set>
                                    <p:audio>
                                      <p:cMediaNode>
                                        <p:cTn display="0" masterRel="sameClick">
                                          <p:stCondLst>
                                            <p:cond evt="begin" delay="0">
                                              <p:tn val="207"/>
                                            </p:cond>
                                          </p:stCondLst>
                                          <p:endCondLst>
                                            <p:cond evt="onStopAudio" delay="0">
                                              <p:tgtEl>
                                                <p:sldTgt/>
                                              </p:tgtEl>
                                            </p:cond>
                                          </p:endCondLst>
                                        </p:cTn>
                                        <p:tgtEl>
                                          <p:sndTgt r:embed="rId2" name="click.wav"/>
                                        </p:tgtEl>
                                      </p:cMediaNode>
                                    </p:audio>
                                  </p:subTnLst>
                                </p:cTn>
                              </p:par>
                            </p:childTnLst>
                          </p:cTn>
                        </p:par>
                        <p:par>
                          <p:cTn id="209" fill="hold" nodeType="afterGroup">
                            <p:stCondLst>
                              <p:cond delay="64500"/>
                            </p:stCondLst>
                            <p:childTnLst>
                              <p:par>
                                <p:cTn id="210" presetID="11" presetClass="entr" presetSubtype="0" fill="hold" grpId="0" nodeType="afterEffect">
                                  <p:stCondLst>
                                    <p:cond delay="0"/>
                                  </p:stCondLst>
                                  <p:childTnLst>
                                    <p:set>
                                      <p:cBhvr>
                                        <p:cTn id="211" dur="1000">
                                          <p:stCondLst>
                                            <p:cond delay="0"/>
                                          </p:stCondLst>
                                        </p:cTn>
                                        <p:tgtEl>
                                          <p:spTgt spid="7245"/>
                                        </p:tgtEl>
                                        <p:attrNameLst>
                                          <p:attrName>style.visibility</p:attrName>
                                        </p:attrNameLst>
                                      </p:cBhvr>
                                      <p:to>
                                        <p:strVal val="visible"/>
                                      </p:to>
                                    </p:set>
                                  </p:childTnLst>
                                  <p:subTnLst>
                                    <p:set>
                                      <p:cBhvr override="childStyle">
                                        <p:cTn dur="1" fill="hold" display="0" masterRel="sameClick" afterEffect="1">
                                          <p:stCondLst>
                                            <p:cond evt="end" delay="0">
                                              <p:tn val="210"/>
                                            </p:cond>
                                          </p:stCondLst>
                                        </p:cTn>
                                        <p:tgtEl>
                                          <p:spTgt spid="7245"/>
                                        </p:tgtEl>
                                        <p:attrNameLst>
                                          <p:attrName>style.visibility</p:attrName>
                                        </p:attrNameLst>
                                      </p:cBhvr>
                                      <p:to>
                                        <p:strVal val="hidden"/>
                                      </p:to>
                                    </p:set>
                                    <p:audio>
                                      <p:cMediaNode>
                                        <p:cTn display="0" masterRel="sameClick">
                                          <p:stCondLst>
                                            <p:cond evt="begin" delay="0">
                                              <p:tn val="210"/>
                                            </p:cond>
                                          </p:stCondLst>
                                          <p:endCondLst>
                                            <p:cond evt="onStopAudio" delay="0">
                                              <p:tgtEl>
                                                <p:sldTgt/>
                                              </p:tgtEl>
                                            </p:cond>
                                          </p:endCondLst>
                                        </p:cTn>
                                        <p:tgtEl>
                                          <p:sndTgt r:embed="rId2" name="click.wav"/>
                                        </p:tgtEl>
                                      </p:cMediaNode>
                                    </p:audio>
                                  </p:subTnLst>
                                </p:cTn>
                              </p:par>
                            </p:childTnLst>
                          </p:cTn>
                        </p:par>
                        <p:par>
                          <p:cTn id="212" fill="hold" nodeType="afterGroup">
                            <p:stCondLst>
                              <p:cond delay="65500"/>
                            </p:stCondLst>
                            <p:childTnLst>
                              <p:par>
                                <p:cTn id="213" presetID="11" presetClass="entr" presetSubtype="0" fill="hold" grpId="0" nodeType="afterEffect">
                                  <p:stCondLst>
                                    <p:cond delay="0"/>
                                  </p:stCondLst>
                                  <p:childTnLst>
                                    <p:set>
                                      <p:cBhvr>
                                        <p:cTn id="214" dur="1000">
                                          <p:stCondLst>
                                            <p:cond delay="0"/>
                                          </p:stCondLst>
                                        </p:cTn>
                                        <p:tgtEl>
                                          <p:spTgt spid="7246"/>
                                        </p:tgtEl>
                                        <p:attrNameLst>
                                          <p:attrName>style.visibility</p:attrName>
                                        </p:attrNameLst>
                                      </p:cBhvr>
                                      <p:to>
                                        <p:strVal val="visible"/>
                                      </p:to>
                                    </p:set>
                                  </p:childTnLst>
                                  <p:subTnLst>
                                    <p:set>
                                      <p:cBhvr override="childStyle">
                                        <p:cTn dur="1" fill="hold" display="0" masterRel="sameClick" afterEffect="1">
                                          <p:stCondLst>
                                            <p:cond evt="end" delay="0">
                                              <p:tn val="213"/>
                                            </p:cond>
                                          </p:stCondLst>
                                        </p:cTn>
                                        <p:tgtEl>
                                          <p:spTgt spid="7246"/>
                                        </p:tgtEl>
                                        <p:attrNameLst>
                                          <p:attrName>style.visibility</p:attrName>
                                        </p:attrNameLst>
                                      </p:cBhvr>
                                      <p:to>
                                        <p:strVal val="hidden"/>
                                      </p:to>
                                    </p:set>
                                    <p:audio>
                                      <p:cMediaNode>
                                        <p:cTn display="0" masterRel="sameClick">
                                          <p:stCondLst>
                                            <p:cond evt="begin" delay="0">
                                              <p:tn val="213"/>
                                            </p:cond>
                                          </p:stCondLst>
                                          <p:endCondLst>
                                            <p:cond evt="onStopAudio" delay="0">
                                              <p:tgtEl>
                                                <p:sldTgt/>
                                              </p:tgtEl>
                                            </p:cond>
                                          </p:endCondLst>
                                        </p:cTn>
                                        <p:tgtEl>
                                          <p:sndTgt r:embed="rId2" name="click.wav"/>
                                        </p:tgtEl>
                                      </p:cMediaNode>
                                    </p:audio>
                                  </p:subTnLst>
                                </p:cTn>
                              </p:par>
                            </p:childTnLst>
                          </p:cTn>
                        </p:par>
                        <p:par>
                          <p:cTn id="215" fill="hold" nodeType="afterGroup">
                            <p:stCondLst>
                              <p:cond delay="66500"/>
                            </p:stCondLst>
                            <p:childTnLst>
                              <p:par>
                                <p:cTn id="216" presetID="11" presetClass="entr" presetSubtype="0" fill="hold" grpId="0" nodeType="afterEffect">
                                  <p:stCondLst>
                                    <p:cond delay="0"/>
                                  </p:stCondLst>
                                  <p:childTnLst>
                                    <p:set>
                                      <p:cBhvr>
                                        <p:cTn id="217" dur="1000">
                                          <p:stCondLst>
                                            <p:cond delay="0"/>
                                          </p:stCondLst>
                                        </p:cTn>
                                        <p:tgtEl>
                                          <p:spTgt spid="7247"/>
                                        </p:tgtEl>
                                        <p:attrNameLst>
                                          <p:attrName>style.visibility</p:attrName>
                                        </p:attrNameLst>
                                      </p:cBhvr>
                                      <p:to>
                                        <p:strVal val="visible"/>
                                      </p:to>
                                    </p:set>
                                  </p:childTnLst>
                                  <p:subTnLst>
                                    <p:set>
                                      <p:cBhvr override="childStyle">
                                        <p:cTn dur="1" fill="hold" display="0" masterRel="sameClick" afterEffect="1">
                                          <p:stCondLst>
                                            <p:cond evt="end" delay="0">
                                              <p:tn val="216"/>
                                            </p:cond>
                                          </p:stCondLst>
                                        </p:cTn>
                                        <p:tgtEl>
                                          <p:spTgt spid="7247"/>
                                        </p:tgtEl>
                                        <p:attrNameLst>
                                          <p:attrName>style.visibility</p:attrName>
                                        </p:attrNameLst>
                                      </p:cBhvr>
                                      <p:to>
                                        <p:strVal val="hidden"/>
                                      </p:to>
                                    </p:set>
                                    <p:audio>
                                      <p:cMediaNode>
                                        <p:cTn display="0" masterRel="sameClick">
                                          <p:stCondLst>
                                            <p:cond evt="begin" delay="0">
                                              <p:tn val="216"/>
                                            </p:cond>
                                          </p:stCondLst>
                                          <p:endCondLst>
                                            <p:cond evt="onStopAudio" delay="0">
                                              <p:tgtEl>
                                                <p:sldTgt/>
                                              </p:tgtEl>
                                            </p:cond>
                                          </p:endCondLst>
                                        </p:cTn>
                                        <p:tgtEl>
                                          <p:sndTgt r:embed="rId2" name="click.wav"/>
                                        </p:tgtEl>
                                      </p:cMediaNode>
                                    </p:audio>
                                  </p:subTnLst>
                                </p:cTn>
                              </p:par>
                            </p:childTnLst>
                          </p:cTn>
                        </p:par>
                        <p:par>
                          <p:cTn id="218" fill="hold" nodeType="afterGroup">
                            <p:stCondLst>
                              <p:cond delay="67500"/>
                            </p:stCondLst>
                            <p:childTnLst>
                              <p:par>
                                <p:cTn id="219" presetID="11" presetClass="entr" presetSubtype="0" fill="hold" grpId="0" nodeType="afterEffect">
                                  <p:stCondLst>
                                    <p:cond delay="0"/>
                                  </p:stCondLst>
                                  <p:childTnLst>
                                    <p:set>
                                      <p:cBhvr>
                                        <p:cTn id="220" dur="1000">
                                          <p:stCondLst>
                                            <p:cond delay="0"/>
                                          </p:stCondLst>
                                        </p:cTn>
                                        <p:tgtEl>
                                          <p:spTgt spid="7248"/>
                                        </p:tgtEl>
                                        <p:attrNameLst>
                                          <p:attrName>style.visibility</p:attrName>
                                        </p:attrNameLst>
                                      </p:cBhvr>
                                      <p:to>
                                        <p:strVal val="visible"/>
                                      </p:to>
                                    </p:set>
                                  </p:childTnLst>
                                  <p:subTnLst>
                                    <p:set>
                                      <p:cBhvr override="childStyle">
                                        <p:cTn dur="1" fill="hold" display="0" masterRel="sameClick" afterEffect="1">
                                          <p:stCondLst>
                                            <p:cond evt="end" delay="0">
                                              <p:tn val="219"/>
                                            </p:cond>
                                          </p:stCondLst>
                                        </p:cTn>
                                        <p:tgtEl>
                                          <p:spTgt spid="7248"/>
                                        </p:tgtEl>
                                        <p:attrNameLst>
                                          <p:attrName>style.visibility</p:attrName>
                                        </p:attrNameLst>
                                      </p:cBhvr>
                                      <p:to>
                                        <p:strVal val="hidden"/>
                                      </p:to>
                                    </p:set>
                                    <p:audio>
                                      <p:cMediaNode>
                                        <p:cTn display="0" masterRel="sameClick">
                                          <p:stCondLst>
                                            <p:cond evt="begin" delay="0">
                                              <p:tn val="219"/>
                                            </p:cond>
                                          </p:stCondLst>
                                          <p:endCondLst>
                                            <p:cond evt="onStopAudio" delay="0">
                                              <p:tgtEl>
                                                <p:sldTgt/>
                                              </p:tgtEl>
                                            </p:cond>
                                          </p:endCondLst>
                                        </p:cTn>
                                        <p:tgtEl>
                                          <p:sndTgt r:embed="rId2" name="click.wav"/>
                                        </p:tgtEl>
                                      </p:cMediaNode>
                                    </p:audio>
                                  </p:subTnLst>
                                </p:cTn>
                              </p:par>
                            </p:childTnLst>
                          </p:cTn>
                        </p:par>
                        <p:par>
                          <p:cTn id="221" fill="hold" nodeType="afterGroup">
                            <p:stCondLst>
                              <p:cond delay="68500"/>
                            </p:stCondLst>
                            <p:childTnLst>
                              <p:par>
                                <p:cTn id="222" presetID="11" presetClass="entr" presetSubtype="0" fill="hold" grpId="0" nodeType="afterEffect">
                                  <p:stCondLst>
                                    <p:cond delay="0"/>
                                  </p:stCondLst>
                                  <p:childTnLst>
                                    <p:set>
                                      <p:cBhvr>
                                        <p:cTn id="223" dur="1000">
                                          <p:stCondLst>
                                            <p:cond delay="0"/>
                                          </p:stCondLst>
                                        </p:cTn>
                                        <p:tgtEl>
                                          <p:spTgt spid="7249"/>
                                        </p:tgtEl>
                                        <p:attrNameLst>
                                          <p:attrName>style.visibility</p:attrName>
                                        </p:attrNameLst>
                                      </p:cBhvr>
                                      <p:to>
                                        <p:strVal val="visible"/>
                                      </p:to>
                                    </p:set>
                                  </p:childTnLst>
                                  <p:subTnLst>
                                    <p:set>
                                      <p:cBhvr override="childStyle">
                                        <p:cTn dur="1" fill="hold" display="0" masterRel="sameClick" afterEffect="1">
                                          <p:stCondLst>
                                            <p:cond evt="end" delay="0">
                                              <p:tn val="222"/>
                                            </p:cond>
                                          </p:stCondLst>
                                        </p:cTn>
                                        <p:tgtEl>
                                          <p:spTgt spid="7249"/>
                                        </p:tgtEl>
                                        <p:attrNameLst>
                                          <p:attrName>style.visibility</p:attrName>
                                        </p:attrNameLst>
                                      </p:cBhvr>
                                      <p:to>
                                        <p:strVal val="hidden"/>
                                      </p:to>
                                    </p:set>
                                    <p:audio>
                                      <p:cMediaNode>
                                        <p:cTn display="0" masterRel="sameClick">
                                          <p:stCondLst>
                                            <p:cond evt="begin" delay="0">
                                              <p:tn val="222"/>
                                            </p:cond>
                                          </p:stCondLst>
                                          <p:endCondLst>
                                            <p:cond evt="onStopAudio" delay="0">
                                              <p:tgtEl>
                                                <p:sldTgt/>
                                              </p:tgtEl>
                                            </p:cond>
                                          </p:endCondLst>
                                        </p:cTn>
                                        <p:tgtEl>
                                          <p:sndTgt r:embed="rId2" name="click.wav"/>
                                        </p:tgtEl>
                                      </p:cMediaNode>
                                    </p:audio>
                                  </p:subTnLst>
                                </p:cTn>
                              </p:par>
                            </p:childTnLst>
                          </p:cTn>
                        </p:par>
                        <p:par>
                          <p:cTn id="224" fill="hold" nodeType="afterGroup">
                            <p:stCondLst>
                              <p:cond delay="69500"/>
                            </p:stCondLst>
                            <p:childTnLst>
                              <p:par>
                                <p:cTn id="225" presetID="11" presetClass="entr" presetSubtype="0" fill="hold" grpId="0" nodeType="afterEffect">
                                  <p:stCondLst>
                                    <p:cond delay="0"/>
                                  </p:stCondLst>
                                  <p:childTnLst>
                                    <p:set>
                                      <p:cBhvr>
                                        <p:cTn id="226" dur="1000">
                                          <p:stCondLst>
                                            <p:cond delay="0"/>
                                          </p:stCondLst>
                                        </p:cTn>
                                        <p:tgtEl>
                                          <p:spTgt spid="7250"/>
                                        </p:tgtEl>
                                        <p:attrNameLst>
                                          <p:attrName>style.visibility</p:attrName>
                                        </p:attrNameLst>
                                      </p:cBhvr>
                                      <p:to>
                                        <p:strVal val="visible"/>
                                      </p:to>
                                    </p:set>
                                  </p:childTnLst>
                                  <p:subTnLst>
                                    <p:set>
                                      <p:cBhvr override="childStyle">
                                        <p:cTn dur="1" fill="hold" display="0" masterRel="sameClick" afterEffect="1">
                                          <p:stCondLst>
                                            <p:cond evt="end" delay="0">
                                              <p:tn val="225"/>
                                            </p:cond>
                                          </p:stCondLst>
                                        </p:cTn>
                                        <p:tgtEl>
                                          <p:spTgt spid="7250"/>
                                        </p:tgtEl>
                                        <p:attrNameLst>
                                          <p:attrName>style.visibility</p:attrName>
                                        </p:attrNameLst>
                                      </p:cBhvr>
                                      <p:to>
                                        <p:strVal val="hidden"/>
                                      </p:to>
                                    </p:set>
                                    <p:audio>
                                      <p:cMediaNode>
                                        <p:cTn display="0" masterRel="sameClick">
                                          <p:stCondLst>
                                            <p:cond evt="begin" delay="0">
                                              <p:tn val="225"/>
                                            </p:cond>
                                          </p:stCondLst>
                                          <p:endCondLst>
                                            <p:cond evt="onStopAudio" delay="0">
                                              <p:tgtEl>
                                                <p:sldTgt/>
                                              </p:tgtEl>
                                            </p:cond>
                                          </p:endCondLst>
                                        </p:cTn>
                                        <p:tgtEl>
                                          <p:sndTgt r:embed="rId2" name="click.wav"/>
                                        </p:tgtEl>
                                      </p:cMediaNode>
                                    </p:audio>
                                  </p:subTnLst>
                                </p:cTn>
                              </p:par>
                            </p:childTnLst>
                          </p:cTn>
                        </p:par>
                        <p:par>
                          <p:cTn id="227" fill="hold" nodeType="afterGroup">
                            <p:stCondLst>
                              <p:cond delay="70500"/>
                            </p:stCondLst>
                            <p:childTnLst>
                              <p:par>
                                <p:cTn id="228" presetID="11" presetClass="entr" presetSubtype="0" fill="hold" grpId="0" nodeType="afterEffect">
                                  <p:stCondLst>
                                    <p:cond delay="0"/>
                                  </p:stCondLst>
                                  <p:childTnLst>
                                    <p:set>
                                      <p:cBhvr>
                                        <p:cTn id="229" dur="1000">
                                          <p:stCondLst>
                                            <p:cond delay="0"/>
                                          </p:stCondLst>
                                        </p:cTn>
                                        <p:tgtEl>
                                          <p:spTgt spid="7251"/>
                                        </p:tgtEl>
                                        <p:attrNameLst>
                                          <p:attrName>style.visibility</p:attrName>
                                        </p:attrNameLst>
                                      </p:cBhvr>
                                      <p:to>
                                        <p:strVal val="visible"/>
                                      </p:to>
                                    </p:set>
                                  </p:childTnLst>
                                  <p:subTnLst>
                                    <p:set>
                                      <p:cBhvr override="childStyle">
                                        <p:cTn dur="1" fill="hold" display="0" masterRel="sameClick" afterEffect="1">
                                          <p:stCondLst>
                                            <p:cond evt="end" delay="0">
                                              <p:tn val="228"/>
                                            </p:cond>
                                          </p:stCondLst>
                                        </p:cTn>
                                        <p:tgtEl>
                                          <p:spTgt spid="7251"/>
                                        </p:tgtEl>
                                        <p:attrNameLst>
                                          <p:attrName>style.visibility</p:attrName>
                                        </p:attrNameLst>
                                      </p:cBhvr>
                                      <p:to>
                                        <p:strVal val="hidden"/>
                                      </p:to>
                                    </p:set>
                                    <p:audio>
                                      <p:cMediaNode>
                                        <p:cTn display="0" masterRel="sameClick">
                                          <p:stCondLst>
                                            <p:cond evt="begin" delay="0">
                                              <p:tn val="228"/>
                                            </p:cond>
                                          </p:stCondLst>
                                          <p:endCondLst>
                                            <p:cond evt="onStopAudio" delay="0">
                                              <p:tgtEl>
                                                <p:sldTgt/>
                                              </p:tgtEl>
                                            </p:cond>
                                          </p:endCondLst>
                                        </p:cTn>
                                        <p:tgtEl>
                                          <p:sndTgt r:embed="rId2" name="click.wav"/>
                                        </p:tgtEl>
                                      </p:cMediaNode>
                                    </p:audio>
                                  </p:subTnLst>
                                </p:cTn>
                              </p:par>
                            </p:childTnLst>
                          </p:cTn>
                        </p:par>
                        <p:par>
                          <p:cTn id="230" fill="hold" nodeType="afterGroup">
                            <p:stCondLst>
                              <p:cond delay="71500"/>
                            </p:stCondLst>
                            <p:childTnLst>
                              <p:par>
                                <p:cTn id="231" presetID="11" presetClass="entr" presetSubtype="0" fill="hold" grpId="0" nodeType="afterEffect">
                                  <p:stCondLst>
                                    <p:cond delay="0"/>
                                  </p:stCondLst>
                                  <p:childTnLst>
                                    <p:set>
                                      <p:cBhvr>
                                        <p:cTn id="232" dur="1000">
                                          <p:stCondLst>
                                            <p:cond delay="0"/>
                                          </p:stCondLst>
                                        </p:cTn>
                                        <p:tgtEl>
                                          <p:spTgt spid="7252"/>
                                        </p:tgtEl>
                                        <p:attrNameLst>
                                          <p:attrName>style.visibility</p:attrName>
                                        </p:attrNameLst>
                                      </p:cBhvr>
                                      <p:to>
                                        <p:strVal val="visible"/>
                                      </p:to>
                                    </p:set>
                                  </p:childTnLst>
                                  <p:subTnLst>
                                    <p:set>
                                      <p:cBhvr override="childStyle">
                                        <p:cTn dur="1" fill="hold" display="0" masterRel="sameClick" afterEffect="1">
                                          <p:stCondLst>
                                            <p:cond evt="end" delay="0">
                                              <p:tn val="231"/>
                                            </p:cond>
                                          </p:stCondLst>
                                        </p:cTn>
                                        <p:tgtEl>
                                          <p:spTgt spid="7252"/>
                                        </p:tgtEl>
                                        <p:attrNameLst>
                                          <p:attrName>style.visibility</p:attrName>
                                        </p:attrNameLst>
                                      </p:cBhvr>
                                      <p:to>
                                        <p:strVal val="hidden"/>
                                      </p:to>
                                    </p:set>
                                    <p:audio>
                                      <p:cMediaNode>
                                        <p:cTn display="0" masterRel="sameClick">
                                          <p:stCondLst>
                                            <p:cond evt="begin" delay="0">
                                              <p:tn val="231"/>
                                            </p:cond>
                                          </p:stCondLst>
                                          <p:endCondLst>
                                            <p:cond evt="onStopAudio" delay="0">
                                              <p:tgtEl>
                                                <p:sldTgt/>
                                              </p:tgtEl>
                                            </p:cond>
                                          </p:endCondLst>
                                        </p:cTn>
                                        <p:tgtEl>
                                          <p:sndTgt r:embed="rId2" name="click.wav"/>
                                        </p:tgtEl>
                                      </p:cMediaNode>
                                    </p:audio>
                                  </p:subTnLst>
                                </p:cTn>
                              </p:par>
                            </p:childTnLst>
                          </p:cTn>
                        </p:par>
                        <p:par>
                          <p:cTn id="233" fill="hold" nodeType="afterGroup">
                            <p:stCondLst>
                              <p:cond delay="72500"/>
                            </p:stCondLst>
                            <p:childTnLst>
                              <p:par>
                                <p:cTn id="234" presetID="11" presetClass="entr" presetSubtype="0" fill="hold" grpId="0" nodeType="afterEffect">
                                  <p:stCondLst>
                                    <p:cond delay="0"/>
                                  </p:stCondLst>
                                  <p:childTnLst>
                                    <p:set>
                                      <p:cBhvr>
                                        <p:cTn id="235" dur="1000">
                                          <p:stCondLst>
                                            <p:cond delay="0"/>
                                          </p:stCondLst>
                                        </p:cTn>
                                        <p:tgtEl>
                                          <p:spTgt spid="7253"/>
                                        </p:tgtEl>
                                        <p:attrNameLst>
                                          <p:attrName>style.visibility</p:attrName>
                                        </p:attrNameLst>
                                      </p:cBhvr>
                                      <p:to>
                                        <p:strVal val="visible"/>
                                      </p:to>
                                    </p:set>
                                  </p:childTnLst>
                                  <p:subTnLst>
                                    <p:set>
                                      <p:cBhvr override="childStyle">
                                        <p:cTn dur="1" fill="hold" display="0" masterRel="sameClick" afterEffect="1">
                                          <p:stCondLst>
                                            <p:cond evt="end" delay="0">
                                              <p:tn val="234"/>
                                            </p:cond>
                                          </p:stCondLst>
                                        </p:cTn>
                                        <p:tgtEl>
                                          <p:spTgt spid="7253"/>
                                        </p:tgtEl>
                                        <p:attrNameLst>
                                          <p:attrName>style.visibility</p:attrName>
                                        </p:attrNameLst>
                                      </p:cBhvr>
                                      <p:to>
                                        <p:strVal val="hidden"/>
                                      </p:to>
                                    </p:set>
                                    <p:audio>
                                      <p:cMediaNode>
                                        <p:cTn display="0" masterRel="sameClick">
                                          <p:stCondLst>
                                            <p:cond evt="begin" delay="0">
                                              <p:tn val="234"/>
                                            </p:cond>
                                          </p:stCondLst>
                                          <p:endCondLst>
                                            <p:cond evt="onStopAudio" delay="0">
                                              <p:tgtEl>
                                                <p:sldTgt/>
                                              </p:tgtEl>
                                            </p:cond>
                                          </p:endCondLst>
                                        </p:cTn>
                                        <p:tgtEl>
                                          <p:sndTgt r:embed="rId2" name="click.wav"/>
                                        </p:tgtEl>
                                      </p:cMediaNode>
                                    </p:audio>
                                  </p:subTnLst>
                                </p:cTn>
                              </p:par>
                            </p:childTnLst>
                          </p:cTn>
                        </p:par>
                        <p:par>
                          <p:cTn id="236" fill="hold" nodeType="afterGroup">
                            <p:stCondLst>
                              <p:cond delay="73500"/>
                            </p:stCondLst>
                            <p:childTnLst>
                              <p:par>
                                <p:cTn id="237" presetID="11" presetClass="entr" presetSubtype="0" fill="hold" grpId="0" nodeType="afterEffect">
                                  <p:stCondLst>
                                    <p:cond delay="0"/>
                                  </p:stCondLst>
                                  <p:childTnLst>
                                    <p:set>
                                      <p:cBhvr>
                                        <p:cTn id="238" dur="1000">
                                          <p:stCondLst>
                                            <p:cond delay="0"/>
                                          </p:stCondLst>
                                        </p:cTn>
                                        <p:tgtEl>
                                          <p:spTgt spid="7254"/>
                                        </p:tgtEl>
                                        <p:attrNameLst>
                                          <p:attrName>style.visibility</p:attrName>
                                        </p:attrNameLst>
                                      </p:cBhvr>
                                      <p:to>
                                        <p:strVal val="visible"/>
                                      </p:to>
                                    </p:set>
                                  </p:childTnLst>
                                  <p:subTnLst>
                                    <p:set>
                                      <p:cBhvr override="childStyle">
                                        <p:cTn dur="1" fill="hold" display="0" masterRel="sameClick" afterEffect="1">
                                          <p:stCondLst>
                                            <p:cond evt="end" delay="0">
                                              <p:tn val="237"/>
                                            </p:cond>
                                          </p:stCondLst>
                                        </p:cTn>
                                        <p:tgtEl>
                                          <p:spTgt spid="7254"/>
                                        </p:tgtEl>
                                        <p:attrNameLst>
                                          <p:attrName>style.visibility</p:attrName>
                                        </p:attrNameLst>
                                      </p:cBhvr>
                                      <p:to>
                                        <p:strVal val="hidden"/>
                                      </p:to>
                                    </p:set>
                                    <p:audio>
                                      <p:cMediaNode>
                                        <p:cTn display="0" masterRel="sameClick">
                                          <p:stCondLst>
                                            <p:cond evt="begin" delay="0">
                                              <p:tn val="237"/>
                                            </p:cond>
                                          </p:stCondLst>
                                          <p:endCondLst>
                                            <p:cond evt="onStopAudio" delay="0">
                                              <p:tgtEl>
                                                <p:sldTgt/>
                                              </p:tgtEl>
                                            </p:cond>
                                          </p:endCondLst>
                                        </p:cTn>
                                        <p:tgtEl>
                                          <p:sndTgt r:embed="rId2" name="click.wav"/>
                                        </p:tgtEl>
                                      </p:cMediaNode>
                                    </p:audio>
                                  </p:subTnLst>
                                </p:cTn>
                              </p:par>
                            </p:childTnLst>
                          </p:cTn>
                        </p:par>
                        <p:par>
                          <p:cTn id="239" fill="hold" nodeType="afterGroup">
                            <p:stCondLst>
                              <p:cond delay="74500"/>
                            </p:stCondLst>
                            <p:childTnLst>
                              <p:par>
                                <p:cTn id="240" presetID="11" presetClass="entr" presetSubtype="0" fill="hold" grpId="0" nodeType="afterEffect">
                                  <p:stCondLst>
                                    <p:cond delay="0"/>
                                  </p:stCondLst>
                                  <p:childTnLst>
                                    <p:set>
                                      <p:cBhvr>
                                        <p:cTn id="241" dur="1000">
                                          <p:stCondLst>
                                            <p:cond delay="0"/>
                                          </p:stCondLst>
                                        </p:cTn>
                                        <p:tgtEl>
                                          <p:spTgt spid="7255"/>
                                        </p:tgtEl>
                                        <p:attrNameLst>
                                          <p:attrName>style.visibility</p:attrName>
                                        </p:attrNameLst>
                                      </p:cBhvr>
                                      <p:to>
                                        <p:strVal val="visible"/>
                                      </p:to>
                                    </p:set>
                                  </p:childTnLst>
                                  <p:subTnLst>
                                    <p:set>
                                      <p:cBhvr override="childStyle">
                                        <p:cTn dur="1" fill="hold" display="0" masterRel="sameClick" afterEffect="1">
                                          <p:stCondLst>
                                            <p:cond evt="end" delay="0">
                                              <p:tn val="240"/>
                                            </p:cond>
                                          </p:stCondLst>
                                        </p:cTn>
                                        <p:tgtEl>
                                          <p:spTgt spid="7255"/>
                                        </p:tgtEl>
                                        <p:attrNameLst>
                                          <p:attrName>style.visibility</p:attrName>
                                        </p:attrNameLst>
                                      </p:cBhvr>
                                      <p:to>
                                        <p:strVal val="hidden"/>
                                      </p:to>
                                    </p:set>
                                    <p:audio>
                                      <p:cMediaNode>
                                        <p:cTn display="0" masterRel="sameClick">
                                          <p:stCondLst>
                                            <p:cond evt="begin" delay="0">
                                              <p:tn val="240"/>
                                            </p:cond>
                                          </p:stCondLst>
                                          <p:endCondLst>
                                            <p:cond evt="onStopAudio" delay="0">
                                              <p:tgtEl>
                                                <p:sldTgt/>
                                              </p:tgtEl>
                                            </p:cond>
                                          </p:endCondLst>
                                        </p:cTn>
                                        <p:tgtEl>
                                          <p:sndTgt r:embed="rId2" name="click.wav"/>
                                        </p:tgtEl>
                                      </p:cMediaNode>
                                    </p:audio>
                                  </p:subTnLst>
                                </p:cTn>
                              </p:par>
                            </p:childTnLst>
                          </p:cTn>
                        </p:par>
                        <p:par>
                          <p:cTn id="242" fill="hold" nodeType="afterGroup">
                            <p:stCondLst>
                              <p:cond delay="75500"/>
                            </p:stCondLst>
                            <p:childTnLst>
                              <p:par>
                                <p:cTn id="243" presetID="11" presetClass="entr" presetSubtype="0" fill="hold" grpId="0" nodeType="afterEffect">
                                  <p:stCondLst>
                                    <p:cond delay="0"/>
                                  </p:stCondLst>
                                  <p:childTnLst>
                                    <p:set>
                                      <p:cBhvr>
                                        <p:cTn id="244" dur="1000">
                                          <p:stCondLst>
                                            <p:cond delay="0"/>
                                          </p:stCondLst>
                                        </p:cTn>
                                        <p:tgtEl>
                                          <p:spTgt spid="7256"/>
                                        </p:tgtEl>
                                        <p:attrNameLst>
                                          <p:attrName>style.visibility</p:attrName>
                                        </p:attrNameLst>
                                      </p:cBhvr>
                                      <p:to>
                                        <p:strVal val="visible"/>
                                      </p:to>
                                    </p:set>
                                  </p:childTnLst>
                                  <p:subTnLst>
                                    <p:set>
                                      <p:cBhvr override="childStyle">
                                        <p:cTn dur="1" fill="hold" display="0" masterRel="sameClick" afterEffect="1">
                                          <p:stCondLst>
                                            <p:cond evt="end" delay="0">
                                              <p:tn val="243"/>
                                            </p:cond>
                                          </p:stCondLst>
                                        </p:cTn>
                                        <p:tgtEl>
                                          <p:spTgt spid="7256"/>
                                        </p:tgtEl>
                                        <p:attrNameLst>
                                          <p:attrName>style.visibility</p:attrName>
                                        </p:attrNameLst>
                                      </p:cBhvr>
                                      <p:to>
                                        <p:strVal val="hidden"/>
                                      </p:to>
                                    </p:set>
                                    <p:audio>
                                      <p:cMediaNode>
                                        <p:cTn display="0" masterRel="sameClick">
                                          <p:stCondLst>
                                            <p:cond evt="begin" delay="0">
                                              <p:tn val="243"/>
                                            </p:cond>
                                          </p:stCondLst>
                                          <p:endCondLst>
                                            <p:cond evt="onStopAudio" delay="0">
                                              <p:tgtEl>
                                                <p:sldTgt/>
                                              </p:tgtEl>
                                            </p:cond>
                                          </p:endCondLst>
                                        </p:cTn>
                                        <p:tgtEl>
                                          <p:sndTgt r:embed="rId2" name="click.wav"/>
                                        </p:tgtEl>
                                      </p:cMediaNode>
                                    </p:audio>
                                  </p:subTnLst>
                                </p:cTn>
                              </p:par>
                            </p:childTnLst>
                          </p:cTn>
                        </p:par>
                        <p:par>
                          <p:cTn id="245" fill="hold" nodeType="afterGroup">
                            <p:stCondLst>
                              <p:cond delay="76500"/>
                            </p:stCondLst>
                            <p:childTnLst>
                              <p:par>
                                <p:cTn id="246" presetID="11" presetClass="entr" presetSubtype="0" fill="hold" grpId="0" nodeType="afterEffect">
                                  <p:stCondLst>
                                    <p:cond delay="0"/>
                                  </p:stCondLst>
                                  <p:childTnLst>
                                    <p:set>
                                      <p:cBhvr>
                                        <p:cTn id="247" dur="1000">
                                          <p:stCondLst>
                                            <p:cond delay="0"/>
                                          </p:stCondLst>
                                        </p:cTn>
                                        <p:tgtEl>
                                          <p:spTgt spid="7257"/>
                                        </p:tgtEl>
                                        <p:attrNameLst>
                                          <p:attrName>style.visibility</p:attrName>
                                        </p:attrNameLst>
                                      </p:cBhvr>
                                      <p:to>
                                        <p:strVal val="visible"/>
                                      </p:to>
                                    </p:set>
                                  </p:childTnLst>
                                  <p:subTnLst>
                                    <p:set>
                                      <p:cBhvr override="childStyle">
                                        <p:cTn dur="1" fill="hold" display="0" masterRel="sameClick" afterEffect="1">
                                          <p:stCondLst>
                                            <p:cond evt="end" delay="0">
                                              <p:tn val="246"/>
                                            </p:cond>
                                          </p:stCondLst>
                                        </p:cTn>
                                        <p:tgtEl>
                                          <p:spTgt spid="7257"/>
                                        </p:tgtEl>
                                        <p:attrNameLst>
                                          <p:attrName>style.visibility</p:attrName>
                                        </p:attrNameLst>
                                      </p:cBhvr>
                                      <p:to>
                                        <p:strVal val="hidden"/>
                                      </p:to>
                                    </p:set>
                                    <p:audio>
                                      <p:cMediaNode>
                                        <p:cTn display="0" masterRel="sameClick">
                                          <p:stCondLst>
                                            <p:cond evt="begin" delay="0">
                                              <p:tn val="246"/>
                                            </p:cond>
                                          </p:stCondLst>
                                          <p:endCondLst>
                                            <p:cond evt="onStopAudio" delay="0">
                                              <p:tgtEl>
                                                <p:sldTgt/>
                                              </p:tgtEl>
                                            </p:cond>
                                          </p:endCondLst>
                                        </p:cTn>
                                        <p:tgtEl>
                                          <p:sndTgt r:embed="rId2" name="click.wav"/>
                                        </p:tgtEl>
                                      </p:cMediaNode>
                                    </p:audio>
                                  </p:subTnLst>
                                </p:cTn>
                              </p:par>
                            </p:childTnLst>
                          </p:cTn>
                        </p:par>
                        <p:par>
                          <p:cTn id="248" fill="hold" nodeType="afterGroup">
                            <p:stCondLst>
                              <p:cond delay="77500"/>
                            </p:stCondLst>
                            <p:childTnLst>
                              <p:par>
                                <p:cTn id="249" presetID="11" presetClass="entr" presetSubtype="0" fill="hold" grpId="0" nodeType="afterEffect">
                                  <p:stCondLst>
                                    <p:cond delay="0"/>
                                  </p:stCondLst>
                                  <p:childTnLst>
                                    <p:set>
                                      <p:cBhvr>
                                        <p:cTn id="250" dur="1000">
                                          <p:stCondLst>
                                            <p:cond delay="0"/>
                                          </p:stCondLst>
                                        </p:cTn>
                                        <p:tgtEl>
                                          <p:spTgt spid="7258"/>
                                        </p:tgtEl>
                                        <p:attrNameLst>
                                          <p:attrName>style.visibility</p:attrName>
                                        </p:attrNameLst>
                                      </p:cBhvr>
                                      <p:to>
                                        <p:strVal val="visible"/>
                                      </p:to>
                                    </p:set>
                                  </p:childTnLst>
                                  <p:subTnLst>
                                    <p:set>
                                      <p:cBhvr override="childStyle">
                                        <p:cTn dur="1" fill="hold" display="0" masterRel="sameClick" afterEffect="1">
                                          <p:stCondLst>
                                            <p:cond evt="end" delay="0">
                                              <p:tn val="249"/>
                                            </p:cond>
                                          </p:stCondLst>
                                        </p:cTn>
                                        <p:tgtEl>
                                          <p:spTgt spid="7258"/>
                                        </p:tgtEl>
                                        <p:attrNameLst>
                                          <p:attrName>style.visibility</p:attrName>
                                        </p:attrNameLst>
                                      </p:cBhvr>
                                      <p:to>
                                        <p:strVal val="hidden"/>
                                      </p:to>
                                    </p:set>
                                    <p:audio>
                                      <p:cMediaNode>
                                        <p:cTn display="0" masterRel="sameClick">
                                          <p:stCondLst>
                                            <p:cond evt="begin" delay="0">
                                              <p:tn val="249"/>
                                            </p:cond>
                                          </p:stCondLst>
                                          <p:endCondLst>
                                            <p:cond evt="onStopAudio" delay="0">
                                              <p:tgtEl>
                                                <p:sldTgt/>
                                              </p:tgtEl>
                                            </p:cond>
                                          </p:endCondLst>
                                        </p:cTn>
                                        <p:tgtEl>
                                          <p:sndTgt r:embed="rId2" name="click.wav"/>
                                        </p:tgtEl>
                                      </p:cMediaNode>
                                    </p:audio>
                                  </p:subTnLst>
                                </p:cTn>
                              </p:par>
                            </p:childTnLst>
                          </p:cTn>
                        </p:par>
                        <p:par>
                          <p:cTn id="251" fill="hold" nodeType="afterGroup">
                            <p:stCondLst>
                              <p:cond delay="78500"/>
                            </p:stCondLst>
                            <p:childTnLst>
                              <p:par>
                                <p:cTn id="252" presetID="11" presetClass="entr" presetSubtype="0" fill="hold" grpId="0" nodeType="afterEffect">
                                  <p:stCondLst>
                                    <p:cond delay="0"/>
                                  </p:stCondLst>
                                  <p:childTnLst>
                                    <p:set>
                                      <p:cBhvr>
                                        <p:cTn id="253" dur="1000">
                                          <p:stCondLst>
                                            <p:cond delay="0"/>
                                          </p:stCondLst>
                                        </p:cTn>
                                        <p:tgtEl>
                                          <p:spTgt spid="7259"/>
                                        </p:tgtEl>
                                        <p:attrNameLst>
                                          <p:attrName>style.visibility</p:attrName>
                                        </p:attrNameLst>
                                      </p:cBhvr>
                                      <p:to>
                                        <p:strVal val="visible"/>
                                      </p:to>
                                    </p:set>
                                  </p:childTnLst>
                                  <p:subTnLst>
                                    <p:set>
                                      <p:cBhvr override="childStyle">
                                        <p:cTn dur="1" fill="hold" display="0" masterRel="sameClick" afterEffect="1">
                                          <p:stCondLst>
                                            <p:cond evt="end" delay="0">
                                              <p:tn val="252"/>
                                            </p:cond>
                                          </p:stCondLst>
                                        </p:cTn>
                                        <p:tgtEl>
                                          <p:spTgt spid="7259"/>
                                        </p:tgtEl>
                                        <p:attrNameLst>
                                          <p:attrName>style.visibility</p:attrName>
                                        </p:attrNameLst>
                                      </p:cBhvr>
                                      <p:to>
                                        <p:strVal val="hidden"/>
                                      </p:to>
                                    </p:set>
                                    <p:audio>
                                      <p:cMediaNode>
                                        <p:cTn display="0" masterRel="sameClick">
                                          <p:stCondLst>
                                            <p:cond evt="begin" delay="0">
                                              <p:tn val="252"/>
                                            </p:cond>
                                          </p:stCondLst>
                                          <p:endCondLst>
                                            <p:cond evt="onStopAudio" delay="0">
                                              <p:tgtEl>
                                                <p:sldTgt/>
                                              </p:tgtEl>
                                            </p:cond>
                                          </p:endCondLst>
                                        </p:cTn>
                                        <p:tgtEl>
                                          <p:sndTgt r:embed="rId2" name="click.wav"/>
                                        </p:tgtEl>
                                      </p:cMediaNode>
                                    </p:audio>
                                  </p:subTnLst>
                                </p:cTn>
                              </p:par>
                            </p:childTnLst>
                          </p:cTn>
                        </p:par>
                        <p:par>
                          <p:cTn id="254" fill="hold" nodeType="afterGroup">
                            <p:stCondLst>
                              <p:cond delay="79500"/>
                            </p:stCondLst>
                            <p:childTnLst>
                              <p:par>
                                <p:cTn id="255" presetID="11" presetClass="entr" presetSubtype="0" fill="hold" grpId="0" nodeType="afterEffect">
                                  <p:stCondLst>
                                    <p:cond delay="0"/>
                                  </p:stCondLst>
                                  <p:childTnLst>
                                    <p:set>
                                      <p:cBhvr>
                                        <p:cTn id="256" dur="1000">
                                          <p:stCondLst>
                                            <p:cond delay="0"/>
                                          </p:stCondLst>
                                        </p:cTn>
                                        <p:tgtEl>
                                          <p:spTgt spid="7260"/>
                                        </p:tgtEl>
                                        <p:attrNameLst>
                                          <p:attrName>style.visibility</p:attrName>
                                        </p:attrNameLst>
                                      </p:cBhvr>
                                      <p:to>
                                        <p:strVal val="visible"/>
                                      </p:to>
                                    </p:set>
                                  </p:childTnLst>
                                  <p:subTnLst>
                                    <p:set>
                                      <p:cBhvr override="childStyle">
                                        <p:cTn dur="1" fill="hold" display="0" masterRel="sameClick" afterEffect="1">
                                          <p:stCondLst>
                                            <p:cond evt="end" delay="0">
                                              <p:tn val="255"/>
                                            </p:cond>
                                          </p:stCondLst>
                                        </p:cTn>
                                        <p:tgtEl>
                                          <p:spTgt spid="7260"/>
                                        </p:tgtEl>
                                        <p:attrNameLst>
                                          <p:attrName>style.visibility</p:attrName>
                                        </p:attrNameLst>
                                      </p:cBhvr>
                                      <p:to>
                                        <p:strVal val="hidden"/>
                                      </p:to>
                                    </p:set>
                                    <p:audio>
                                      <p:cMediaNode>
                                        <p:cTn display="0" masterRel="sameClick">
                                          <p:stCondLst>
                                            <p:cond evt="begin" delay="0">
                                              <p:tn val="255"/>
                                            </p:cond>
                                          </p:stCondLst>
                                          <p:endCondLst>
                                            <p:cond evt="onStopAudio" delay="0">
                                              <p:tgtEl>
                                                <p:sldTgt/>
                                              </p:tgtEl>
                                            </p:cond>
                                          </p:endCondLst>
                                        </p:cTn>
                                        <p:tgtEl>
                                          <p:sndTgt r:embed="rId2" name="click.wav"/>
                                        </p:tgtEl>
                                      </p:cMediaNode>
                                    </p:audio>
                                  </p:subTnLst>
                                </p:cTn>
                              </p:par>
                            </p:childTnLst>
                          </p:cTn>
                        </p:par>
                        <p:par>
                          <p:cTn id="257" fill="hold" nodeType="afterGroup">
                            <p:stCondLst>
                              <p:cond delay="80500"/>
                            </p:stCondLst>
                            <p:childTnLst>
                              <p:par>
                                <p:cTn id="258" presetID="11" presetClass="entr" presetSubtype="0" fill="hold" grpId="0" nodeType="afterEffect">
                                  <p:stCondLst>
                                    <p:cond delay="0"/>
                                  </p:stCondLst>
                                  <p:childTnLst>
                                    <p:set>
                                      <p:cBhvr>
                                        <p:cTn id="259" dur="1000">
                                          <p:stCondLst>
                                            <p:cond delay="0"/>
                                          </p:stCondLst>
                                        </p:cTn>
                                        <p:tgtEl>
                                          <p:spTgt spid="7261"/>
                                        </p:tgtEl>
                                        <p:attrNameLst>
                                          <p:attrName>style.visibility</p:attrName>
                                        </p:attrNameLst>
                                      </p:cBhvr>
                                      <p:to>
                                        <p:strVal val="visible"/>
                                      </p:to>
                                    </p:set>
                                  </p:childTnLst>
                                  <p:subTnLst>
                                    <p:set>
                                      <p:cBhvr override="childStyle">
                                        <p:cTn dur="1" fill="hold" display="0" masterRel="sameClick" afterEffect="1">
                                          <p:stCondLst>
                                            <p:cond evt="end" delay="0">
                                              <p:tn val="258"/>
                                            </p:cond>
                                          </p:stCondLst>
                                        </p:cTn>
                                        <p:tgtEl>
                                          <p:spTgt spid="7261"/>
                                        </p:tgtEl>
                                        <p:attrNameLst>
                                          <p:attrName>style.visibility</p:attrName>
                                        </p:attrNameLst>
                                      </p:cBhvr>
                                      <p:to>
                                        <p:strVal val="hidden"/>
                                      </p:to>
                                    </p:set>
                                    <p:audio>
                                      <p:cMediaNode>
                                        <p:cTn display="0" masterRel="sameClick">
                                          <p:stCondLst>
                                            <p:cond evt="begin" delay="0">
                                              <p:tn val="258"/>
                                            </p:cond>
                                          </p:stCondLst>
                                          <p:endCondLst>
                                            <p:cond evt="onStopAudio" delay="0">
                                              <p:tgtEl>
                                                <p:sldTgt/>
                                              </p:tgtEl>
                                            </p:cond>
                                          </p:endCondLst>
                                        </p:cTn>
                                        <p:tgtEl>
                                          <p:sndTgt r:embed="rId2" name="click.wav"/>
                                        </p:tgtEl>
                                      </p:cMediaNode>
                                    </p:audio>
                                  </p:subTnLst>
                                </p:cTn>
                              </p:par>
                            </p:childTnLst>
                          </p:cTn>
                        </p:par>
                        <p:par>
                          <p:cTn id="260" fill="hold" nodeType="afterGroup">
                            <p:stCondLst>
                              <p:cond delay="81500"/>
                            </p:stCondLst>
                            <p:childTnLst>
                              <p:par>
                                <p:cTn id="261" presetID="11" presetClass="entr" presetSubtype="0" fill="hold" grpId="0" nodeType="afterEffect">
                                  <p:stCondLst>
                                    <p:cond delay="0"/>
                                  </p:stCondLst>
                                  <p:childTnLst>
                                    <p:set>
                                      <p:cBhvr>
                                        <p:cTn id="262" dur="1000">
                                          <p:stCondLst>
                                            <p:cond delay="0"/>
                                          </p:stCondLst>
                                        </p:cTn>
                                        <p:tgtEl>
                                          <p:spTgt spid="7262"/>
                                        </p:tgtEl>
                                        <p:attrNameLst>
                                          <p:attrName>style.visibility</p:attrName>
                                        </p:attrNameLst>
                                      </p:cBhvr>
                                      <p:to>
                                        <p:strVal val="visible"/>
                                      </p:to>
                                    </p:set>
                                  </p:childTnLst>
                                  <p:subTnLst>
                                    <p:set>
                                      <p:cBhvr override="childStyle">
                                        <p:cTn dur="1" fill="hold" display="0" masterRel="sameClick" afterEffect="1">
                                          <p:stCondLst>
                                            <p:cond evt="end" delay="0">
                                              <p:tn val="261"/>
                                            </p:cond>
                                          </p:stCondLst>
                                        </p:cTn>
                                        <p:tgtEl>
                                          <p:spTgt spid="7262"/>
                                        </p:tgtEl>
                                        <p:attrNameLst>
                                          <p:attrName>style.visibility</p:attrName>
                                        </p:attrNameLst>
                                      </p:cBhvr>
                                      <p:to>
                                        <p:strVal val="hidden"/>
                                      </p:to>
                                    </p:set>
                                    <p:audio>
                                      <p:cMediaNode>
                                        <p:cTn display="0" masterRel="sameClick">
                                          <p:stCondLst>
                                            <p:cond evt="begin" delay="0">
                                              <p:tn val="261"/>
                                            </p:cond>
                                          </p:stCondLst>
                                          <p:endCondLst>
                                            <p:cond evt="onStopAudio" delay="0">
                                              <p:tgtEl>
                                                <p:sldTgt/>
                                              </p:tgtEl>
                                            </p:cond>
                                          </p:endCondLst>
                                        </p:cTn>
                                        <p:tgtEl>
                                          <p:sndTgt r:embed="rId2" name="click.wav"/>
                                        </p:tgtEl>
                                      </p:cMediaNode>
                                    </p:audio>
                                  </p:subTnLst>
                                </p:cTn>
                              </p:par>
                            </p:childTnLst>
                          </p:cTn>
                        </p:par>
                        <p:par>
                          <p:cTn id="263" fill="hold" nodeType="afterGroup">
                            <p:stCondLst>
                              <p:cond delay="82500"/>
                            </p:stCondLst>
                            <p:childTnLst>
                              <p:par>
                                <p:cTn id="264" presetID="11" presetClass="entr" presetSubtype="0" fill="hold" grpId="0" nodeType="afterEffect">
                                  <p:stCondLst>
                                    <p:cond delay="0"/>
                                  </p:stCondLst>
                                  <p:childTnLst>
                                    <p:set>
                                      <p:cBhvr>
                                        <p:cTn id="265" dur="1000">
                                          <p:stCondLst>
                                            <p:cond delay="0"/>
                                          </p:stCondLst>
                                        </p:cTn>
                                        <p:tgtEl>
                                          <p:spTgt spid="7263"/>
                                        </p:tgtEl>
                                        <p:attrNameLst>
                                          <p:attrName>style.visibility</p:attrName>
                                        </p:attrNameLst>
                                      </p:cBhvr>
                                      <p:to>
                                        <p:strVal val="visible"/>
                                      </p:to>
                                    </p:set>
                                  </p:childTnLst>
                                  <p:subTnLst>
                                    <p:set>
                                      <p:cBhvr override="childStyle">
                                        <p:cTn dur="1" fill="hold" display="0" masterRel="sameClick" afterEffect="1">
                                          <p:stCondLst>
                                            <p:cond evt="end" delay="0">
                                              <p:tn val="264"/>
                                            </p:cond>
                                          </p:stCondLst>
                                        </p:cTn>
                                        <p:tgtEl>
                                          <p:spTgt spid="7263"/>
                                        </p:tgtEl>
                                        <p:attrNameLst>
                                          <p:attrName>style.visibility</p:attrName>
                                        </p:attrNameLst>
                                      </p:cBhvr>
                                      <p:to>
                                        <p:strVal val="hidden"/>
                                      </p:to>
                                    </p:set>
                                    <p:audio>
                                      <p:cMediaNode>
                                        <p:cTn display="0" masterRel="sameClick">
                                          <p:stCondLst>
                                            <p:cond evt="begin" delay="0">
                                              <p:tn val="264"/>
                                            </p:cond>
                                          </p:stCondLst>
                                          <p:endCondLst>
                                            <p:cond evt="onStopAudio" delay="0">
                                              <p:tgtEl>
                                                <p:sldTgt/>
                                              </p:tgtEl>
                                            </p:cond>
                                          </p:endCondLst>
                                        </p:cTn>
                                        <p:tgtEl>
                                          <p:sndTgt r:embed="rId2" name="click.wav"/>
                                        </p:tgtEl>
                                      </p:cMediaNode>
                                    </p:audio>
                                  </p:subTnLst>
                                </p:cTn>
                              </p:par>
                            </p:childTnLst>
                          </p:cTn>
                        </p:par>
                        <p:par>
                          <p:cTn id="266" fill="hold" nodeType="afterGroup">
                            <p:stCondLst>
                              <p:cond delay="83500"/>
                            </p:stCondLst>
                            <p:childTnLst>
                              <p:par>
                                <p:cTn id="267" presetID="11" presetClass="entr" presetSubtype="0" fill="hold" grpId="0" nodeType="afterEffect">
                                  <p:stCondLst>
                                    <p:cond delay="0"/>
                                  </p:stCondLst>
                                  <p:childTnLst>
                                    <p:set>
                                      <p:cBhvr>
                                        <p:cTn id="268" dur="1000">
                                          <p:stCondLst>
                                            <p:cond delay="0"/>
                                          </p:stCondLst>
                                        </p:cTn>
                                        <p:tgtEl>
                                          <p:spTgt spid="7264"/>
                                        </p:tgtEl>
                                        <p:attrNameLst>
                                          <p:attrName>style.visibility</p:attrName>
                                        </p:attrNameLst>
                                      </p:cBhvr>
                                      <p:to>
                                        <p:strVal val="visible"/>
                                      </p:to>
                                    </p:set>
                                  </p:childTnLst>
                                  <p:subTnLst>
                                    <p:set>
                                      <p:cBhvr override="childStyle">
                                        <p:cTn dur="1" fill="hold" display="0" masterRel="sameClick" afterEffect="1">
                                          <p:stCondLst>
                                            <p:cond evt="end" delay="0">
                                              <p:tn val="267"/>
                                            </p:cond>
                                          </p:stCondLst>
                                        </p:cTn>
                                        <p:tgtEl>
                                          <p:spTgt spid="7264"/>
                                        </p:tgtEl>
                                        <p:attrNameLst>
                                          <p:attrName>style.visibility</p:attrName>
                                        </p:attrNameLst>
                                      </p:cBhvr>
                                      <p:to>
                                        <p:strVal val="hidden"/>
                                      </p:to>
                                    </p:set>
                                    <p:audio>
                                      <p:cMediaNode>
                                        <p:cTn display="0" masterRel="sameClick">
                                          <p:stCondLst>
                                            <p:cond evt="begin" delay="0">
                                              <p:tn val="267"/>
                                            </p:cond>
                                          </p:stCondLst>
                                          <p:endCondLst>
                                            <p:cond evt="onStopAudio" delay="0">
                                              <p:tgtEl>
                                                <p:sldTgt/>
                                              </p:tgtEl>
                                            </p:cond>
                                          </p:endCondLst>
                                        </p:cTn>
                                        <p:tgtEl>
                                          <p:sndTgt r:embed="rId2" name="click.wav"/>
                                        </p:tgtEl>
                                      </p:cMediaNode>
                                    </p:audio>
                                  </p:subTnLst>
                                </p:cTn>
                              </p:par>
                            </p:childTnLst>
                          </p:cTn>
                        </p:par>
                        <p:par>
                          <p:cTn id="269" fill="hold" nodeType="afterGroup">
                            <p:stCondLst>
                              <p:cond delay="84500"/>
                            </p:stCondLst>
                            <p:childTnLst>
                              <p:par>
                                <p:cTn id="270" presetID="11" presetClass="entr" presetSubtype="0" fill="hold" grpId="0" nodeType="afterEffect">
                                  <p:stCondLst>
                                    <p:cond delay="0"/>
                                  </p:stCondLst>
                                  <p:childTnLst>
                                    <p:set>
                                      <p:cBhvr>
                                        <p:cTn id="271" dur="1000">
                                          <p:stCondLst>
                                            <p:cond delay="0"/>
                                          </p:stCondLst>
                                        </p:cTn>
                                        <p:tgtEl>
                                          <p:spTgt spid="7265"/>
                                        </p:tgtEl>
                                        <p:attrNameLst>
                                          <p:attrName>style.visibility</p:attrName>
                                        </p:attrNameLst>
                                      </p:cBhvr>
                                      <p:to>
                                        <p:strVal val="visible"/>
                                      </p:to>
                                    </p:set>
                                  </p:childTnLst>
                                  <p:subTnLst>
                                    <p:set>
                                      <p:cBhvr override="childStyle">
                                        <p:cTn dur="1" fill="hold" display="0" masterRel="sameClick" afterEffect="1">
                                          <p:stCondLst>
                                            <p:cond evt="end" delay="0">
                                              <p:tn val="270"/>
                                            </p:cond>
                                          </p:stCondLst>
                                        </p:cTn>
                                        <p:tgtEl>
                                          <p:spTgt spid="7265"/>
                                        </p:tgtEl>
                                        <p:attrNameLst>
                                          <p:attrName>style.visibility</p:attrName>
                                        </p:attrNameLst>
                                      </p:cBhvr>
                                      <p:to>
                                        <p:strVal val="hidden"/>
                                      </p:to>
                                    </p:set>
                                    <p:audio>
                                      <p:cMediaNode>
                                        <p:cTn display="0" masterRel="sameClick">
                                          <p:stCondLst>
                                            <p:cond evt="begin" delay="0">
                                              <p:tn val="270"/>
                                            </p:cond>
                                          </p:stCondLst>
                                          <p:endCondLst>
                                            <p:cond evt="onStopAudio" delay="0">
                                              <p:tgtEl>
                                                <p:sldTgt/>
                                              </p:tgtEl>
                                            </p:cond>
                                          </p:endCondLst>
                                        </p:cTn>
                                        <p:tgtEl>
                                          <p:sndTgt r:embed="rId2" name="click.wav"/>
                                        </p:tgtEl>
                                      </p:cMediaNode>
                                    </p:audio>
                                  </p:subTnLst>
                                </p:cTn>
                              </p:par>
                            </p:childTnLst>
                          </p:cTn>
                        </p:par>
                        <p:par>
                          <p:cTn id="272" fill="hold" nodeType="afterGroup">
                            <p:stCondLst>
                              <p:cond delay="85500"/>
                            </p:stCondLst>
                            <p:childTnLst>
                              <p:par>
                                <p:cTn id="273" presetID="11" presetClass="entr" presetSubtype="0" fill="hold" grpId="0" nodeType="afterEffect">
                                  <p:stCondLst>
                                    <p:cond delay="0"/>
                                  </p:stCondLst>
                                  <p:childTnLst>
                                    <p:set>
                                      <p:cBhvr>
                                        <p:cTn id="274" dur="1000">
                                          <p:stCondLst>
                                            <p:cond delay="0"/>
                                          </p:stCondLst>
                                        </p:cTn>
                                        <p:tgtEl>
                                          <p:spTgt spid="7266"/>
                                        </p:tgtEl>
                                        <p:attrNameLst>
                                          <p:attrName>style.visibility</p:attrName>
                                        </p:attrNameLst>
                                      </p:cBhvr>
                                      <p:to>
                                        <p:strVal val="visible"/>
                                      </p:to>
                                    </p:set>
                                  </p:childTnLst>
                                  <p:subTnLst>
                                    <p:set>
                                      <p:cBhvr override="childStyle">
                                        <p:cTn dur="1" fill="hold" display="0" masterRel="sameClick" afterEffect="1">
                                          <p:stCondLst>
                                            <p:cond evt="end" delay="0">
                                              <p:tn val="273"/>
                                            </p:cond>
                                          </p:stCondLst>
                                        </p:cTn>
                                        <p:tgtEl>
                                          <p:spTgt spid="7266"/>
                                        </p:tgtEl>
                                        <p:attrNameLst>
                                          <p:attrName>style.visibility</p:attrName>
                                        </p:attrNameLst>
                                      </p:cBhvr>
                                      <p:to>
                                        <p:strVal val="hidden"/>
                                      </p:to>
                                    </p:set>
                                    <p:audio>
                                      <p:cMediaNode>
                                        <p:cTn display="0" masterRel="sameClick">
                                          <p:stCondLst>
                                            <p:cond evt="begin" delay="0">
                                              <p:tn val="273"/>
                                            </p:cond>
                                          </p:stCondLst>
                                          <p:endCondLst>
                                            <p:cond evt="onStopAudio" delay="0">
                                              <p:tgtEl>
                                                <p:sldTgt/>
                                              </p:tgtEl>
                                            </p:cond>
                                          </p:endCondLst>
                                        </p:cTn>
                                        <p:tgtEl>
                                          <p:sndTgt r:embed="rId2" name="click.wav"/>
                                        </p:tgtEl>
                                      </p:cMediaNode>
                                    </p:audio>
                                  </p:subTnLst>
                                </p:cTn>
                              </p:par>
                            </p:childTnLst>
                          </p:cTn>
                        </p:par>
                        <p:par>
                          <p:cTn id="275" fill="hold" nodeType="afterGroup">
                            <p:stCondLst>
                              <p:cond delay="86500"/>
                            </p:stCondLst>
                            <p:childTnLst>
                              <p:par>
                                <p:cTn id="276" presetID="11" presetClass="entr" presetSubtype="0" fill="hold" grpId="0" nodeType="afterEffect">
                                  <p:stCondLst>
                                    <p:cond delay="0"/>
                                  </p:stCondLst>
                                  <p:childTnLst>
                                    <p:set>
                                      <p:cBhvr>
                                        <p:cTn id="277" dur="1000">
                                          <p:stCondLst>
                                            <p:cond delay="0"/>
                                          </p:stCondLst>
                                        </p:cTn>
                                        <p:tgtEl>
                                          <p:spTgt spid="7267"/>
                                        </p:tgtEl>
                                        <p:attrNameLst>
                                          <p:attrName>style.visibility</p:attrName>
                                        </p:attrNameLst>
                                      </p:cBhvr>
                                      <p:to>
                                        <p:strVal val="visible"/>
                                      </p:to>
                                    </p:set>
                                  </p:childTnLst>
                                  <p:subTnLst>
                                    <p:set>
                                      <p:cBhvr override="childStyle">
                                        <p:cTn dur="1" fill="hold" display="0" masterRel="sameClick" afterEffect="1">
                                          <p:stCondLst>
                                            <p:cond evt="end" delay="0">
                                              <p:tn val="276"/>
                                            </p:cond>
                                          </p:stCondLst>
                                        </p:cTn>
                                        <p:tgtEl>
                                          <p:spTgt spid="7267"/>
                                        </p:tgtEl>
                                        <p:attrNameLst>
                                          <p:attrName>style.visibility</p:attrName>
                                        </p:attrNameLst>
                                      </p:cBhvr>
                                      <p:to>
                                        <p:strVal val="hidden"/>
                                      </p:to>
                                    </p:set>
                                    <p:audio>
                                      <p:cMediaNode>
                                        <p:cTn display="0" masterRel="sameClick">
                                          <p:stCondLst>
                                            <p:cond evt="begin" delay="0">
                                              <p:tn val="276"/>
                                            </p:cond>
                                          </p:stCondLst>
                                          <p:endCondLst>
                                            <p:cond evt="onStopAudio" delay="0">
                                              <p:tgtEl>
                                                <p:sldTgt/>
                                              </p:tgtEl>
                                            </p:cond>
                                          </p:endCondLst>
                                        </p:cTn>
                                        <p:tgtEl>
                                          <p:sndTgt r:embed="rId2" name="click.wav"/>
                                        </p:tgtEl>
                                      </p:cMediaNode>
                                    </p:audio>
                                  </p:subTnLst>
                                </p:cTn>
                              </p:par>
                            </p:childTnLst>
                          </p:cTn>
                        </p:par>
                        <p:par>
                          <p:cTn id="278" fill="hold" nodeType="afterGroup">
                            <p:stCondLst>
                              <p:cond delay="87500"/>
                            </p:stCondLst>
                            <p:childTnLst>
                              <p:par>
                                <p:cTn id="279" presetID="11" presetClass="entr" presetSubtype="0" fill="hold" grpId="0" nodeType="afterEffect">
                                  <p:stCondLst>
                                    <p:cond delay="0"/>
                                  </p:stCondLst>
                                  <p:childTnLst>
                                    <p:set>
                                      <p:cBhvr>
                                        <p:cTn id="280" dur="1000">
                                          <p:stCondLst>
                                            <p:cond delay="0"/>
                                          </p:stCondLst>
                                        </p:cTn>
                                        <p:tgtEl>
                                          <p:spTgt spid="7268"/>
                                        </p:tgtEl>
                                        <p:attrNameLst>
                                          <p:attrName>style.visibility</p:attrName>
                                        </p:attrNameLst>
                                      </p:cBhvr>
                                      <p:to>
                                        <p:strVal val="visible"/>
                                      </p:to>
                                    </p:set>
                                  </p:childTnLst>
                                  <p:subTnLst>
                                    <p:set>
                                      <p:cBhvr override="childStyle">
                                        <p:cTn dur="1" fill="hold" display="0" masterRel="sameClick" afterEffect="1">
                                          <p:stCondLst>
                                            <p:cond evt="end" delay="0">
                                              <p:tn val="279"/>
                                            </p:cond>
                                          </p:stCondLst>
                                        </p:cTn>
                                        <p:tgtEl>
                                          <p:spTgt spid="7268"/>
                                        </p:tgtEl>
                                        <p:attrNameLst>
                                          <p:attrName>style.visibility</p:attrName>
                                        </p:attrNameLst>
                                      </p:cBhvr>
                                      <p:to>
                                        <p:strVal val="hidden"/>
                                      </p:to>
                                    </p:set>
                                    <p:audio>
                                      <p:cMediaNode>
                                        <p:cTn display="0" masterRel="sameClick">
                                          <p:stCondLst>
                                            <p:cond evt="begin" delay="0">
                                              <p:tn val="279"/>
                                            </p:cond>
                                          </p:stCondLst>
                                          <p:endCondLst>
                                            <p:cond evt="onStopAudio" delay="0">
                                              <p:tgtEl>
                                                <p:sldTgt/>
                                              </p:tgtEl>
                                            </p:cond>
                                          </p:endCondLst>
                                        </p:cTn>
                                        <p:tgtEl>
                                          <p:sndTgt r:embed="rId2" name="click.wav"/>
                                        </p:tgtEl>
                                      </p:cMediaNode>
                                    </p:audio>
                                  </p:subTnLst>
                                </p:cTn>
                              </p:par>
                            </p:childTnLst>
                          </p:cTn>
                        </p:par>
                        <p:par>
                          <p:cTn id="281" fill="hold" nodeType="afterGroup">
                            <p:stCondLst>
                              <p:cond delay="88500"/>
                            </p:stCondLst>
                            <p:childTnLst>
                              <p:par>
                                <p:cTn id="282" presetID="11" presetClass="entr" presetSubtype="0" fill="hold" grpId="0" nodeType="afterEffect">
                                  <p:stCondLst>
                                    <p:cond delay="0"/>
                                  </p:stCondLst>
                                  <p:childTnLst>
                                    <p:set>
                                      <p:cBhvr>
                                        <p:cTn id="283" dur="1000">
                                          <p:stCondLst>
                                            <p:cond delay="0"/>
                                          </p:stCondLst>
                                        </p:cTn>
                                        <p:tgtEl>
                                          <p:spTgt spid="7270"/>
                                        </p:tgtEl>
                                        <p:attrNameLst>
                                          <p:attrName>style.visibility</p:attrName>
                                        </p:attrNameLst>
                                      </p:cBhvr>
                                      <p:to>
                                        <p:strVal val="visible"/>
                                      </p:to>
                                    </p:set>
                                  </p:childTnLst>
                                  <p:subTnLst>
                                    <p:set>
                                      <p:cBhvr override="childStyle">
                                        <p:cTn dur="1" fill="hold" display="0" masterRel="sameClick" afterEffect="1">
                                          <p:stCondLst>
                                            <p:cond evt="end" delay="0">
                                              <p:tn val="282"/>
                                            </p:cond>
                                          </p:stCondLst>
                                        </p:cTn>
                                        <p:tgtEl>
                                          <p:spTgt spid="7270"/>
                                        </p:tgtEl>
                                        <p:attrNameLst>
                                          <p:attrName>style.visibility</p:attrName>
                                        </p:attrNameLst>
                                      </p:cBhvr>
                                      <p:to>
                                        <p:strVal val="hidden"/>
                                      </p:to>
                                    </p:set>
                                    <p:audio>
                                      <p:cMediaNode>
                                        <p:cTn display="0" masterRel="sameClick">
                                          <p:stCondLst>
                                            <p:cond evt="begin" delay="0">
                                              <p:tn val="282"/>
                                            </p:cond>
                                          </p:stCondLst>
                                          <p:endCondLst>
                                            <p:cond evt="onStopAudio" delay="0">
                                              <p:tgtEl>
                                                <p:sldTgt/>
                                              </p:tgtEl>
                                            </p:cond>
                                          </p:endCondLst>
                                        </p:cTn>
                                        <p:tgtEl>
                                          <p:sndTgt r:embed="rId2" name="click.wav"/>
                                        </p:tgtEl>
                                      </p:cMediaNode>
                                    </p:audio>
                                  </p:subTnLst>
                                </p:cTn>
                              </p:par>
                            </p:childTnLst>
                          </p:cTn>
                        </p:par>
                        <p:par>
                          <p:cTn id="284" fill="hold" nodeType="afterGroup">
                            <p:stCondLst>
                              <p:cond delay="89500"/>
                            </p:stCondLst>
                            <p:childTnLst>
                              <p:par>
                                <p:cTn id="285" presetID="11" presetClass="entr" presetSubtype="0" fill="hold" grpId="0" nodeType="afterEffect">
                                  <p:stCondLst>
                                    <p:cond delay="0"/>
                                  </p:stCondLst>
                                  <p:childTnLst>
                                    <p:set>
                                      <p:cBhvr>
                                        <p:cTn id="286" dur="1000">
                                          <p:stCondLst>
                                            <p:cond delay="0"/>
                                          </p:stCondLst>
                                        </p:cTn>
                                        <p:tgtEl>
                                          <p:spTgt spid="7271"/>
                                        </p:tgtEl>
                                        <p:attrNameLst>
                                          <p:attrName>style.visibility</p:attrName>
                                        </p:attrNameLst>
                                      </p:cBhvr>
                                      <p:to>
                                        <p:strVal val="visible"/>
                                      </p:to>
                                    </p:set>
                                  </p:childTnLst>
                                  <p:subTnLst>
                                    <p:set>
                                      <p:cBhvr override="childStyle">
                                        <p:cTn dur="1" fill="hold" display="0" masterRel="sameClick" afterEffect="1">
                                          <p:stCondLst>
                                            <p:cond evt="end" delay="0">
                                              <p:tn val="285"/>
                                            </p:cond>
                                          </p:stCondLst>
                                        </p:cTn>
                                        <p:tgtEl>
                                          <p:spTgt spid="7271"/>
                                        </p:tgtEl>
                                        <p:attrNameLst>
                                          <p:attrName>style.visibility</p:attrName>
                                        </p:attrNameLst>
                                      </p:cBhvr>
                                      <p:to>
                                        <p:strVal val="hidden"/>
                                      </p:to>
                                    </p:set>
                                    <p:audio>
                                      <p:cMediaNode>
                                        <p:cTn display="0" masterRel="sameClick">
                                          <p:stCondLst>
                                            <p:cond evt="begin" delay="0">
                                              <p:tn val="285"/>
                                            </p:cond>
                                          </p:stCondLst>
                                          <p:endCondLst>
                                            <p:cond evt="onStopAudio" delay="0">
                                              <p:tgtEl>
                                                <p:sldTgt/>
                                              </p:tgtEl>
                                            </p:cond>
                                          </p:endCondLst>
                                        </p:cTn>
                                        <p:tgtEl>
                                          <p:sndTgt r:embed="rId2" name="click.wav"/>
                                        </p:tgtEl>
                                      </p:cMediaNode>
                                    </p:audio>
                                  </p:subTnLst>
                                </p:cTn>
                              </p:par>
                            </p:childTnLst>
                          </p:cTn>
                        </p:par>
                        <p:par>
                          <p:cTn id="287" fill="hold" nodeType="afterGroup">
                            <p:stCondLst>
                              <p:cond delay="90500"/>
                            </p:stCondLst>
                            <p:childTnLst>
                              <p:par>
                                <p:cTn id="288" presetID="11" presetClass="entr" presetSubtype="0" fill="hold" grpId="0" nodeType="afterEffect">
                                  <p:stCondLst>
                                    <p:cond delay="0"/>
                                  </p:stCondLst>
                                  <p:childTnLst>
                                    <p:set>
                                      <p:cBhvr>
                                        <p:cTn id="289" dur="1000">
                                          <p:stCondLst>
                                            <p:cond delay="0"/>
                                          </p:stCondLst>
                                        </p:cTn>
                                        <p:tgtEl>
                                          <p:spTgt spid="7272"/>
                                        </p:tgtEl>
                                        <p:attrNameLst>
                                          <p:attrName>style.visibility</p:attrName>
                                        </p:attrNameLst>
                                      </p:cBhvr>
                                      <p:to>
                                        <p:strVal val="visible"/>
                                      </p:to>
                                    </p:set>
                                  </p:childTnLst>
                                  <p:subTnLst>
                                    <p:set>
                                      <p:cBhvr override="childStyle">
                                        <p:cTn dur="1" fill="hold" display="0" masterRel="sameClick" afterEffect="1">
                                          <p:stCondLst>
                                            <p:cond evt="end" delay="0">
                                              <p:tn val="288"/>
                                            </p:cond>
                                          </p:stCondLst>
                                        </p:cTn>
                                        <p:tgtEl>
                                          <p:spTgt spid="7272"/>
                                        </p:tgtEl>
                                        <p:attrNameLst>
                                          <p:attrName>style.visibility</p:attrName>
                                        </p:attrNameLst>
                                      </p:cBhvr>
                                      <p:to>
                                        <p:strVal val="hidden"/>
                                      </p:to>
                                    </p:set>
                                    <p:audio>
                                      <p:cMediaNode>
                                        <p:cTn display="0" masterRel="sameClick">
                                          <p:stCondLst>
                                            <p:cond evt="begin" delay="0">
                                              <p:tn val="288"/>
                                            </p:cond>
                                          </p:stCondLst>
                                          <p:endCondLst>
                                            <p:cond evt="onStopAudio" delay="0">
                                              <p:tgtEl>
                                                <p:sldTgt/>
                                              </p:tgtEl>
                                            </p:cond>
                                          </p:endCondLst>
                                        </p:cTn>
                                        <p:tgtEl>
                                          <p:sndTgt r:embed="rId2" name="click.wav"/>
                                        </p:tgtEl>
                                      </p:cMediaNode>
                                    </p:audio>
                                  </p:subTnLst>
                                </p:cTn>
                              </p:par>
                            </p:childTnLst>
                          </p:cTn>
                        </p:par>
                        <p:par>
                          <p:cTn id="290" fill="hold" nodeType="afterGroup">
                            <p:stCondLst>
                              <p:cond delay="91500"/>
                            </p:stCondLst>
                            <p:childTnLst>
                              <p:par>
                                <p:cTn id="291" presetID="11" presetClass="entr" presetSubtype="0" fill="hold" grpId="0" nodeType="afterEffect">
                                  <p:stCondLst>
                                    <p:cond delay="0"/>
                                  </p:stCondLst>
                                  <p:childTnLst>
                                    <p:set>
                                      <p:cBhvr>
                                        <p:cTn id="292" dur="1000">
                                          <p:stCondLst>
                                            <p:cond delay="0"/>
                                          </p:stCondLst>
                                        </p:cTn>
                                        <p:tgtEl>
                                          <p:spTgt spid="7273"/>
                                        </p:tgtEl>
                                        <p:attrNameLst>
                                          <p:attrName>style.visibility</p:attrName>
                                        </p:attrNameLst>
                                      </p:cBhvr>
                                      <p:to>
                                        <p:strVal val="visible"/>
                                      </p:to>
                                    </p:set>
                                  </p:childTnLst>
                                  <p:subTnLst>
                                    <p:set>
                                      <p:cBhvr override="childStyle">
                                        <p:cTn dur="1" fill="hold" display="0" masterRel="sameClick" afterEffect="1">
                                          <p:stCondLst>
                                            <p:cond evt="end" delay="0">
                                              <p:tn val="291"/>
                                            </p:cond>
                                          </p:stCondLst>
                                        </p:cTn>
                                        <p:tgtEl>
                                          <p:spTgt spid="7273"/>
                                        </p:tgtEl>
                                        <p:attrNameLst>
                                          <p:attrName>style.visibility</p:attrName>
                                        </p:attrNameLst>
                                      </p:cBhvr>
                                      <p:to>
                                        <p:strVal val="hidden"/>
                                      </p:to>
                                    </p:set>
                                    <p:audio>
                                      <p:cMediaNode>
                                        <p:cTn display="0" masterRel="sameClick">
                                          <p:stCondLst>
                                            <p:cond evt="begin" delay="0">
                                              <p:tn val="291"/>
                                            </p:cond>
                                          </p:stCondLst>
                                          <p:endCondLst>
                                            <p:cond evt="onStopAudio" delay="0">
                                              <p:tgtEl>
                                                <p:sldTgt/>
                                              </p:tgtEl>
                                            </p:cond>
                                          </p:endCondLst>
                                        </p:cTn>
                                        <p:tgtEl>
                                          <p:sndTgt r:embed="rId2" name="click.wav"/>
                                        </p:tgtEl>
                                      </p:cMediaNode>
                                    </p:audio>
                                  </p:subTnLst>
                                </p:cTn>
                              </p:par>
                            </p:childTnLst>
                          </p:cTn>
                        </p:par>
                        <p:par>
                          <p:cTn id="293" fill="hold" nodeType="afterGroup">
                            <p:stCondLst>
                              <p:cond delay="92500"/>
                            </p:stCondLst>
                            <p:childTnLst>
                              <p:par>
                                <p:cTn id="294" presetID="11" presetClass="entr" presetSubtype="0" fill="hold" grpId="0" nodeType="afterEffect">
                                  <p:stCondLst>
                                    <p:cond delay="0"/>
                                  </p:stCondLst>
                                  <p:childTnLst>
                                    <p:set>
                                      <p:cBhvr>
                                        <p:cTn id="295" dur="1000">
                                          <p:stCondLst>
                                            <p:cond delay="0"/>
                                          </p:stCondLst>
                                        </p:cTn>
                                        <p:tgtEl>
                                          <p:spTgt spid="7274"/>
                                        </p:tgtEl>
                                        <p:attrNameLst>
                                          <p:attrName>style.visibility</p:attrName>
                                        </p:attrNameLst>
                                      </p:cBhvr>
                                      <p:to>
                                        <p:strVal val="visible"/>
                                      </p:to>
                                    </p:set>
                                  </p:childTnLst>
                                  <p:subTnLst>
                                    <p:set>
                                      <p:cBhvr override="childStyle">
                                        <p:cTn dur="1" fill="hold" display="0" masterRel="sameClick" afterEffect="1">
                                          <p:stCondLst>
                                            <p:cond evt="end" delay="0">
                                              <p:tn val="294"/>
                                            </p:cond>
                                          </p:stCondLst>
                                        </p:cTn>
                                        <p:tgtEl>
                                          <p:spTgt spid="7274"/>
                                        </p:tgtEl>
                                        <p:attrNameLst>
                                          <p:attrName>style.visibility</p:attrName>
                                        </p:attrNameLst>
                                      </p:cBhvr>
                                      <p:to>
                                        <p:strVal val="hidden"/>
                                      </p:to>
                                    </p:set>
                                    <p:audio>
                                      <p:cMediaNode>
                                        <p:cTn display="0" masterRel="sameClick">
                                          <p:stCondLst>
                                            <p:cond evt="begin" delay="0">
                                              <p:tn val="294"/>
                                            </p:cond>
                                          </p:stCondLst>
                                          <p:endCondLst>
                                            <p:cond evt="onStopAudio" delay="0">
                                              <p:tgtEl>
                                                <p:sldTgt/>
                                              </p:tgtEl>
                                            </p:cond>
                                          </p:endCondLst>
                                        </p:cTn>
                                        <p:tgtEl>
                                          <p:sndTgt r:embed="rId2" name="click.wav"/>
                                        </p:tgtEl>
                                      </p:cMediaNode>
                                    </p:audio>
                                  </p:subTnLst>
                                </p:cTn>
                              </p:par>
                            </p:childTnLst>
                          </p:cTn>
                        </p:par>
                        <p:par>
                          <p:cTn id="296" fill="hold" nodeType="afterGroup">
                            <p:stCondLst>
                              <p:cond delay="93500"/>
                            </p:stCondLst>
                            <p:childTnLst>
                              <p:par>
                                <p:cTn id="297" presetID="11" presetClass="entr" presetSubtype="0" fill="hold" grpId="0" nodeType="afterEffect">
                                  <p:stCondLst>
                                    <p:cond delay="0"/>
                                  </p:stCondLst>
                                  <p:childTnLst>
                                    <p:set>
                                      <p:cBhvr>
                                        <p:cTn id="298" dur="1000">
                                          <p:stCondLst>
                                            <p:cond delay="0"/>
                                          </p:stCondLst>
                                        </p:cTn>
                                        <p:tgtEl>
                                          <p:spTgt spid="7275"/>
                                        </p:tgtEl>
                                        <p:attrNameLst>
                                          <p:attrName>style.visibility</p:attrName>
                                        </p:attrNameLst>
                                      </p:cBhvr>
                                      <p:to>
                                        <p:strVal val="visible"/>
                                      </p:to>
                                    </p:set>
                                  </p:childTnLst>
                                  <p:subTnLst>
                                    <p:set>
                                      <p:cBhvr override="childStyle">
                                        <p:cTn dur="1" fill="hold" display="0" masterRel="sameClick" afterEffect="1">
                                          <p:stCondLst>
                                            <p:cond evt="end" delay="0">
                                              <p:tn val="297"/>
                                            </p:cond>
                                          </p:stCondLst>
                                        </p:cTn>
                                        <p:tgtEl>
                                          <p:spTgt spid="7275"/>
                                        </p:tgtEl>
                                        <p:attrNameLst>
                                          <p:attrName>style.visibility</p:attrName>
                                        </p:attrNameLst>
                                      </p:cBhvr>
                                      <p:to>
                                        <p:strVal val="hidden"/>
                                      </p:to>
                                    </p:set>
                                    <p:audio>
                                      <p:cMediaNode>
                                        <p:cTn display="0" masterRel="sameClick">
                                          <p:stCondLst>
                                            <p:cond evt="begin" delay="0">
                                              <p:tn val="297"/>
                                            </p:cond>
                                          </p:stCondLst>
                                          <p:endCondLst>
                                            <p:cond evt="onStopAudio" delay="0">
                                              <p:tgtEl>
                                                <p:sldTgt/>
                                              </p:tgtEl>
                                            </p:cond>
                                          </p:endCondLst>
                                        </p:cTn>
                                        <p:tgtEl>
                                          <p:sndTgt r:embed="rId2" name="click.wav"/>
                                        </p:tgtEl>
                                      </p:cMediaNode>
                                    </p:audio>
                                  </p:subTnLst>
                                </p:cTn>
                              </p:par>
                            </p:childTnLst>
                          </p:cTn>
                        </p:par>
                        <p:par>
                          <p:cTn id="299" fill="hold" nodeType="afterGroup">
                            <p:stCondLst>
                              <p:cond delay="94500"/>
                            </p:stCondLst>
                            <p:childTnLst>
                              <p:par>
                                <p:cTn id="300" presetID="11" presetClass="entr" presetSubtype="0" fill="hold" grpId="0" nodeType="afterEffect">
                                  <p:stCondLst>
                                    <p:cond delay="0"/>
                                  </p:stCondLst>
                                  <p:childTnLst>
                                    <p:set>
                                      <p:cBhvr>
                                        <p:cTn id="301" dur="1000">
                                          <p:stCondLst>
                                            <p:cond delay="0"/>
                                          </p:stCondLst>
                                        </p:cTn>
                                        <p:tgtEl>
                                          <p:spTgt spid="7276"/>
                                        </p:tgtEl>
                                        <p:attrNameLst>
                                          <p:attrName>style.visibility</p:attrName>
                                        </p:attrNameLst>
                                      </p:cBhvr>
                                      <p:to>
                                        <p:strVal val="visible"/>
                                      </p:to>
                                    </p:set>
                                  </p:childTnLst>
                                  <p:subTnLst>
                                    <p:set>
                                      <p:cBhvr override="childStyle">
                                        <p:cTn dur="1" fill="hold" display="0" masterRel="sameClick" afterEffect="1">
                                          <p:stCondLst>
                                            <p:cond evt="end" delay="0">
                                              <p:tn val="300"/>
                                            </p:cond>
                                          </p:stCondLst>
                                        </p:cTn>
                                        <p:tgtEl>
                                          <p:spTgt spid="7276"/>
                                        </p:tgtEl>
                                        <p:attrNameLst>
                                          <p:attrName>style.visibility</p:attrName>
                                        </p:attrNameLst>
                                      </p:cBhvr>
                                      <p:to>
                                        <p:strVal val="hidden"/>
                                      </p:to>
                                    </p:set>
                                    <p:audio>
                                      <p:cMediaNode>
                                        <p:cTn display="0" masterRel="sameClick">
                                          <p:stCondLst>
                                            <p:cond evt="begin" delay="0">
                                              <p:tn val="300"/>
                                            </p:cond>
                                          </p:stCondLst>
                                          <p:endCondLst>
                                            <p:cond evt="onStopAudio" delay="0">
                                              <p:tgtEl>
                                                <p:sldTgt/>
                                              </p:tgtEl>
                                            </p:cond>
                                          </p:endCondLst>
                                        </p:cTn>
                                        <p:tgtEl>
                                          <p:sndTgt r:embed="rId2" name="click.wav"/>
                                        </p:tgtEl>
                                      </p:cMediaNode>
                                    </p:audio>
                                  </p:subTnLst>
                                </p:cTn>
                              </p:par>
                            </p:childTnLst>
                          </p:cTn>
                        </p:par>
                        <p:par>
                          <p:cTn id="302" fill="hold" nodeType="afterGroup">
                            <p:stCondLst>
                              <p:cond delay="95500"/>
                            </p:stCondLst>
                            <p:childTnLst>
                              <p:par>
                                <p:cTn id="303" presetID="11" presetClass="entr" presetSubtype="0" fill="hold" grpId="0" nodeType="afterEffect">
                                  <p:stCondLst>
                                    <p:cond delay="0"/>
                                  </p:stCondLst>
                                  <p:childTnLst>
                                    <p:set>
                                      <p:cBhvr>
                                        <p:cTn id="304" dur="1000">
                                          <p:stCondLst>
                                            <p:cond delay="0"/>
                                          </p:stCondLst>
                                        </p:cTn>
                                        <p:tgtEl>
                                          <p:spTgt spid="7277"/>
                                        </p:tgtEl>
                                        <p:attrNameLst>
                                          <p:attrName>style.visibility</p:attrName>
                                        </p:attrNameLst>
                                      </p:cBhvr>
                                      <p:to>
                                        <p:strVal val="visible"/>
                                      </p:to>
                                    </p:set>
                                  </p:childTnLst>
                                  <p:subTnLst>
                                    <p:set>
                                      <p:cBhvr override="childStyle">
                                        <p:cTn dur="1" fill="hold" display="0" masterRel="sameClick" afterEffect="1">
                                          <p:stCondLst>
                                            <p:cond evt="end" delay="0">
                                              <p:tn val="303"/>
                                            </p:cond>
                                          </p:stCondLst>
                                        </p:cTn>
                                        <p:tgtEl>
                                          <p:spTgt spid="7277"/>
                                        </p:tgtEl>
                                        <p:attrNameLst>
                                          <p:attrName>style.visibility</p:attrName>
                                        </p:attrNameLst>
                                      </p:cBhvr>
                                      <p:to>
                                        <p:strVal val="hidden"/>
                                      </p:to>
                                    </p:set>
                                    <p:audio>
                                      <p:cMediaNode>
                                        <p:cTn display="0" masterRel="sameClick">
                                          <p:stCondLst>
                                            <p:cond evt="begin" delay="0">
                                              <p:tn val="303"/>
                                            </p:cond>
                                          </p:stCondLst>
                                          <p:endCondLst>
                                            <p:cond evt="onStopAudio" delay="0">
                                              <p:tgtEl>
                                                <p:sldTgt/>
                                              </p:tgtEl>
                                            </p:cond>
                                          </p:endCondLst>
                                        </p:cTn>
                                        <p:tgtEl>
                                          <p:sndTgt r:embed="rId2" name="click.wav"/>
                                        </p:tgtEl>
                                      </p:cMediaNode>
                                    </p:audio>
                                  </p:subTnLst>
                                </p:cTn>
                              </p:par>
                            </p:childTnLst>
                          </p:cTn>
                        </p:par>
                        <p:par>
                          <p:cTn id="305" fill="hold" nodeType="afterGroup">
                            <p:stCondLst>
                              <p:cond delay="96500"/>
                            </p:stCondLst>
                            <p:childTnLst>
                              <p:par>
                                <p:cTn id="306" presetID="11" presetClass="entr" presetSubtype="0" fill="hold" grpId="0" nodeType="afterEffect">
                                  <p:stCondLst>
                                    <p:cond delay="0"/>
                                  </p:stCondLst>
                                  <p:childTnLst>
                                    <p:set>
                                      <p:cBhvr>
                                        <p:cTn id="307" dur="1000">
                                          <p:stCondLst>
                                            <p:cond delay="0"/>
                                          </p:stCondLst>
                                        </p:cTn>
                                        <p:tgtEl>
                                          <p:spTgt spid="7278"/>
                                        </p:tgtEl>
                                        <p:attrNameLst>
                                          <p:attrName>style.visibility</p:attrName>
                                        </p:attrNameLst>
                                      </p:cBhvr>
                                      <p:to>
                                        <p:strVal val="visible"/>
                                      </p:to>
                                    </p:set>
                                  </p:childTnLst>
                                  <p:subTnLst>
                                    <p:set>
                                      <p:cBhvr override="childStyle">
                                        <p:cTn dur="1" fill="hold" display="0" masterRel="sameClick" afterEffect="1">
                                          <p:stCondLst>
                                            <p:cond evt="end" delay="0">
                                              <p:tn val="306"/>
                                            </p:cond>
                                          </p:stCondLst>
                                        </p:cTn>
                                        <p:tgtEl>
                                          <p:spTgt spid="7278"/>
                                        </p:tgtEl>
                                        <p:attrNameLst>
                                          <p:attrName>style.visibility</p:attrName>
                                        </p:attrNameLst>
                                      </p:cBhvr>
                                      <p:to>
                                        <p:strVal val="hidden"/>
                                      </p:to>
                                    </p:set>
                                    <p:audio>
                                      <p:cMediaNode>
                                        <p:cTn display="0" masterRel="sameClick">
                                          <p:stCondLst>
                                            <p:cond evt="begin" delay="0">
                                              <p:tn val="306"/>
                                            </p:cond>
                                          </p:stCondLst>
                                          <p:endCondLst>
                                            <p:cond evt="onStopAudio" delay="0">
                                              <p:tgtEl>
                                                <p:sldTgt/>
                                              </p:tgtEl>
                                            </p:cond>
                                          </p:endCondLst>
                                        </p:cTn>
                                        <p:tgtEl>
                                          <p:sndTgt r:embed="rId2" name="click.wav"/>
                                        </p:tgtEl>
                                      </p:cMediaNode>
                                    </p:audio>
                                  </p:subTnLst>
                                </p:cTn>
                              </p:par>
                            </p:childTnLst>
                          </p:cTn>
                        </p:par>
                        <p:par>
                          <p:cTn id="308" fill="hold" nodeType="afterGroup">
                            <p:stCondLst>
                              <p:cond delay="97500"/>
                            </p:stCondLst>
                            <p:childTnLst>
                              <p:par>
                                <p:cTn id="309" presetID="11" presetClass="entr" presetSubtype="0" fill="hold" grpId="0" nodeType="afterEffect">
                                  <p:stCondLst>
                                    <p:cond delay="0"/>
                                  </p:stCondLst>
                                  <p:childTnLst>
                                    <p:set>
                                      <p:cBhvr>
                                        <p:cTn id="310" dur="1000">
                                          <p:stCondLst>
                                            <p:cond delay="0"/>
                                          </p:stCondLst>
                                        </p:cTn>
                                        <p:tgtEl>
                                          <p:spTgt spid="7279"/>
                                        </p:tgtEl>
                                        <p:attrNameLst>
                                          <p:attrName>style.visibility</p:attrName>
                                        </p:attrNameLst>
                                      </p:cBhvr>
                                      <p:to>
                                        <p:strVal val="visible"/>
                                      </p:to>
                                    </p:set>
                                  </p:childTnLst>
                                  <p:subTnLst>
                                    <p:set>
                                      <p:cBhvr override="childStyle">
                                        <p:cTn dur="1" fill="hold" display="0" masterRel="sameClick" afterEffect="1">
                                          <p:stCondLst>
                                            <p:cond evt="end" delay="0">
                                              <p:tn val="309"/>
                                            </p:cond>
                                          </p:stCondLst>
                                        </p:cTn>
                                        <p:tgtEl>
                                          <p:spTgt spid="7279"/>
                                        </p:tgtEl>
                                        <p:attrNameLst>
                                          <p:attrName>style.visibility</p:attrName>
                                        </p:attrNameLst>
                                      </p:cBhvr>
                                      <p:to>
                                        <p:strVal val="hidden"/>
                                      </p:to>
                                    </p:set>
                                    <p:audio>
                                      <p:cMediaNode>
                                        <p:cTn display="0" masterRel="sameClick">
                                          <p:stCondLst>
                                            <p:cond evt="begin" delay="0">
                                              <p:tn val="309"/>
                                            </p:cond>
                                          </p:stCondLst>
                                          <p:endCondLst>
                                            <p:cond evt="onStopAudio" delay="0">
                                              <p:tgtEl>
                                                <p:sldTgt/>
                                              </p:tgtEl>
                                            </p:cond>
                                          </p:endCondLst>
                                        </p:cTn>
                                        <p:tgtEl>
                                          <p:sndTgt r:embed="rId2" name="click.wav"/>
                                        </p:tgtEl>
                                      </p:cMediaNode>
                                    </p:audio>
                                  </p:subTnLst>
                                </p:cTn>
                              </p:par>
                            </p:childTnLst>
                          </p:cTn>
                        </p:par>
                        <p:par>
                          <p:cTn id="311" fill="hold" nodeType="afterGroup">
                            <p:stCondLst>
                              <p:cond delay="98500"/>
                            </p:stCondLst>
                            <p:childTnLst>
                              <p:par>
                                <p:cTn id="312" presetID="11" presetClass="entr" presetSubtype="0" fill="hold" grpId="0" nodeType="afterEffect">
                                  <p:stCondLst>
                                    <p:cond delay="0"/>
                                  </p:stCondLst>
                                  <p:childTnLst>
                                    <p:set>
                                      <p:cBhvr>
                                        <p:cTn id="313" dur="1000">
                                          <p:stCondLst>
                                            <p:cond delay="0"/>
                                          </p:stCondLst>
                                        </p:cTn>
                                        <p:tgtEl>
                                          <p:spTgt spid="7280"/>
                                        </p:tgtEl>
                                        <p:attrNameLst>
                                          <p:attrName>style.visibility</p:attrName>
                                        </p:attrNameLst>
                                      </p:cBhvr>
                                      <p:to>
                                        <p:strVal val="visible"/>
                                      </p:to>
                                    </p:set>
                                  </p:childTnLst>
                                  <p:subTnLst>
                                    <p:set>
                                      <p:cBhvr override="childStyle">
                                        <p:cTn dur="1" fill="hold" display="0" masterRel="sameClick" afterEffect="1">
                                          <p:stCondLst>
                                            <p:cond evt="end" delay="0">
                                              <p:tn val="312"/>
                                            </p:cond>
                                          </p:stCondLst>
                                        </p:cTn>
                                        <p:tgtEl>
                                          <p:spTgt spid="7280"/>
                                        </p:tgtEl>
                                        <p:attrNameLst>
                                          <p:attrName>style.visibility</p:attrName>
                                        </p:attrNameLst>
                                      </p:cBhvr>
                                      <p:to>
                                        <p:strVal val="hidden"/>
                                      </p:to>
                                    </p:set>
                                    <p:audio>
                                      <p:cMediaNode>
                                        <p:cTn display="0" masterRel="sameClick">
                                          <p:stCondLst>
                                            <p:cond evt="begin" delay="0">
                                              <p:tn val="312"/>
                                            </p:cond>
                                          </p:stCondLst>
                                          <p:endCondLst>
                                            <p:cond evt="onStopAudio" delay="0">
                                              <p:tgtEl>
                                                <p:sldTgt/>
                                              </p:tgtEl>
                                            </p:cond>
                                          </p:endCondLst>
                                        </p:cTn>
                                        <p:tgtEl>
                                          <p:sndTgt r:embed="rId2" name="click.wav"/>
                                        </p:tgtEl>
                                      </p:cMediaNode>
                                    </p:audio>
                                  </p:subTnLst>
                                </p:cTn>
                              </p:par>
                            </p:childTnLst>
                          </p:cTn>
                        </p:par>
                        <p:par>
                          <p:cTn id="314" fill="hold" nodeType="afterGroup">
                            <p:stCondLst>
                              <p:cond delay="99500"/>
                            </p:stCondLst>
                            <p:childTnLst>
                              <p:par>
                                <p:cTn id="315" presetID="11" presetClass="entr" presetSubtype="0" fill="hold" grpId="0" nodeType="afterEffect">
                                  <p:stCondLst>
                                    <p:cond delay="0"/>
                                  </p:stCondLst>
                                  <p:childTnLst>
                                    <p:set>
                                      <p:cBhvr>
                                        <p:cTn id="316" dur="1000">
                                          <p:stCondLst>
                                            <p:cond delay="0"/>
                                          </p:stCondLst>
                                        </p:cTn>
                                        <p:tgtEl>
                                          <p:spTgt spid="7281"/>
                                        </p:tgtEl>
                                        <p:attrNameLst>
                                          <p:attrName>style.visibility</p:attrName>
                                        </p:attrNameLst>
                                      </p:cBhvr>
                                      <p:to>
                                        <p:strVal val="visible"/>
                                      </p:to>
                                    </p:set>
                                  </p:childTnLst>
                                  <p:subTnLst>
                                    <p:set>
                                      <p:cBhvr override="childStyle">
                                        <p:cTn dur="1" fill="hold" display="0" masterRel="sameClick" afterEffect="1">
                                          <p:stCondLst>
                                            <p:cond evt="end" delay="0">
                                              <p:tn val="315"/>
                                            </p:cond>
                                          </p:stCondLst>
                                        </p:cTn>
                                        <p:tgtEl>
                                          <p:spTgt spid="7281"/>
                                        </p:tgtEl>
                                        <p:attrNameLst>
                                          <p:attrName>style.visibility</p:attrName>
                                        </p:attrNameLst>
                                      </p:cBhvr>
                                      <p:to>
                                        <p:strVal val="hidden"/>
                                      </p:to>
                                    </p:set>
                                    <p:audio>
                                      <p:cMediaNode>
                                        <p:cTn display="0" masterRel="sameClick">
                                          <p:stCondLst>
                                            <p:cond evt="begin" delay="0">
                                              <p:tn val="315"/>
                                            </p:cond>
                                          </p:stCondLst>
                                          <p:endCondLst>
                                            <p:cond evt="onStopAudio" delay="0">
                                              <p:tgtEl>
                                                <p:sldTgt/>
                                              </p:tgtEl>
                                            </p:cond>
                                          </p:endCondLst>
                                        </p:cTn>
                                        <p:tgtEl>
                                          <p:sndTgt r:embed="rId2" name="click.wav"/>
                                        </p:tgtEl>
                                      </p:cMediaNode>
                                    </p:audio>
                                  </p:subTnLst>
                                </p:cTn>
                              </p:par>
                            </p:childTnLst>
                          </p:cTn>
                        </p:par>
                        <p:par>
                          <p:cTn id="317" fill="hold" nodeType="afterGroup">
                            <p:stCondLst>
                              <p:cond delay="100500"/>
                            </p:stCondLst>
                            <p:childTnLst>
                              <p:par>
                                <p:cTn id="318" presetID="11" presetClass="entr" presetSubtype="0" fill="hold" grpId="0" nodeType="afterEffect">
                                  <p:stCondLst>
                                    <p:cond delay="0"/>
                                  </p:stCondLst>
                                  <p:childTnLst>
                                    <p:set>
                                      <p:cBhvr>
                                        <p:cTn id="319" dur="1000">
                                          <p:stCondLst>
                                            <p:cond delay="0"/>
                                          </p:stCondLst>
                                        </p:cTn>
                                        <p:tgtEl>
                                          <p:spTgt spid="7282"/>
                                        </p:tgtEl>
                                        <p:attrNameLst>
                                          <p:attrName>style.visibility</p:attrName>
                                        </p:attrNameLst>
                                      </p:cBhvr>
                                      <p:to>
                                        <p:strVal val="visible"/>
                                      </p:to>
                                    </p:set>
                                  </p:childTnLst>
                                  <p:subTnLst>
                                    <p:set>
                                      <p:cBhvr override="childStyle">
                                        <p:cTn dur="1" fill="hold" display="0" masterRel="sameClick" afterEffect="1">
                                          <p:stCondLst>
                                            <p:cond evt="end" delay="0">
                                              <p:tn val="318"/>
                                            </p:cond>
                                          </p:stCondLst>
                                        </p:cTn>
                                        <p:tgtEl>
                                          <p:spTgt spid="7282"/>
                                        </p:tgtEl>
                                        <p:attrNameLst>
                                          <p:attrName>style.visibility</p:attrName>
                                        </p:attrNameLst>
                                      </p:cBhvr>
                                      <p:to>
                                        <p:strVal val="hidden"/>
                                      </p:to>
                                    </p:set>
                                    <p:audio>
                                      <p:cMediaNode>
                                        <p:cTn display="0" masterRel="sameClick">
                                          <p:stCondLst>
                                            <p:cond evt="begin" delay="0">
                                              <p:tn val="318"/>
                                            </p:cond>
                                          </p:stCondLst>
                                          <p:endCondLst>
                                            <p:cond evt="onStopAudio" delay="0">
                                              <p:tgtEl>
                                                <p:sldTgt/>
                                              </p:tgtEl>
                                            </p:cond>
                                          </p:endCondLst>
                                        </p:cTn>
                                        <p:tgtEl>
                                          <p:sndTgt r:embed="rId2" name="click.wav"/>
                                        </p:tgtEl>
                                      </p:cMediaNode>
                                    </p:audio>
                                  </p:subTnLst>
                                </p:cTn>
                              </p:par>
                            </p:childTnLst>
                          </p:cTn>
                        </p:par>
                        <p:par>
                          <p:cTn id="320" fill="hold" nodeType="afterGroup">
                            <p:stCondLst>
                              <p:cond delay="101500"/>
                            </p:stCondLst>
                            <p:childTnLst>
                              <p:par>
                                <p:cTn id="321" presetID="11" presetClass="entr" presetSubtype="0" fill="hold" grpId="0" nodeType="afterEffect">
                                  <p:stCondLst>
                                    <p:cond delay="0"/>
                                  </p:stCondLst>
                                  <p:childTnLst>
                                    <p:set>
                                      <p:cBhvr>
                                        <p:cTn id="322" dur="1000">
                                          <p:stCondLst>
                                            <p:cond delay="0"/>
                                          </p:stCondLst>
                                        </p:cTn>
                                        <p:tgtEl>
                                          <p:spTgt spid="7283"/>
                                        </p:tgtEl>
                                        <p:attrNameLst>
                                          <p:attrName>style.visibility</p:attrName>
                                        </p:attrNameLst>
                                      </p:cBhvr>
                                      <p:to>
                                        <p:strVal val="visible"/>
                                      </p:to>
                                    </p:set>
                                  </p:childTnLst>
                                  <p:subTnLst>
                                    <p:set>
                                      <p:cBhvr override="childStyle">
                                        <p:cTn dur="1" fill="hold" display="0" masterRel="sameClick" afterEffect="1">
                                          <p:stCondLst>
                                            <p:cond evt="end" delay="0">
                                              <p:tn val="321"/>
                                            </p:cond>
                                          </p:stCondLst>
                                        </p:cTn>
                                        <p:tgtEl>
                                          <p:spTgt spid="7283"/>
                                        </p:tgtEl>
                                        <p:attrNameLst>
                                          <p:attrName>style.visibility</p:attrName>
                                        </p:attrNameLst>
                                      </p:cBhvr>
                                      <p:to>
                                        <p:strVal val="hidden"/>
                                      </p:to>
                                    </p:set>
                                    <p:audio>
                                      <p:cMediaNode>
                                        <p:cTn display="0" masterRel="sameClick">
                                          <p:stCondLst>
                                            <p:cond evt="begin" delay="0">
                                              <p:tn val="321"/>
                                            </p:cond>
                                          </p:stCondLst>
                                          <p:endCondLst>
                                            <p:cond evt="onStopAudio" delay="0">
                                              <p:tgtEl>
                                                <p:sldTgt/>
                                              </p:tgtEl>
                                            </p:cond>
                                          </p:endCondLst>
                                        </p:cTn>
                                        <p:tgtEl>
                                          <p:sndTgt r:embed="rId2" name="click.wav"/>
                                        </p:tgtEl>
                                      </p:cMediaNode>
                                    </p:audio>
                                  </p:subTnLst>
                                </p:cTn>
                              </p:par>
                            </p:childTnLst>
                          </p:cTn>
                        </p:par>
                        <p:par>
                          <p:cTn id="323" fill="hold" nodeType="afterGroup">
                            <p:stCondLst>
                              <p:cond delay="102500"/>
                            </p:stCondLst>
                            <p:childTnLst>
                              <p:par>
                                <p:cTn id="324" presetID="11" presetClass="entr" presetSubtype="0" fill="hold" grpId="0" nodeType="afterEffect">
                                  <p:stCondLst>
                                    <p:cond delay="0"/>
                                  </p:stCondLst>
                                  <p:childTnLst>
                                    <p:set>
                                      <p:cBhvr>
                                        <p:cTn id="325" dur="1000">
                                          <p:stCondLst>
                                            <p:cond delay="0"/>
                                          </p:stCondLst>
                                        </p:cTn>
                                        <p:tgtEl>
                                          <p:spTgt spid="7284"/>
                                        </p:tgtEl>
                                        <p:attrNameLst>
                                          <p:attrName>style.visibility</p:attrName>
                                        </p:attrNameLst>
                                      </p:cBhvr>
                                      <p:to>
                                        <p:strVal val="visible"/>
                                      </p:to>
                                    </p:set>
                                  </p:childTnLst>
                                  <p:subTnLst>
                                    <p:set>
                                      <p:cBhvr override="childStyle">
                                        <p:cTn dur="1" fill="hold" display="0" masterRel="sameClick" afterEffect="1">
                                          <p:stCondLst>
                                            <p:cond evt="end" delay="0">
                                              <p:tn val="324"/>
                                            </p:cond>
                                          </p:stCondLst>
                                        </p:cTn>
                                        <p:tgtEl>
                                          <p:spTgt spid="7284"/>
                                        </p:tgtEl>
                                        <p:attrNameLst>
                                          <p:attrName>style.visibility</p:attrName>
                                        </p:attrNameLst>
                                      </p:cBhvr>
                                      <p:to>
                                        <p:strVal val="hidden"/>
                                      </p:to>
                                    </p:set>
                                    <p:audio>
                                      <p:cMediaNode>
                                        <p:cTn display="0" masterRel="sameClick">
                                          <p:stCondLst>
                                            <p:cond evt="begin" delay="0">
                                              <p:tn val="324"/>
                                            </p:cond>
                                          </p:stCondLst>
                                          <p:endCondLst>
                                            <p:cond evt="onStopAudio" delay="0">
                                              <p:tgtEl>
                                                <p:sldTgt/>
                                              </p:tgtEl>
                                            </p:cond>
                                          </p:endCondLst>
                                        </p:cTn>
                                        <p:tgtEl>
                                          <p:sndTgt r:embed="rId2" name="click.wav"/>
                                        </p:tgtEl>
                                      </p:cMediaNode>
                                    </p:audio>
                                  </p:subTnLst>
                                </p:cTn>
                              </p:par>
                            </p:childTnLst>
                          </p:cTn>
                        </p:par>
                        <p:par>
                          <p:cTn id="326" fill="hold" nodeType="afterGroup">
                            <p:stCondLst>
                              <p:cond delay="103500"/>
                            </p:stCondLst>
                            <p:childTnLst>
                              <p:par>
                                <p:cTn id="327" presetID="11" presetClass="entr" presetSubtype="0" fill="hold" grpId="0" nodeType="afterEffect">
                                  <p:stCondLst>
                                    <p:cond delay="0"/>
                                  </p:stCondLst>
                                  <p:childTnLst>
                                    <p:set>
                                      <p:cBhvr>
                                        <p:cTn id="328" dur="1000">
                                          <p:stCondLst>
                                            <p:cond delay="0"/>
                                          </p:stCondLst>
                                        </p:cTn>
                                        <p:tgtEl>
                                          <p:spTgt spid="7285"/>
                                        </p:tgtEl>
                                        <p:attrNameLst>
                                          <p:attrName>style.visibility</p:attrName>
                                        </p:attrNameLst>
                                      </p:cBhvr>
                                      <p:to>
                                        <p:strVal val="visible"/>
                                      </p:to>
                                    </p:set>
                                  </p:childTnLst>
                                  <p:subTnLst>
                                    <p:set>
                                      <p:cBhvr override="childStyle">
                                        <p:cTn dur="1" fill="hold" display="0" masterRel="sameClick" afterEffect="1">
                                          <p:stCondLst>
                                            <p:cond evt="end" delay="0">
                                              <p:tn val="327"/>
                                            </p:cond>
                                          </p:stCondLst>
                                        </p:cTn>
                                        <p:tgtEl>
                                          <p:spTgt spid="7285"/>
                                        </p:tgtEl>
                                        <p:attrNameLst>
                                          <p:attrName>style.visibility</p:attrName>
                                        </p:attrNameLst>
                                      </p:cBhvr>
                                      <p:to>
                                        <p:strVal val="hidden"/>
                                      </p:to>
                                    </p:set>
                                    <p:audio>
                                      <p:cMediaNode>
                                        <p:cTn display="0" masterRel="sameClick">
                                          <p:stCondLst>
                                            <p:cond evt="begin" delay="0">
                                              <p:tn val="327"/>
                                            </p:cond>
                                          </p:stCondLst>
                                          <p:endCondLst>
                                            <p:cond evt="onStopAudio" delay="0">
                                              <p:tgtEl>
                                                <p:sldTgt/>
                                              </p:tgtEl>
                                            </p:cond>
                                          </p:endCondLst>
                                        </p:cTn>
                                        <p:tgtEl>
                                          <p:sndTgt r:embed="rId2" name="click.wav"/>
                                        </p:tgtEl>
                                      </p:cMediaNode>
                                    </p:audio>
                                  </p:subTnLst>
                                </p:cTn>
                              </p:par>
                            </p:childTnLst>
                          </p:cTn>
                        </p:par>
                        <p:par>
                          <p:cTn id="329" fill="hold" nodeType="afterGroup">
                            <p:stCondLst>
                              <p:cond delay="104500"/>
                            </p:stCondLst>
                            <p:childTnLst>
                              <p:par>
                                <p:cTn id="330" presetID="11" presetClass="entr" presetSubtype="0" fill="hold" grpId="0" nodeType="afterEffect">
                                  <p:stCondLst>
                                    <p:cond delay="0"/>
                                  </p:stCondLst>
                                  <p:childTnLst>
                                    <p:set>
                                      <p:cBhvr>
                                        <p:cTn id="331" dur="1000">
                                          <p:stCondLst>
                                            <p:cond delay="0"/>
                                          </p:stCondLst>
                                        </p:cTn>
                                        <p:tgtEl>
                                          <p:spTgt spid="7286"/>
                                        </p:tgtEl>
                                        <p:attrNameLst>
                                          <p:attrName>style.visibility</p:attrName>
                                        </p:attrNameLst>
                                      </p:cBhvr>
                                      <p:to>
                                        <p:strVal val="visible"/>
                                      </p:to>
                                    </p:set>
                                  </p:childTnLst>
                                  <p:subTnLst>
                                    <p:set>
                                      <p:cBhvr override="childStyle">
                                        <p:cTn dur="1" fill="hold" display="0" masterRel="sameClick" afterEffect="1">
                                          <p:stCondLst>
                                            <p:cond evt="end" delay="0">
                                              <p:tn val="330"/>
                                            </p:cond>
                                          </p:stCondLst>
                                        </p:cTn>
                                        <p:tgtEl>
                                          <p:spTgt spid="7286"/>
                                        </p:tgtEl>
                                        <p:attrNameLst>
                                          <p:attrName>style.visibility</p:attrName>
                                        </p:attrNameLst>
                                      </p:cBhvr>
                                      <p:to>
                                        <p:strVal val="hidden"/>
                                      </p:to>
                                    </p:set>
                                    <p:audio>
                                      <p:cMediaNode>
                                        <p:cTn display="0" masterRel="sameClick">
                                          <p:stCondLst>
                                            <p:cond evt="begin" delay="0">
                                              <p:tn val="330"/>
                                            </p:cond>
                                          </p:stCondLst>
                                          <p:endCondLst>
                                            <p:cond evt="onStopAudio" delay="0">
                                              <p:tgtEl>
                                                <p:sldTgt/>
                                              </p:tgtEl>
                                            </p:cond>
                                          </p:endCondLst>
                                        </p:cTn>
                                        <p:tgtEl>
                                          <p:sndTgt r:embed="rId2" name="click.wav"/>
                                        </p:tgtEl>
                                      </p:cMediaNode>
                                    </p:audio>
                                  </p:subTnLst>
                                </p:cTn>
                              </p:par>
                            </p:childTnLst>
                          </p:cTn>
                        </p:par>
                        <p:par>
                          <p:cTn id="332" fill="hold" nodeType="afterGroup">
                            <p:stCondLst>
                              <p:cond delay="105500"/>
                            </p:stCondLst>
                            <p:childTnLst>
                              <p:par>
                                <p:cTn id="333" presetID="11" presetClass="entr" presetSubtype="0" fill="hold" grpId="0" nodeType="afterEffect">
                                  <p:stCondLst>
                                    <p:cond delay="0"/>
                                  </p:stCondLst>
                                  <p:childTnLst>
                                    <p:set>
                                      <p:cBhvr>
                                        <p:cTn id="334" dur="1000">
                                          <p:stCondLst>
                                            <p:cond delay="0"/>
                                          </p:stCondLst>
                                        </p:cTn>
                                        <p:tgtEl>
                                          <p:spTgt spid="7287"/>
                                        </p:tgtEl>
                                        <p:attrNameLst>
                                          <p:attrName>style.visibility</p:attrName>
                                        </p:attrNameLst>
                                      </p:cBhvr>
                                      <p:to>
                                        <p:strVal val="visible"/>
                                      </p:to>
                                    </p:set>
                                  </p:childTnLst>
                                  <p:subTnLst>
                                    <p:set>
                                      <p:cBhvr override="childStyle">
                                        <p:cTn dur="1" fill="hold" display="0" masterRel="sameClick" afterEffect="1">
                                          <p:stCondLst>
                                            <p:cond evt="end" delay="0">
                                              <p:tn val="333"/>
                                            </p:cond>
                                          </p:stCondLst>
                                        </p:cTn>
                                        <p:tgtEl>
                                          <p:spTgt spid="7287"/>
                                        </p:tgtEl>
                                        <p:attrNameLst>
                                          <p:attrName>style.visibility</p:attrName>
                                        </p:attrNameLst>
                                      </p:cBhvr>
                                      <p:to>
                                        <p:strVal val="hidden"/>
                                      </p:to>
                                    </p:set>
                                    <p:audio>
                                      <p:cMediaNode>
                                        <p:cTn display="0" masterRel="sameClick">
                                          <p:stCondLst>
                                            <p:cond evt="begin" delay="0">
                                              <p:tn val="333"/>
                                            </p:cond>
                                          </p:stCondLst>
                                          <p:endCondLst>
                                            <p:cond evt="onStopAudio" delay="0">
                                              <p:tgtEl>
                                                <p:sldTgt/>
                                              </p:tgtEl>
                                            </p:cond>
                                          </p:endCondLst>
                                        </p:cTn>
                                        <p:tgtEl>
                                          <p:sndTgt r:embed="rId2" name="click.wav"/>
                                        </p:tgtEl>
                                      </p:cMediaNode>
                                    </p:audio>
                                  </p:subTnLst>
                                </p:cTn>
                              </p:par>
                            </p:childTnLst>
                          </p:cTn>
                        </p:par>
                        <p:par>
                          <p:cTn id="335" fill="hold" nodeType="afterGroup">
                            <p:stCondLst>
                              <p:cond delay="106500"/>
                            </p:stCondLst>
                            <p:childTnLst>
                              <p:par>
                                <p:cTn id="336" presetID="11" presetClass="entr" presetSubtype="0" fill="hold" grpId="0" nodeType="afterEffect">
                                  <p:stCondLst>
                                    <p:cond delay="0"/>
                                  </p:stCondLst>
                                  <p:childTnLst>
                                    <p:set>
                                      <p:cBhvr>
                                        <p:cTn id="337" dur="1000">
                                          <p:stCondLst>
                                            <p:cond delay="0"/>
                                          </p:stCondLst>
                                        </p:cTn>
                                        <p:tgtEl>
                                          <p:spTgt spid="7288"/>
                                        </p:tgtEl>
                                        <p:attrNameLst>
                                          <p:attrName>style.visibility</p:attrName>
                                        </p:attrNameLst>
                                      </p:cBhvr>
                                      <p:to>
                                        <p:strVal val="visible"/>
                                      </p:to>
                                    </p:set>
                                  </p:childTnLst>
                                  <p:subTnLst>
                                    <p:set>
                                      <p:cBhvr override="childStyle">
                                        <p:cTn dur="1" fill="hold" display="0" masterRel="sameClick" afterEffect="1">
                                          <p:stCondLst>
                                            <p:cond evt="end" delay="0">
                                              <p:tn val="336"/>
                                            </p:cond>
                                          </p:stCondLst>
                                        </p:cTn>
                                        <p:tgtEl>
                                          <p:spTgt spid="7288"/>
                                        </p:tgtEl>
                                        <p:attrNameLst>
                                          <p:attrName>style.visibility</p:attrName>
                                        </p:attrNameLst>
                                      </p:cBhvr>
                                      <p:to>
                                        <p:strVal val="hidden"/>
                                      </p:to>
                                    </p:set>
                                    <p:audio>
                                      <p:cMediaNode>
                                        <p:cTn display="0" masterRel="sameClick">
                                          <p:stCondLst>
                                            <p:cond evt="begin" delay="0">
                                              <p:tn val="336"/>
                                            </p:cond>
                                          </p:stCondLst>
                                          <p:endCondLst>
                                            <p:cond evt="onStopAudio" delay="0">
                                              <p:tgtEl>
                                                <p:sldTgt/>
                                              </p:tgtEl>
                                            </p:cond>
                                          </p:endCondLst>
                                        </p:cTn>
                                        <p:tgtEl>
                                          <p:sndTgt r:embed="rId2" name="click.wav"/>
                                        </p:tgtEl>
                                      </p:cMediaNode>
                                    </p:audio>
                                  </p:subTnLst>
                                </p:cTn>
                              </p:par>
                            </p:childTnLst>
                          </p:cTn>
                        </p:par>
                        <p:par>
                          <p:cTn id="338" fill="hold" nodeType="afterGroup">
                            <p:stCondLst>
                              <p:cond delay="107500"/>
                            </p:stCondLst>
                            <p:childTnLst>
                              <p:par>
                                <p:cTn id="339" presetID="11" presetClass="entr" presetSubtype="0" fill="hold" grpId="0" nodeType="afterEffect">
                                  <p:stCondLst>
                                    <p:cond delay="0"/>
                                  </p:stCondLst>
                                  <p:childTnLst>
                                    <p:set>
                                      <p:cBhvr>
                                        <p:cTn id="340" dur="1000">
                                          <p:stCondLst>
                                            <p:cond delay="0"/>
                                          </p:stCondLst>
                                        </p:cTn>
                                        <p:tgtEl>
                                          <p:spTgt spid="7289"/>
                                        </p:tgtEl>
                                        <p:attrNameLst>
                                          <p:attrName>style.visibility</p:attrName>
                                        </p:attrNameLst>
                                      </p:cBhvr>
                                      <p:to>
                                        <p:strVal val="visible"/>
                                      </p:to>
                                    </p:set>
                                  </p:childTnLst>
                                  <p:subTnLst>
                                    <p:set>
                                      <p:cBhvr override="childStyle">
                                        <p:cTn dur="1" fill="hold" display="0" masterRel="sameClick" afterEffect="1">
                                          <p:stCondLst>
                                            <p:cond evt="end" delay="0">
                                              <p:tn val="339"/>
                                            </p:cond>
                                          </p:stCondLst>
                                        </p:cTn>
                                        <p:tgtEl>
                                          <p:spTgt spid="7289"/>
                                        </p:tgtEl>
                                        <p:attrNameLst>
                                          <p:attrName>style.visibility</p:attrName>
                                        </p:attrNameLst>
                                      </p:cBhvr>
                                      <p:to>
                                        <p:strVal val="hidden"/>
                                      </p:to>
                                    </p:set>
                                    <p:audio>
                                      <p:cMediaNode>
                                        <p:cTn display="0" masterRel="sameClick">
                                          <p:stCondLst>
                                            <p:cond evt="begin" delay="0">
                                              <p:tn val="339"/>
                                            </p:cond>
                                          </p:stCondLst>
                                          <p:endCondLst>
                                            <p:cond evt="onStopAudio" delay="0">
                                              <p:tgtEl>
                                                <p:sldTgt/>
                                              </p:tgtEl>
                                            </p:cond>
                                          </p:endCondLst>
                                        </p:cTn>
                                        <p:tgtEl>
                                          <p:sndTgt r:embed="rId2" name="click.wav"/>
                                        </p:tgtEl>
                                      </p:cMediaNode>
                                    </p:audio>
                                  </p:subTnLst>
                                </p:cTn>
                              </p:par>
                            </p:childTnLst>
                          </p:cTn>
                        </p:par>
                        <p:par>
                          <p:cTn id="341" fill="hold" nodeType="afterGroup">
                            <p:stCondLst>
                              <p:cond delay="108500"/>
                            </p:stCondLst>
                            <p:childTnLst>
                              <p:par>
                                <p:cTn id="342" presetID="11" presetClass="entr" presetSubtype="0" fill="hold" grpId="0" nodeType="afterEffect">
                                  <p:stCondLst>
                                    <p:cond delay="0"/>
                                  </p:stCondLst>
                                  <p:childTnLst>
                                    <p:set>
                                      <p:cBhvr>
                                        <p:cTn id="343" dur="1000">
                                          <p:stCondLst>
                                            <p:cond delay="0"/>
                                          </p:stCondLst>
                                        </p:cTn>
                                        <p:tgtEl>
                                          <p:spTgt spid="7290"/>
                                        </p:tgtEl>
                                        <p:attrNameLst>
                                          <p:attrName>style.visibility</p:attrName>
                                        </p:attrNameLst>
                                      </p:cBhvr>
                                      <p:to>
                                        <p:strVal val="visible"/>
                                      </p:to>
                                    </p:set>
                                  </p:childTnLst>
                                  <p:subTnLst>
                                    <p:set>
                                      <p:cBhvr override="childStyle">
                                        <p:cTn dur="1" fill="hold" display="0" masterRel="sameClick" afterEffect="1">
                                          <p:stCondLst>
                                            <p:cond evt="end" delay="0">
                                              <p:tn val="342"/>
                                            </p:cond>
                                          </p:stCondLst>
                                        </p:cTn>
                                        <p:tgtEl>
                                          <p:spTgt spid="7290"/>
                                        </p:tgtEl>
                                        <p:attrNameLst>
                                          <p:attrName>style.visibility</p:attrName>
                                        </p:attrNameLst>
                                      </p:cBhvr>
                                      <p:to>
                                        <p:strVal val="hidden"/>
                                      </p:to>
                                    </p:set>
                                    <p:audio>
                                      <p:cMediaNode>
                                        <p:cTn display="0" masterRel="sameClick">
                                          <p:stCondLst>
                                            <p:cond evt="begin" delay="0">
                                              <p:tn val="342"/>
                                            </p:cond>
                                          </p:stCondLst>
                                          <p:endCondLst>
                                            <p:cond evt="onStopAudio" delay="0">
                                              <p:tgtEl>
                                                <p:sldTgt/>
                                              </p:tgtEl>
                                            </p:cond>
                                          </p:endCondLst>
                                        </p:cTn>
                                        <p:tgtEl>
                                          <p:sndTgt r:embed="rId2" name="click.wav"/>
                                        </p:tgtEl>
                                      </p:cMediaNode>
                                    </p:audio>
                                  </p:subTnLst>
                                </p:cTn>
                              </p:par>
                            </p:childTnLst>
                          </p:cTn>
                        </p:par>
                        <p:par>
                          <p:cTn id="344" fill="hold" nodeType="afterGroup">
                            <p:stCondLst>
                              <p:cond delay="109500"/>
                            </p:stCondLst>
                            <p:childTnLst>
                              <p:par>
                                <p:cTn id="345" presetID="11" presetClass="entr" presetSubtype="0" fill="hold" grpId="0" nodeType="afterEffect">
                                  <p:stCondLst>
                                    <p:cond delay="0"/>
                                  </p:stCondLst>
                                  <p:childTnLst>
                                    <p:set>
                                      <p:cBhvr>
                                        <p:cTn id="346" dur="1000">
                                          <p:stCondLst>
                                            <p:cond delay="0"/>
                                          </p:stCondLst>
                                        </p:cTn>
                                        <p:tgtEl>
                                          <p:spTgt spid="7291"/>
                                        </p:tgtEl>
                                        <p:attrNameLst>
                                          <p:attrName>style.visibility</p:attrName>
                                        </p:attrNameLst>
                                      </p:cBhvr>
                                      <p:to>
                                        <p:strVal val="visible"/>
                                      </p:to>
                                    </p:set>
                                  </p:childTnLst>
                                  <p:subTnLst>
                                    <p:set>
                                      <p:cBhvr override="childStyle">
                                        <p:cTn dur="1" fill="hold" display="0" masterRel="sameClick" afterEffect="1">
                                          <p:stCondLst>
                                            <p:cond evt="end" delay="0">
                                              <p:tn val="345"/>
                                            </p:cond>
                                          </p:stCondLst>
                                        </p:cTn>
                                        <p:tgtEl>
                                          <p:spTgt spid="7291"/>
                                        </p:tgtEl>
                                        <p:attrNameLst>
                                          <p:attrName>style.visibility</p:attrName>
                                        </p:attrNameLst>
                                      </p:cBhvr>
                                      <p:to>
                                        <p:strVal val="hidden"/>
                                      </p:to>
                                    </p:set>
                                    <p:audio>
                                      <p:cMediaNode>
                                        <p:cTn display="0" masterRel="sameClick">
                                          <p:stCondLst>
                                            <p:cond evt="begin" delay="0">
                                              <p:tn val="345"/>
                                            </p:cond>
                                          </p:stCondLst>
                                          <p:endCondLst>
                                            <p:cond evt="onStopAudio" delay="0">
                                              <p:tgtEl>
                                                <p:sldTgt/>
                                              </p:tgtEl>
                                            </p:cond>
                                          </p:endCondLst>
                                        </p:cTn>
                                        <p:tgtEl>
                                          <p:sndTgt r:embed="rId2" name="click.wav"/>
                                        </p:tgtEl>
                                      </p:cMediaNode>
                                    </p:audio>
                                  </p:subTnLst>
                                </p:cTn>
                              </p:par>
                            </p:childTnLst>
                          </p:cTn>
                        </p:par>
                        <p:par>
                          <p:cTn id="347" fill="hold" nodeType="afterGroup">
                            <p:stCondLst>
                              <p:cond delay="110500"/>
                            </p:stCondLst>
                            <p:childTnLst>
                              <p:par>
                                <p:cTn id="348" presetID="11" presetClass="entr" presetSubtype="0" fill="hold" grpId="0" nodeType="afterEffect">
                                  <p:stCondLst>
                                    <p:cond delay="0"/>
                                  </p:stCondLst>
                                  <p:childTnLst>
                                    <p:set>
                                      <p:cBhvr>
                                        <p:cTn id="349" dur="1000">
                                          <p:stCondLst>
                                            <p:cond delay="0"/>
                                          </p:stCondLst>
                                        </p:cTn>
                                        <p:tgtEl>
                                          <p:spTgt spid="7292"/>
                                        </p:tgtEl>
                                        <p:attrNameLst>
                                          <p:attrName>style.visibility</p:attrName>
                                        </p:attrNameLst>
                                      </p:cBhvr>
                                      <p:to>
                                        <p:strVal val="visible"/>
                                      </p:to>
                                    </p:set>
                                  </p:childTnLst>
                                  <p:subTnLst>
                                    <p:set>
                                      <p:cBhvr override="childStyle">
                                        <p:cTn dur="1" fill="hold" display="0" masterRel="sameClick" afterEffect="1">
                                          <p:stCondLst>
                                            <p:cond evt="end" delay="0">
                                              <p:tn val="348"/>
                                            </p:cond>
                                          </p:stCondLst>
                                        </p:cTn>
                                        <p:tgtEl>
                                          <p:spTgt spid="7292"/>
                                        </p:tgtEl>
                                        <p:attrNameLst>
                                          <p:attrName>style.visibility</p:attrName>
                                        </p:attrNameLst>
                                      </p:cBhvr>
                                      <p:to>
                                        <p:strVal val="hidden"/>
                                      </p:to>
                                    </p:set>
                                    <p:audio>
                                      <p:cMediaNode>
                                        <p:cTn display="0" masterRel="sameClick">
                                          <p:stCondLst>
                                            <p:cond evt="begin" delay="0">
                                              <p:tn val="348"/>
                                            </p:cond>
                                          </p:stCondLst>
                                          <p:endCondLst>
                                            <p:cond evt="onStopAudio" delay="0">
                                              <p:tgtEl>
                                                <p:sldTgt/>
                                              </p:tgtEl>
                                            </p:cond>
                                          </p:endCondLst>
                                        </p:cTn>
                                        <p:tgtEl>
                                          <p:sndTgt r:embed="rId2" name="click.wav"/>
                                        </p:tgtEl>
                                      </p:cMediaNode>
                                    </p:audio>
                                  </p:subTnLst>
                                </p:cTn>
                              </p:par>
                            </p:childTnLst>
                          </p:cTn>
                        </p:par>
                        <p:par>
                          <p:cTn id="350" fill="hold" nodeType="afterGroup">
                            <p:stCondLst>
                              <p:cond delay="111500"/>
                            </p:stCondLst>
                            <p:childTnLst>
                              <p:par>
                                <p:cTn id="351" presetID="11" presetClass="entr" presetSubtype="0" fill="hold" grpId="0" nodeType="afterEffect">
                                  <p:stCondLst>
                                    <p:cond delay="0"/>
                                  </p:stCondLst>
                                  <p:childTnLst>
                                    <p:set>
                                      <p:cBhvr>
                                        <p:cTn id="352" dur="1000">
                                          <p:stCondLst>
                                            <p:cond delay="0"/>
                                          </p:stCondLst>
                                        </p:cTn>
                                        <p:tgtEl>
                                          <p:spTgt spid="7293"/>
                                        </p:tgtEl>
                                        <p:attrNameLst>
                                          <p:attrName>style.visibility</p:attrName>
                                        </p:attrNameLst>
                                      </p:cBhvr>
                                      <p:to>
                                        <p:strVal val="visible"/>
                                      </p:to>
                                    </p:set>
                                  </p:childTnLst>
                                  <p:subTnLst>
                                    <p:set>
                                      <p:cBhvr override="childStyle">
                                        <p:cTn dur="1" fill="hold" display="0" masterRel="sameClick" afterEffect="1">
                                          <p:stCondLst>
                                            <p:cond evt="end" delay="0">
                                              <p:tn val="351"/>
                                            </p:cond>
                                          </p:stCondLst>
                                        </p:cTn>
                                        <p:tgtEl>
                                          <p:spTgt spid="7293"/>
                                        </p:tgtEl>
                                        <p:attrNameLst>
                                          <p:attrName>style.visibility</p:attrName>
                                        </p:attrNameLst>
                                      </p:cBhvr>
                                      <p:to>
                                        <p:strVal val="hidden"/>
                                      </p:to>
                                    </p:set>
                                    <p:audio>
                                      <p:cMediaNode>
                                        <p:cTn display="0" masterRel="sameClick">
                                          <p:stCondLst>
                                            <p:cond evt="begin" delay="0">
                                              <p:tn val="351"/>
                                            </p:cond>
                                          </p:stCondLst>
                                          <p:endCondLst>
                                            <p:cond evt="onStopAudio" delay="0">
                                              <p:tgtEl>
                                                <p:sldTgt/>
                                              </p:tgtEl>
                                            </p:cond>
                                          </p:endCondLst>
                                        </p:cTn>
                                        <p:tgtEl>
                                          <p:sndTgt r:embed="rId2" name="click.wav"/>
                                        </p:tgtEl>
                                      </p:cMediaNode>
                                    </p:audio>
                                  </p:subTnLst>
                                </p:cTn>
                              </p:par>
                            </p:childTnLst>
                          </p:cTn>
                        </p:par>
                        <p:par>
                          <p:cTn id="353" fill="hold" nodeType="afterGroup">
                            <p:stCondLst>
                              <p:cond delay="112500"/>
                            </p:stCondLst>
                            <p:childTnLst>
                              <p:par>
                                <p:cTn id="354" presetID="11" presetClass="entr" presetSubtype="0" fill="hold" grpId="0" nodeType="afterEffect">
                                  <p:stCondLst>
                                    <p:cond delay="0"/>
                                  </p:stCondLst>
                                  <p:childTnLst>
                                    <p:set>
                                      <p:cBhvr>
                                        <p:cTn id="355" dur="1000">
                                          <p:stCondLst>
                                            <p:cond delay="0"/>
                                          </p:stCondLst>
                                        </p:cTn>
                                        <p:tgtEl>
                                          <p:spTgt spid="7294"/>
                                        </p:tgtEl>
                                        <p:attrNameLst>
                                          <p:attrName>style.visibility</p:attrName>
                                        </p:attrNameLst>
                                      </p:cBhvr>
                                      <p:to>
                                        <p:strVal val="visible"/>
                                      </p:to>
                                    </p:set>
                                  </p:childTnLst>
                                  <p:subTnLst>
                                    <p:set>
                                      <p:cBhvr override="childStyle">
                                        <p:cTn dur="1" fill="hold" display="0" masterRel="sameClick" afterEffect="1">
                                          <p:stCondLst>
                                            <p:cond evt="end" delay="0">
                                              <p:tn val="354"/>
                                            </p:cond>
                                          </p:stCondLst>
                                        </p:cTn>
                                        <p:tgtEl>
                                          <p:spTgt spid="7294"/>
                                        </p:tgtEl>
                                        <p:attrNameLst>
                                          <p:attrName>style.visibility</p:attrName>
                                        </p:attrNameLst>
                                      </p:cBhvr>
                                      <p:to>
                                        <p:strVal val="hidden"/>
                                      </p:to>
                                    </p:set>
                                    <p:audio>
                                      <p:cMediaNode>
                                        <p:cTn display="0" masterRel="sameClick">
                                          <p:stCondLst>
                                            <p:cond evt="begin" delay="0">
                                              <p:tn val="354"/>
                                            </p:cond>
                                          </p:stCondLst>
                                          <p:endCondLst>
                                            <p:cond evt="onStopAudio" delay="0">
                                              <p:tgtEl>
                                                <p:sldTgt/>
                                              </p:tgtEl>
                                            </p:cond>
                                          </p:endCondLst>
                                        </p:cTn>
                                        <p:tgtEl>
                                          <p:sndTgt r:embed="rId2" name="click.wav"/>
                                        </p:tgtEl>
                                      </p:cMediaNode>
                                    </p:audio>
                                  </p:subTnLst>
                                </p:cTn>
                              </p:par>
                            </p:childTnLst>
                          </p:cTn>
                        </p:par>
                        <p:par>
                          <p:cTn id="356" fill="hold" nodeType="afterGroup">
                            <p:stCondLst>
                              <p:cond delay="113500"/>
                            </p:stCondLst>
                            <p:childTnLst>
                              <p:par>
                                <p:cTn id="357" presetID="11" presetClass="entr" presetSubtype="0" fill="hold" grpId="0" nodeType="afterEffect">
                                  <p:stCondLst>
                                    <p:cond delay="0"/>
                                  </p:stCondLst>
                                  <p:childTnLst>
                                    <p:set>
                                      <p:cBhvr>
                                        <p:cTn id="358" dur="1000">
                                          <p:stCondLst>
                                            <p:cond delay="0"/>
                                          </p:stCondLst>
                                        </p:cTn>
                                        <p:tgtEl>
                                          <p:spTgt spid="7295"/>
                                        </p:tgtEl>
                                        <p:attrNameLst>
                                          <p:attrName>style.visibility</p:attrName>
                                        </p:attrNameLst>
                                      </p:cBhvr>
                                      <p:to>
                                        <p:strVal val="visible"/>
                                      </p:to>
                                    </p:set>
                                  </p:childTnLst>
                                  <p:subTnLst>
                                    <p:set>
                                      <p:cBhvr override="childStyle">
                                        <p:cTn dur="1" fill="hold" display="0" masterRel="sameClick" afterEffect="1">
                                          <p:stCondLst>
                                            <p:cond evt="end" delay="0">
                                              <p:tn val="357"/>
                                            </p:cond>
                                          </p:stCondLst>
                                        </p:cTn>
                                        <p:tgtEl>
                                          <p:spTgt spid="7295"/>
                                        </p:tgtEl>
                                        <p:attrNameLst>
                                          <p:attrName>style.visibility</p:attrName>
                                        </p:attrNameLst>
                                      </p:cBhvr>
                                      <p:to>
                                        <p:strVal val="hidden"/>
                                      </p:to>
                                    </p:set>
                                    <p:audio>
                                      <p:cMediaNode>
                                        <p:cTn display="0" masterRel="sameClick">
                                          <p:stCondLst>
                                            <p:cond evt="begin" delay="0">
                                              <p:tn val="357"/>
                                            </p:cond>
                                          </p:stCondLst>
                                          <p:endCondLst>
                                            <p:cond evt="onStopAudio" delay="0">
                                              <p:tgtEl>
                                                <p:sldTgt/>
                                              </p:tgtEl>
                                            </p:cond>
                                          </p:endCondLst>
                                        </p:cTn>
                                        <p:tgtEl>
                                          <p:sndTgt r:embed="rId2" name="click.wav"/>
                                        </p:tgtEl>
                                      </p:cMediaNode>
                                    </p:audio>
                                  </p:subTnLst>
                                </p:cTn>
                              </p:par>
                            </p:childTnLst>
                          </p:cTn>
                        </p:par>
                        <p:par>
                          <p:cTn id="359" fill="hold" nodeType="afterGroup">
                            <p:stCondLst>
                              <p:cond delay="114500"/>
                            </p:stCondLst>
                            <p:childTnLst>
                              <p:par>
                                <p:cTn id="360" presetID="11" presetClass="entr" presetSubtype="0" fill="hold" grpId="0" nodeType="afterEffect">
                                  <p:stCondLst>
                                    <p:cond delay="0"/>
                                  </p:stCondLst>
                                  <p:childTnLst>
                                    <p:set>
                                      <p:cBhvr>
                                        <p:cTn id="361" dur="1000">
                                          <p:stCondLst>
                                            <p:cond delay="0"/>
                                          </p:stCondLst>
                                        </p:cTn>
                                        <p:tgtEl>
                                          <p:spTgt spid="7296"/>
                                        </p:tgtEl>
                                        <p:attrNameLst>
                                          <p:attrName>style.visibility</p:attrName>
                                        </p:attrNameLst>
                                      </p:cBhvr>
                                      <p:to>
                                        <p:strVal val="visible"/>
                                      </p:to>
                                    </p:set>
                                  </p:childTnLst>
                                  <p:subTnLst>
                                    <p:set>
                                      <p:cBhvr override="childStyle">
                                        <p:cTn dur="1" fill="hold" display="0" masterRel="sameClick" afterEffect="1">
                                          <p:stCondLst>
                                            <p:cond evt="end" delay="0">
                                              <p:tn val="360"/>
                                            </p:cond>
                                          </p:stCondLst>
                                        </p:cTn>
                                        <p:tgtEl>
                                          <p:spTgt spid="7296"/>
                                        </p:tgtEl>
                                        <p:attrNameLst>
                                          <p:attrName>style.visibility</p:attrName>
                                        </p:attrNameLst>
                                      </p:cBhvr>
                                      <p:to>
                                        <p:strVal val="hidden"/>
                                      </p:to>
                                    </p:set>
                                    <p:audio>
                                      <p:cMediaNode>
                                        <p:cTn display="0" masterRel="sameClick">
                                          <p:stCondLst>
                                            <p:cond evt="begin" delay="0">
                                              <p:tn val="360"/>
                                            </p:cond>
                                          </p:stCondLst>
                                          <p:endCondLst>
                                            <p:cond evt="onStopAudio" delay="0">
                                              <p:tgtEl>
                                                <p:sldTgt/>
                                              </p:tgtEl>
                                            </p:cond>
                                          </p:endCondLst>
                                        </p:cTn>
                                        <p:tgtEl>
                                          <p:sndTgt r:embed="rId2" name="click.wav"/>
                                        </p:tgtEl>
                                      </p:cMediaNode>
                                    </p:audio>
                                  </p:subTnLst>
                                </p:cTn>
                              </p:par>
                            </p:childTnLst>
                          </p:cTn>
                        </p:par>
                        <p:par>
                          <p:cTn id="362" fill="hold" nodeType="afterGroup">
                            <p:stCondLst>
                              <p:cond delay="115500"/>
                            </p:stCondLst>
                            <p:childTnLst>
                              <p:par>
                                <p:cTn id="363" presetID="11" presetClass="entr" presetSubtype="0" fill="hold" grpId="0" nodeType="afterEffect">
                                  <p:stCondLst>
                                    <p:cond delay="0"/>
                                  </p:stCondLst>
                                  <p:childTnLst>
                                    <p:set>
                                      <p:cBhvr>
                                        <p:cTn id="364" dur="1000">
                                          <p:stCondLst>
                                            <p:cond delay="0"/>
                                          </p:stCondLst>
                                        </p:cTn>
                                        <p:tgtEl>
                                          <p:spTgt spid="7297"/>
                                        </p:tgtEl>
                                        <p:attrNameLst>
                                          <p:attrName>style.visibility</p:attrName>
                                        </p:attrNameLst>
                                      </p:cBhvr>
                                      <p:to>
                                        <p:strVal val="visible"/>
                                      </p:to>
                                    </p:set>
                                  </p:childTnLst>
                                  <p:subTnLst>
                                    <p:set>
                                      <p:cBhvr override="childStyle">
                                        <p:cTn dur="1" fill="hold" display="0" masterRel="sameClick" afterEffect="1">
                                          <p:stCondLst>
                                            <p:cond evt="end" delay="0">
                                              <p:tn val="363"/>
                                            </p:cond>
                                          </p:stCondLst>
                                        </p:cTn>
                                        <p:tgtEl>
                                          <p:spTgt spid="7297"/>
                                        </p:tgtEl>
                                        <p:attrNameLst>
                                          <p:attrName>style.visibility</p:attrName>
                                        </p:attrNameLst>
                                      </p:cBhvr>
                                      <p:to>
                                        <p:strVal val="hidden"/>
                                      </p:to>
                                    </p:set>
                                    <p:audio>
                                      <p:cMediaNode>
                                        <p:cTn display="0" masterRel="sameClick">
                                          <p:stCondLst>
                                            <p:cond evt="begin" delay="0">
                                              <p:tn val="363"/>
                                            </p:cond>
                                          </p:stCondLst>
                                          <p:endCondLst>
                                            <p:cond evt="onStopAudio" delay="0">
                                              <p:tgtEl>
                                                <p:sldTgt/>
                                              </p:tgtEl>
                                            </p:cond>
                                          </p:endCondLst>
                                        </p:cTn>
                                        <p:tgtEl>
                                          <p:sndTgt r:embed="rId2" name="click.wav"/>
                                        </p:tgtEl>
                                      </p:cMediaNode>
                                    </p:audio>
                                  </p:subTnLst>
                                </p:cTn>
                              </p:par>
                            </p:childTnLst>
                          </p:cTn>
                        </p:par>
                        <p:par>
                          <p:cTn id="365" fill="hold" nodeType="afterGroup">
                            <p:stCondLst>
                              <p:cond delay="116500"/>
                            </p:stCondLst>
                            <p:childTnLst>
                              <p:par>
                                <p:cTn id="366" presetID="11" presetClass="entr" presetSubtype="0" fill="hold" grpId="0" nodeType="afterEffect">
                                  <p:stCondLst>
                                    <p:cond delay="0"/>
                                  </p:stCondLst>
                                  <p:childTnLst>
                                    <p:set>
                                      <p:cBhvr>
                                        <p:cTn id="367" dur="1000">
                                          <p:stCondLst>
                                            <p:cond delay="0"/>
                                          </p:stCondLst>
                                        </p:cTn>
                                        <p:tgtEl>
                                          <p:spTgt spid="7298"/>
                                        </p:tgtEl>
                                        <p:attrNameLst>
                                          <p:attrName>style.visibility</p:attrName>
                                        </p:attrNameLst>
                                      </p:cBhvr>
                                      <p:to>
                                        <p:strVal val="visible"/>
                                      </p:to>
                                    </p:set>
                                  </p:childTnLst>
                                  <p:subTnLst>
                                    <p:set>
                                      <p:cBhvr override="childStyle">
                                        <p:cTn dur="1" fill="hold" display="0" masterRel="sameClick" afterEffect="1">
                                          <p:stCondLst>
                                            <p:cond evt="end" delay="0">
                                              <p:tn val="366"/>
                                            </p:cond>
                                          </p:stCondLst>
                                        </p:cTn>
                                        <p:tgtEl>
                                          <p:spTgt spid="7298"/>
                                        </p:tgtEl>
                                        <p:attrNameLst>
                                          <p:attrName>style.visibility</p:attrName>
                                        </p:attrNameLst>
                                      </p:cBhvr>
                                      <p:to>
                                        <p:strVal val="hidden"/>
                                      </p:to>
                                    </p:set>
                                    <p:audio>
                                      <p:cMediaNode>
                                        <p:cTn display="0" masterRel="sameClick">
                                          <p:stCondLst>
                                            <p:cond evt="begin" delay="0">
                                              <p:tn val="366"/>
                                            </p:cond>
                                          </p:stCondLst>
                                          <p:endCondLst>
                                            <p:cond evt="onStopAudio" delay="0">
                                              <p:tgtEl>
                                                <p:sldTgt/>
                                              </p:tgtEl>
                                            </p:cond>
                                          </p:endCondLst>
                                        </p:cTn>
                                        <p:tgtEl>
                                          <p:sndTgt r:embed="rId2" name="click.wav"/>
                                        </p:tgtEl>
                                      </p:cMediaNode>
                                    </p:audio>
                                  </p:subTnLst>
                                </p:cTn>
                              </p:par>
                            </p:childTnLst>
                          </p:cTn>
                        </p:par>
                        <p:par>
                          <p:cTn id="368" fill="hold" nodeType="afterGroup">
                            <p:stCondLst>
                              <p:cond delay="117500"/>
                            </p:stCondLst>
                            <p:childTnLst>
                              <p:par>
                                <p:cTn id="369" presetID="11" presetClass="entr" presetSubtype="0" fill="hold" grpId="0" nodeType="afterEffect">
                                  <p:stCondLst>
                                    <p:cond delay="0"/>
                                  </p:stCondLst>
                                  <p:childTnLst>
                                    <p:set>
                                      <p:cBhvr>
                                        <p:cTn id="370" dur="1000">
                                          <p:stCondLst>
                                            <p:cond delay="0"/>
                                          </p:stCondLst>
                                        </p:cTn>
                                        <p:tgtEl>
                                          <p:spTgt spid="7299"/>
                                        </p:tgtEl>
                                        <p:attrNameLst>
                                          <p:attrName>style.visibility</p:attrName>
                                        </p:attrNameLst>
                                      </p:cBhvr>
                                      <p:to>
                                        <p:strVal val="visible"/>
                                      </p:to>
                                    </p:set>
                                  </p:childTnLst>
                                  <p:subTnLst>
                                    <p:set>
                                      <p:cBhvr override="childStyle">
                                        <p:cTn dur="1" fill="hold" display="0" masterRel="sameClick" afterEffect="1">
                                          <p:stCondLst>
                                            <p:cond evt="end" delay="0">
                                              <p:tn val="369"/>
                                            </p:cond>
                                          </p:stCondLst>
                                        </p:cTn>
                                        <p:tgtEl>
                                          <p:spTgt spid="7299"/>
                                        </p:tgtEl>
                                        <p:attrNameLst>
                                          <p:attrName>style.visibility</p:attrName>
                                        </p:attrNameLst>
                                      </p:cBhvr>
                                      <p:to>
                                        <p:strVal val="hidden"/>
                                      </p:to>
                                    </p:set>
                                    <p:audio>
                                      <p:cMediaNode>
                                        <p:cTn display="0" masterRel="sameClick">
                                          <p:stCondLst>
                                            <p:cond evt="begin" delay="0">
                                              <p:tn val="369"/>
                                            </p:cond>
                                          </p:stCondLst>
                                          <p:endCondLst>
                                            <p:cond evt="onStopAudio" delay="0">
                                              <p:tgtEl>
                                                <p:sldTgt/>
                                              </p:tgtEl>
                                            </p:cond>
                                          </p:endCondLst>
                                        </p:cTn>
                                        <p:tgtEl>
                                          <p:sndTgt r:embed="rId2" name="click.wav"/>
                                        </p:tgtEl>
                                      </p:cMediaNode>
                                    </p:audio>
                                  </p:subTnLst>
                                </p:cTn>
                              </p:par>
                            </p:childTnLst>
                          </p:cTn>
                        </p:par>
                        <p:par>
                          <p:cTn id="371" fill="hold" nodeType="afterGroup">
                            <p:stCondLst>
                              <p:cond delay="118500"/>
                            </p:stCondLst>
                            <p:childTnLst>
                              <p:par>
                                <p:cTn id="372" presetID="11" presetClass="entr" presetSubtype="0" fill="hold" grpId="0" nodeType="afterEffect">
                                  <p:stCondLst>
                                    <p:cond delay="0"/>
                                  </p:stCondLst>
                                  <p:childTnLst>
                                    <p:set>
                                      <p:cBhvr>
                                        <p:cTn id="373" dur="1000">
                                          <p:stCondLst>
                                            <p:cond delay="0"/>
                                          </p:stCondLst>
                                        </p:cTn>
                                        <p:tgtEl>
                                          <p:spTgt spid="7300"/>
                                        </p:tgtEl>
                                        <p:attrNameLst>
                                          <p:attrName>style.visibility</p:attrName>
                                        </p:attrNameLst>
                                      </p:cBhvr>
                                      <p:to>
                                        <p:strVal val="visible"/>
                                      </p:to>
                                    </p:set>
                                  </p:childTnLst>
                                  <p:subTnLst>
                                    <p:set>
                                      <p:cBhvr override="childStyle">
                                        <p:cTn dur="1" fill="hold" display="0" masterRel="sameClick" afterEffect="1">
                                          <p:stCondLst>
                                            <p:cond evt="end" delay="0">
                                              <p:tn val="372"/>
                                            </p:cond>
                                          </p:stCondLst>
                                        </p:cTn>
                                        <p:tgtEl>
                                          <p:spTgt spid="7300"/>
                                        </p:tgtEl>
                                        <p:attrNameLst>
                                          <p:attrName>style.visibility</p:attrName>
                                        </p:attrNameLst>
                                      </p:cBhvr>
                                      <p:to>
                                        <p:strVal val="hidden"/>
                                      </p:to>
                                    </p:set>
                                    <p:audio>
                                      <p:cMediaNode>
                                        <p:cTn display="0" masterRel="sameClick">
                                          <p:stCondLst>
                                            <p:cond evt="begin" delay="0">
                                              <p:tn val="372"/>
                                            </p:cond>
                                          </p:stCondLst>
                                          <p:endCondLst>
                                            <p:cond evt="onStopAudio" delay="0">
                                              <p:tgtEl>
                                                <p:sldTgt/>
                                              </p:tgtEl>
                                            </p:cond>
                                          </p:endCondLst>
                                        </p:cTn>
                                        <p:tgtEl>
                                          <p:sndTgt r:embed="rId2" name="click.wav"/>
                                        </p:tgtEl>
                                      </p:cMediaNode>
                                    </p:audio>
                                  </p:subTnLst>
                                </p:cTn>
                              </p:par>
                            </p:childTnLst>
                          </p:cTn>
                        </p:par>
                        <p:par>
                          <p:cTn id="374" fill="hold" nodeType="afterGroup">
                            <p:stCondLst>
                              <p:cond delay="119500"/>
                            </p:stCondLst>
                            <p:childTnLst>
                              <p:par>
                                <p:cTn id="375" presetID="11" presetClass="entr" presetSubtype="0" fill="hold" grpId="0" nodeType="afterEffect">
                                  <p:stCondLst>
                                    <p:cond delay="0"/>
                                  </p:stCondLst>
                                  <p:childTnLst>
                                    <p:set>
                                      <p:cBhvr>
                                        <p:cTn id="376" dur="1000">
                                          <p:stCondLst>
                                            <p:cond delay="0"/>
                                          </p:stCondLst>
                                        </p:cTn>
                                        <p:tgtEl>
                                          <p:spTgt spid="7301"/>
                                        </p:tgtEl>
                                        <p:attrNameLst>
                                          <p:attrName>style.visibility</p:attrName>
                                        </p:attrNameLst>
                                      </p:cBhvr>
                                      <p:to>
                                        <p:strVal val="visible"/>
                                      </p:to>
                                    </p:set>
                                  </p:childTnLst>
                                  <p:subTnLst>
                                    <p:set>
                                      <p:cBhvr override="childStyle">
                                        <p:cTn dur="1" fill="hold" display="0" masterRel="sameClick" afterEffect="1">
                                          <p:stCondLst>
                                            <p:cond evt="end" delay="0">
                                              <p:tn val="375"/>
                                            </p:cond>
                                          </p:stCondLst>
                                        </p:cTn>
                                        <p:tgtEl>
                                          <p:spTgt spid="7301"/>
                                        </p:tgtEl>
                                        <p:attrNameLst>
                                          <p:attrName>style.visibility</p:attrName>
                                        </p:attrNameLst>
                                      </p:cBhvr>
                                      <p:to>
                                        <p:strVal val="hidden"/>
                                      </p:to>
                                    </p:set>
                                    <p:audio>
                                      <p:cMediaNode>
                                        <p:cTn display="0" masterRel="sameClick">
                                          <p:stCondLst>
                                            <p:cond evt="begin" delay="0">
                                              <p:tn val="375"/>
                                            </p:cond>
                                          </p:stCondLst>
                                          <p:endCondLst>
                                            <p:cond evt="onStopAudio" delay="0">
                                              <p:tgtEl>
                                                <p:sldTgt/>
                                              </p:tgtEl>
                                            </p:cond>
                                          </p:endCondLst>
                                        </p:cTn>
                                        <p:tgtEl>
                                          <p:sndTgt r:embed="rId2" name="click.wav"/>
                                        </p:tgtEl>
                                      </p:cMediaNode>
                                    </p:audio>
                                  </p:subTnLst>
                                </p:cTn>
                              </p:par>
                            </p:childTnLst>
                          </p:cTn>
                        </p:par>
                        <p:par>
                          <p:cTn id="377" fill="hold" nodeType="afterGroup">
                            <p:stCondLst>
                              <p:cond delay="120500"/>
                            </p:stCondLst>
                            <p:childTnLst>
                              <p:par>
                                <p:cTn id="378" presetID="11" presetClass="entr" presetSubtype="0" fill="hold" grpId="0" nodeType="afterEffect">
                                  <p:stCondLst>
                                    <p:cond delay="0"/>
                                  </p:stCondLst>
                                  <p:childTnLst>
                                    <p:set>
                                      <p:cBhvr>
                                        <p:cTn id="379" dur="1000">
                                          <p:stCondLst>
                                            <p:cond delay="0"/>
                                          </p:stCondLst>
                                        </p:cTn>
                                        <p:tgtEl>
                                          <p:spTgt spid="7305"/>
                                        </p:tgtEl>
                                        <p:attrNameLst>
                                          <p:attrName>style.visibility</p:attrName>
                                        </p:attrNameLst>
                                      </p:cBhvr>
                                      <p:to>
                                        <p:strVal val="visible"/>
                                      </p:to>
                                    </p:set>
                                  </p:childTnLst>
                                  <p:subTnLst>
                                    <p:audio>
                                      <p:cMediaNode>
                                        <p:cTn display="0" masterRel="sameClick">
                                          <p:stCondLst>
                                            <p:cond evt="begin" delay="0">
                                              <p:tn val="378"/>
                                            </p:cond>
                                          </p:stCondLst>
                                          <p:endCondLst>
                                            <p:cond evt="onStopAudio" delay="0">
                                              <p:tgtEl>
                                                <p:sldTgt/>
                                              </p:tgtEl>
                                            </p:cond>
                                          </p:endCondLst>
                                        </p:cTn>
                                        <p:tgtEl>
                                          <p:sndTgt r:embed="rId3"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P spid="3074" grpId="0"/>
      <p:bldP spid="7184" grpId="0"/>
      <p:bldP spid="7184" grpId="1"/>
      <p:bldP spid="7243" grpId="0"/>
      <p:bldP spid="7243" grpId="1"/>
      <p:bldP spid="7244" grpId="0"/>
      <p:bldP spid="7244" grpId="1"/>
      <p:bldP spid="7245" grpId="0"/>
      <p:bldP spid="7245" grpId="1"/>
      <p:bldP spid="7246" grpId="0"/>
      <p:bldP spid="7246" grpId="1"/>
      <p:bldP spid="7247" grpId="0"/>
      <p:bldP spid="7247" grpId="1"/>
      <p:bldP spid="7248" grpId="0"/>
      <p:bldP spid="7248" grpId="1"/>
      <p:bldP spid="7249" grpId="0"/>
      <p:bldP spid="7249" grpId="1"/>
      <p:bldP spid="7250" grpId="0"/>
      <p:bldP spid="7250" grpId="1"/>
      <p:bldP spid="7251" grpId="0"/>
      <p:bldP spid="7251" grpId="1"/>
      <p:bldP spid="7252" grpId="0"/>
      <p:bldP spid="7252" grpId="1"/>
      <p:bldP spid="7253" grpId="0"/>
      <p:bldP spid="7253" grpId="1"/>
      <p:bldP spid="7254" grpId="0"/>
      <p:bldP spid="7254" grpId="1"/>
      <p:bldP spid="7255" grpId="0"/>
      <p:bldP spid="7255" grpId="1"/>
      <p:bldP spid="7256" grpId="0"/>
      <p:bldP spid="7256" grpId="1"/>
      <p:bldP spid="7257" grpId="0"/>
      <p:bldP spid="7257" grpId="1"/>
      <p:bldP spid="7258" grpId="0"/>
      <p:bldP spid="7258" grpId="1"/>
      <p:bldP spid="7259" grpId="0"/>
      <p:bldP spid="7259" grpId="1"/>
      <p:bldP spid="7260" grpId="0"/>
      <p:bldP spid="7260" grpId="1"/>
      <p:bldP spid="7261" grpId="0"/>
      <p:bldP spid="7261" grpId="1"/>
      <p:bldP spid="7262" grpId="0"/>
      <p:bldP spid="7262" grpId="1"/>
      <p:bldP spid="7263" grpId="0"/>
      <p:bldP spid="7263" grpId="1"/>
      <p:bldP spid="7264" grpId="0"/>
      <p:bldP spid="7264" grpId="1"/>
      <p:bldP spid="7265" grpId="0"/>
      <p:bldP spid="7265" grpId="1"/>
      <p:bldP spid="7266" grpId="0"/>
      <p:bldP spid="7266" grpId="1"/>
      <p:bldP spid="7267" grpId="0"/>
      <p:bldP spid="7267" grpId="1"/>
      <p:bldP spid="7268" grpId="0"/>
      <p:bldP spid="7268" grpId="1"/>
      <p:bldP spid="7270" grpId="0"/>
      <p:bldP spid="7270" grpId="1"/>
      <p:bldP spid="7271" grpId="0"/>
      <p:bldP spid="7271" grpId="1"/>
      <p:bldP spid="7272" grpId="0"/>
      <p:bldP spid="7272" grpId="1"/>
      <p:bldP spid="7273" grpId="0"/>
      <p:bldP spid="7273" grpId="1"/>
      <p:bldP spid="7274" grpId="0"/>
      <p:bldP spid="7274" grpId="1"/>
      <p:bldP spid="7275" grpId="0"/>
      <p:bldP spid="7275" grpId="1"/>
      <p:bldP spid="7276" grpId="0"/>
      <p:bldP spid="7276" grpId="1"/>
      <p:bldP spid="7277" grpId="0"/>
      <p:bldP spid="7277" grpId="1"/>
      <p:bldP spid="7278" grpId="0"/>
      <p:bldP spid="7278" grpId="1"/>
      <p:bldP spid="7279" grpId="0"/>
      <p:bldP spid="7279" grpId="1"/>
      <p:bldP spid="7280" grpId="0"/>
      <p:bldP spid="7280" grpId="1"/>
      <p:bldP spid="7281" grpId="0"/>
      <p:bldP spid="7281" grpId="1"/>
      <p:bldP spid="7282" grpId="0"/>
      <p:bldP spid="7282" grpId="1"/>
      <p:bldP spid="7283" grpId="0"/>
      <p:bldP spid="7283" grpId="1"/>
      <p:bldP spid="7284" grpId="0"/>
      <p:bldP spid="7284" grpId="1"/>
      <p:bldP spid="7285" grpId="0"/>
      <p:bldP spid="7285" grpId="1"/>
      <p:bldP spid="7286" grpId="0"/>
      <p:bldP spid="7286" grpId="1"/>
      <p:bldP spid="7287" grpId="0"/>
      <p:bldP spid="7287" grpId="1"/>
      <p:bldP spid="7288" grpId="0"/>
      <p:bldP spid="7288" grpId="1"/>
      <p:bldP spid="7289" grpId="0"/>
      <p:bldP spid="7289" grpId="1"/>
      <p:bldP spid="7290" grpId="0"/>
      <p:bldP spid="7290" grpId="1"/>
      <p:bldP spid="7291" grpId="0"/>
      <p:bldP spid="7291" grpId="1"/>
      <p:bldP spid="7292" grpId="0"/>
      <p:bldP spid="7292" grpId="1"/>
      <p:bldP spid="7293" grpId="0"/>
      <p:bldP spid="7293" grpId="1"/>
      <p:bldP spid="7294" grpId="0"/>
      <p:bldP spid="7294" grpId="1"/>
      <p:bldP spid="7295" grpId="0"/>
      <p:bldP spid="7295" grpId="1"/>
      <p:bldP spid="7296" grpId="0"/>
      <p:bldP spid="7296" grpId="1"/>
      <p:bldP spid="7297" grpId="0"/>
      <p:bldP spid="7297" grpId="1"/>
      <p:bldP spid="7298" grpId="0"/>
      <p:bldP spid="7298" grpId="1"/>
      <p:bldP spid="7299" grpId="0"/>
      <p:bldP spid="7299" grpId="1"/>
      <p:bldP spid="7300" grpId="0"/>
      <p:bldP spid="7300" grpId="1"/>
      <p:bldP spid="7301" grpId="0"/>
      <p:bldP spid="7301" grpId="1"/>
      <p:bldP spid="7305" grpId="0"/>
      <p:bldP spid="7305" grpId="1"/>
      <p:bldP spid="313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91" name="Text Box 163">
            <a:extLst>
              <a:ext uri="{FF2B5EF4-FFF2-40B4-BE49-F238E27FC236}">
                <a16:creationId xmlns:a16="http://schemas.microsoft.com/office/drawing/2014/main" id="{531AE57C-5798-4D85-99B6-1F19B90A5968}"/>
              </a:ext>
            </a:extLst>
          </p:cNvPr>
          <p:cNvSpPr txBox="1">
            <a:spLocks noChangeArrowheads="1"/>
          </p:cNvSpPr>
          <p:nvPr/>
        </p:nvSpPr>
        <p:spPr bwMode="auto">
          <a:xfrm>
            <a:off x="5919788" y="3014663"/>
            <a:ext cx="8620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b="1">
                <a:solidFill>
                  <a:srgbClr val="0000FF"/>
                </a:solidFill>
                <a:latin typeface="Times New Roman" panose="02020603050405020304" pitchFamily="18" charset="0"/>
              </a:rPr>
              <a:t>3,5</a:t>
            </a:r>
          </a:p>
        </p:txBody>
      </p:sp>
      <p:sp>
        <p:nvSpPr>
          <p:cNvPr id="22694" name="Text Box 166">
            <a:extLst>
              <a:ext uri="{FF2B5EF4-FFF2-40B4-BE49-F238E27FC236}">
                <a16:creationId xmlns:a16="http://schemas.microsoft.com/office/drawing/2014/main" id="{F8013172-2758-496A-96D9-374CBDABEF6B}"/>
              </a:ext>
            </a:extLst>
          </p:cNvPr>
          <p:cNvSpPr txBox="1">
            <a:spLocks noChangeArrowheads="1"/>
          </p:cNvSpPr>
          <p:nvPr/>
        </p:nvSpPr>
        <p:spPr bwMode="auto">
          <a:xfrm>
            <a:off x="7177088" y="2936875"/>
            <a:ext cx="6477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b="1">
                <a:solidFill>
                  <a:srgbClr val="FF0066"/>
                </a:solidFill>
                <a:latin typeface="Times New Roman" panose="02020603050405020304" pitchFamily="18" charset="0"/>
              </a:rPr>
              <a:t>x</a:t>
            </a:r>
          </a:p>
        </p:txBody>
      </p:sp>
      <p:graphicFrame>
        <p:nvGraphicFramePr>
          <p:cNvPr id="20543" name="Group 63">
            <a:extLst>
              <a:ext uri="{FF2B5EF4-FFF2-40B4-BE49-F238E27FC236}">
                <a16:creationId xmlns:a16="http://schemas.microsoft.com/office/drawing/2014/main" id="{4886ED52-FEEB-42FF-B9A0-26C6132AA456}"/>
              </a:ext>
            </a:extLst>
          </p:cNvPr>
          <p:cNvGraphicFramePr>
            <a:graphicFrameLocks noGrp="1"/>
          </p:cNvGraphicFramePr>
          <p:nvPr>
            <p:ph idx="4294967295"/>
          </p:nvPr>
        </p:nvGraphicFramePr>
        <p:xfrm>
          <a:off x="3352801" y="1905000"/>
          <a:ext cx="4938713" cy="2755900"/>
        </p:xfrm>
        <a:graphic>
          <a:graphicData uri="http://schemas.openxmlformats.org/drawingml/2006/table">
            <a:tbl>
              <a:tblPr/>
              <a:tblGrid>
                <a:gridCol w="1219200">
                  <a:extLst>
                    <a:ext uri="{9D8B030D-6E8A-4147-A177-3AD203B41FA5}">
                      <a16:colId xmlns:a16="http://schemas.microsoft.com/office/drawing/2014/main" val="20000"/>
                    </a:ext>
                  </a:extLst>
                </a:gridCol>
                <a:gridCol w="1061244">
                  <a:extLst>
                    <a:ext uri="{9D8B030D-6E8A-4147-A177-3AD203B41FA5}">
                      <a16:colId xmlns:a16="http://schemas.microsoft.com/office/drawing/2014/main" val="20001"/>
                    </a:ext>
                  </a:extLst>
                </a:gridCol>
                <a:gridCol w="1234679">
                  <a:extLst>
                    <a:ext uri="{9D8B030D-6E8A-4147-A177-3AD203B41FA5}">
                      <a16:colId xmlns:a16="http://schemas.microsoft.com/office/drawing/2014/main" val="20002"/>
                    </a:ext>
                  </a:extLst>
                </a:gridCol>
                <a:gridCol w="1423590">
                  <a:extLst>
                    <a:ext uri="{9D8B030D-6E8A-4147-A177-3AD203B41FA5}">
                      <a16:colId xmlns:a16="http://schemas.microsoft.com/office/drawing/2014/main" val="20003"/>
                    </a:ext>
                  </a:extLst>
                </a:gridCol>
              </a:tblGrid>
              <a:tr h="8509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V</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(km/h)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(km)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144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Xe </a:t>
                      </a:r>
                      <a:r>
                        <a:rPr kumimoji="0" lang="en-US" sz="2000" b="1"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máy</a:t>
                      </a:r>
                      <a:endPar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906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Ô tô</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0533" name="Object 53">
            <a:extLst>
              <a:ext uri="{FF2B5EF4-FFF2-40B4-BE49-F238E27FC236}">
                <a16:creationId xmlns:a16="http://schemas.microsoft.com/office/drawing/2014/main" id="{9619FBDC-9FC6-4660-8726-722FA4B2384D}"/>
              </a:ext>
            </a:extLst>
          </p:cNvPr>
          <p:cNvGraphicFramePr>
            <a:graphicFrameLocks noChangeAspect="1"/>
          </p:cNvGraphicFramePr>
          <p:nvPr/>
        </p:nvGraphicFramePr>
        <p:xfrm>
          <a:off x="4716464" y="2628901"/>
          <a:ext cx="636587" cy="969963"/>
        </p:xfrm>
        <a:graphic>
          <a:graphicData uri="http://schemas.openxmlformats.org/presentationml/2006/ole">
            <mc:AlternateContent xmlns:mc="http://schemas.openxmlformats.org/markup-compatibility/2006">
              <mc:Choice xmlns:v="urn:schemas-microsoft-com:vml" Requires="v">
                <p:oleObj name="Equation" r:id="rId3" imgW="266469" imgH="406048" progId="Equation.DSMT4">
                  <p:embed/>
                </p:oleObj>
              </mc:Choice>
              <mc:Fallback>
                <p:oleObj name="Equation" r:id="rId3" imgW="266469" imgH="406048" progId="Equation.DSMT4">
                  <p:embed/>
                  <p:pic>
                    <p:nvPicPr>
                      <p:cNvPr id="20533" name="Object 53">
                        <a:extLst>
                          <a:ext uri="{FF2B5EF4-FFF2-40B4-BE49-F238E27FC236}">
                            <a16:creationId xmlns:a16="http://schemas.microsoft.com/office/drawing/2014/main" id="{9619FBDC-9FC6-4660-8726-722FA4B2384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464" y="2628901"/>
                        <a:ext cx="636587"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534" name="Object 54">
            <a:extLst>
              <a:ext uri="{FF2B5EF4-FFF2-40B4-BE49-F238E27FC236}">
                <a16:creationId xmlns:a16="http://schemas.microsoft.com/office/drawing/2014/main" id="{64E21D75-B127-4D90-A7B1-49435621AEB4}"/>
              </a:ext>
            </a:extLst>
          </p:cNvPr>
          <p:cNvGraphicFramePr>
            <a:graphicFrameLocks noChangeAspect="1"/>
          </p:cNvGraphicFramePr>
          <p:nvPr/>
        </p:nvGraphicFramePr>
        <p:xfrm>
          <a:off x="4749801" y="3727450"/>
          <a:ext cx="504825" cy="768350"/>
        </p:xfrm>
        <a:graphic>
          <a:graphicData uri="http://schemas.openxmlformats.org/presentationml/2006/ole">
            <mc:AlternateContent xmlns:mc="http://schemas.openxmlformats.org/markup-compatibility/2006">
              <mc:Choice xmlns:v="urn:schemas-microsoft-com:vml" Requires="v">
                <p:oleObj name="Equation" r:id="rId5" imgW="266469" imgH="406048" progId="Equation.DSMT4">
                  <p:embed/>
                </p:oleObj>
              </mc:Choice>
              <mc:Fallback>
                <p:oleObj name="Equation" r:id="rId5" imgW="266469" imgH="406048" progId="Equation.DSMT4">
                  <p:embed/>
                  <p:pic>
                    <p:nvPicPr>
                      <p:cNvPr id="20534" name="Object 54">
                        <a:extLst>
                          <a:ext uri="{FF2B5EF4-FFF2-40B4-BE49-F238E27FC236}">
                            <a16:creationId xmlns:a16="http://schemas.microsoft.com/office/drawing/2014/main" id="{64E21D75-B127-4D90-A7B1-49435621AEB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49801" y="3727450"/>
                        <a:ext cx="50482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Text Box 175">
            <a:extLst>
              <a:ext uri="{FF2B5EF4-FFF2-40B4-BE49-F238E27FC236}">
                <a16:creationId xmlns:a16="http://schemas.microsoft.com/office/drawing/2014/main" id="{1DBF4E97-6565-46D5-9100-082F4FA80D53}"/>
              </a:ext>
            </a:extLst>
          </p:cNvPr>
          <p:cNvSpPr txBox="1">
            <a:spLocks noChangeArrowheads="1"/>
          </p:cNvSpPr>
          <p:nvPr/>
        </p:nvSpPr>
        <p:spPr bwMode="auto">
          <a:xfrm>
            <a:off x="2320926" y="4933951"/>
            <a:ext cx="2428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b="1" dirty="0" err="1">
                <a:solidFill>
                  <a:schemeClr val="bg1"/>
                </a:solidFill>
                <a:latin typeface="Times New Roman" panose="02020603050405020304" pitchFamily="18" charset="0"/>
              </a:rPr>
              <a:t>Phương</a:t>
            </a:r>
            <a:r>
              <a:rPr lang="en-US" altLang="en-US" sz="2800" b="1" dirty="0">
                <a:solidFill>
                  <a:schemeClr val="bg1"/>
                </a:solidFill>
                <a:latin typeface="Times New Roman" panose="02020603050405020304" pitchFamily="18" charset="0"/>
              </a:rPr>
              <a:t> </a:t>
            </a:r>
            <a:r>
              <a:rPr lang="en-US" altLang="en-US" sz="2800" b="1" dirty="0" err="1">
                <a:solidFill>
                  <a:schemeClr val="bg1"/>
                </a:solidFill>
                <a:latin typeface="Times New Roman" panose="02020603050405020304" pitchFamily="18" charset="0"/>
              </a:rPr>
              <a:t>trình</a:t>
            </a:r>
            <a:r>
              <a:rPr lang="en-US" altLang="en-US" sz="2800" b="1" dirty="0">
                <a:solidFill>
                  <a:schemeClr val="bg1"/>
                </a:solidFill>
                <a:latin typeface="Times New Roman" panose="02020603050405020304" pitchFamily="18" charset="0"/>
              </a:rPr>
              <a:t>:</a:t>
            </a:r>
          </a:p>
        </p:txBody>
      </p:sp>
      <p:graphicFrame>
        <p:nvGraphicFramePr>
          <p:cNvPr id="20539" name="Object 59">
            <a:extLst>
              <a:ext uri="{FF2B5EF4-FFF2-40B4-BE49-F238E27FC236}">
                <a16:creationId xmlns:a16="http://schemas.microsoft.com/office/drawing/2014/main" id="{E53279C2-409B-45C1-9317-6D8B530BA28C}"/>
              </a:ext>
            </a:extLst>
          </p:cNvPr>
          <p:cNvGraphicFramePr>
            <a:graphicFrameLocks noChangeAspect="1"/>
          </p:cNvGraphicFramePr>
          <p:nvPr/>
        </p:nvGraphicFramePr>
        <p:xfrm>
          <a:off x="4716464" y="4648200"/>
          <a:ext cx="2041525" cy="895350"/>
        </p:xfrm>
        <a:graphic>
          <a:graphicData uri="http://schemas.openxmlformats.org/presentationml/2006/ole">
            <mc:AlternateContent xmlns:mc="http://schemas.openxmlformats.org/markup-compatibility/2006">
              <mc:Choice xmlns:v="urn:schemas-microsoft-com:vml" Requires="v">
                <p:oleObj name="Equation" r:id="rId7" imgW="926698" imgH="406224" progId="Equation.DSMT4">
                  <p:embed/>
                </p:oleObj>
              </mc:Choice>
              <mc:Fallback>
                <p:oleObj name="Equation" r:id="rId7" imgW="926698" imgH="406224" progId="Equation.DSMT4">
                  <p:embed/>
                  <p:pic>
                    <p:nvPicPr>
                      <p:cNvPr id="20539" name="Object 59">
                        <a:extLst>
                          <a:ext uri="{FF2B5EF4-FFF2-40B4-BE49-F238E27FC236}">
                            <a16:creationId xmlns:a16="http://schemas.microsoft.com/office/drawing/2014/main" id="{E53279C2-409B-45C1-9317-6D8B530BA28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16464" y="4648200"/>
                        <a:ext cx="2041525"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606" name="TextBox 54">
            <a:extLst>
              <a:ext uri="{FF2B5EF4-FFF2-40B4-BE49-F238E27FC236}">
                <a16:creationId xmlns:a16="http://schemas.microsoft.com/office/drawing/2014/main" id="{D6856F4B-42CE-4EB4-B41F-AEA6D8ACC9E6}"/>
              </a:ext>
            </a:extLst>
          </p:cNvPr>
          <p:cNvSpPr txBox="1">
            <a:spLocks noChangeArrowheads="1"/>
          </p:cNvSpPr>
          <p:nvPr/>
        </p:nvSpPr>
        <p:spPr bwMode="auto">
          <a:xfrm>
            <a:off x="1714500" y="1"/>
            <a:ext cx="17859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u="sng" dirty="0" err="1">
                <a:solidFill>
                  <a:schemeClr val="bg1"/>
                </a:solidFill>
                <a:latin typeface="Times New Roman" panose="02020603050405020304" pitchFamily="18" charset="0"/>
              </a:rPr>
              <a:t>Cách</a:t>
            </a:r>
            <a:r>
              <a:rPr lang="en-US" altLang="en-US" sz="2400" b="1" u="sng" dirty="0">
                <a:solidFill>
                  <a:schemeClr val="bg1"/>
                </a:solidFill>
                <a:latin typeface="Times New Roman" panose="02020603050405020304" pitchFamily="18" charset="0"/>
              </a:rPr>
              <a:t> 1:</a:t>
            </a:r>
            <a:endParaRPr lang="en-US" altLang="en-US" sz="1800" b="1" u="sng" dirty="0">
              <a:solidFill>
                <a:schemeClr val="bg1"/>
              </a:solidFill>
              <a:latin typeface="Times New Roman" panose="02020603050405020304" pitchFamily="18" charset="0"/>
            </a:endParaRPr>
          </a:p>
        </p:txBody>
      </p:sp>
      <p:sp>
        <p:nvSpPr>
          <p:cNvPr id="13" name="Text Box 166">
            <a:extLst>
              <a:ext uri="{FF2B5EF4-FFF2-40B4-BE49-F238E27FC236}">
                <a16:creationId xmlns:a16="http://schemas.microsoft.com/office/drawing/2014/main" id="{0FC8F32C-8062-486A-A0D5-A7573F8451A7}"/>
              </a:ext>
            </a:extLst>
          </p:cNvPr>
          <p:cNvSpPr txBox="1">
            <a:spLocks noChangeArrowheads="1"/>
          </p:cNvSpPr>
          <p:nvPr/>
        </p:nvSpPr>
        <p:spPr bwMode="auto">
          <a:xfrm>
            <a:off x="7177088" y="3702050"/>
            <a:ext cx="6477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b="1">
                <a:solidFill>
                  <a:srgbClr val="FF0066"/>
                </a:solidFill>
                <a:latin typeface="Times New Roman" panose="02020603050405020304" pitchFamily="18" charset="0"/>
              </a:rPr>
              <a:t>x</a:t>
            </a:r>
          </a:p>
        </p:txBody>
      </p:sp>
      <p:sp>
        <p:nvSpPr>
          <p:cNvPr id="14" name="Text Box 163">
            <a:extLst>
              <a:ext uri="{FF2B5EF4-FFF2-40B4-BE49-F238E27FC236}">
                <a16:creationId xmlns:a16="http://schemas.microsoft.com/office/drawing/2014/main" id="{FD870213-4D12-4045-B96D-F7814105CB6B}"/>
              </a:ext>
            </a:extLst>
          </p:cNvPr>
          <p:cNvSpPr txBox="1">
            <a:spLocks noChangeArrowheads="1"/>
          </p:cNvSpPr>
          <p:nvPr/>
        </p:nvSpPr>
        <p:spPr bwMode="auto">
          <a:xfrm>
            <a:off x="5895976" y="3697288"/>
            <a:ext cx="8620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b="1">
                <a:solidFill>
                  <a:srgbClr val="0000FF"/>
                </a:solidFill>
                <a:latin typeface="Times New Roman" panose="02020603050405020304" pitchFamily="18" charset="0"/>
              </a:rPr>
              <a:t>2,5</a:t>
            </a:r>
          </a:p>
        </p:txBody>
      </p:sp>
      <p:sp>
        <p:nvSpPr>
          <p:cNvPr id="24609" name="Subtitle 2">
            <a:extLst>
              <a:ext uri="{FF2B5EF4-FFF2-40B4-BE49-F238E27FC236}">
                <a16:creationId xmlns:a16="http://schemas.microsoft.com/office/drawing/2014/main" id="{D5DA4494-7954-482B-80C1-CAFE983956C5}"/>
              </a:ext>
            </a:extLst>
          </p:cNvPr>
          <p:cNvSpPr txBox="1">
            <a:spLocks/>
          </p:cNvSpPr>
          <p:nvPr/>
        </p:nvSpPr>
        <p:spPr bwMode="auto">
          <a:xfrm>
            <a:off x="1524000" y="762000"/>
            <a:ext cx="9372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r>
              <a:rPr lang="en-US" altLang="en-US" sz="3600" dirty="0" err="1">
                <a:solidFill>
                  <a:schemeClr val="bg1"/>
                </a:solidFill>
                <a:latin typeface="VNI-Times" pitchFamily="2" charset="0"/>
              </a:rPr>
              <a:t>Gọi</a:t>
            </a:r>
            <a:r>
              <a:rPr lang="en-US" altLang="en-US" sz="3600" dirty="0">
                <a:solidFill>
                  <a:schemeClr val="bg1"/>
                </a:solidFill>
                <a:latin typeface="VNI-Times" pitchFamily="2" charset="0"/>
              </a:rPr>
              <a:t> x(km) </a:t>
            </a:r>
            <a:r>
              <a:rPr lang="en-US" altLang="en-US" sz="3600" dirty="0" err="1">
                <a:solidFill>
                  <a:schemeClr val="bg1"/>
                </a:solidFill>
                <a:latin typeface="Times New Roman" panose="02020603050405020304" pitchFamily="18" charset="0"/>
                <a:cs typeface="Times New Roman" panose="02020603050405020304" pitchFamily="18" charset="0"/>
              </a:rPr>
              <a:t>là</a:t>
            </a:r>
            <a:r>
              <a:rPr lang="en-US" altLang="en-US" sz="3600" dirty="0">
                <a:solidFill>
                  <a:schemeClr val="bg1"/>
                </a:solidFill>
                <a:latin typeface="Times New Roman" panose="02020603050405020304" pitchFamily="18" charset="0"/>
                <a:cs typeface="Times New Roman" panose="02020603050405020304" pitchFamily="18" charset="0"/>
              </a:rPr>
              <a:t> </a:t>
            </a:r>
            <a:r>
              <a:rPr lang="en-US" altLang="en-US" sz="3600" dirty="0" err="1">
                <a:solidFill>
                  <a:schemeClr val="bg1"/>
                </a:solidFill>
                <a:latin typeface="Times New Roman" panose="02020603050405020304" pitchFamily="18" charset="0"/>
                <a:cs typeface="Times New Roman" panose="02020603050405020304" pitchFamily="18" charset="0"/>
              </a:rPr>
              <a:t>quãng</a:t>
            </a:r>
            <a:r>
              <a:rPr lang="en-US" altLang="en-US" sz="3600" dirty="0">
                <a:solidFill>
                  <a:schemeClr val="bg1"/>
                </a:solidFill>
                <a:latin typeface="Times New Roman" panose="02020603050405020304" pitchFamily="18" charset="0"/>
                <a:cs typeface="Times New Roman" panose="02020603050405020304" pitchFamily="18" charset="0"/>
              </a:rPr>
              <a:t> </a:t>
            </a:r>
            <a:r>
              <a:rPr lang="en-US" altLang="en-US" sz="3600" dirty="0" err="1">
                <a:solidFill>
                  <a:schemeClr val="bg1"/>
                </a:solidFill>
                <a:latin typeface="Times New Roman" panose="02020603050405020304" pitchFamily="18" charset="0"/>
                <a:cs typeface="Times New Roman" panose="02020603050405020304" pitchFamily="18" charset="0"/>
              </a:rPr>
              <a:t>đường</a:t>
            </a:r>
            <a:r>
              <a:rPr lang="en-US" altLang="en-US" sz="3600" dirty="0">
                <a:solidFill>
                  <a:schemeClr val="bg1"/>
                </a:solidFill>
                <a:latin typeface="Times New Roman" panose="02020603050405020304" pitchFamily="18" charset="0"/>
                <a:cs typeface="Times New Roman" panose="02020603050405020304" pitchFamily="18" charset="0"/>
              </a:rPr>
              <a:t> </a:t>
            </a:r>
            <a:r>
              <a:rPr lang="en-US" altLang="en-US" sz="3600" dirty="0" err="1">
                <a:solidFill>
                  <a:schemeClr val="bg1"/>
                </a:solidFill>
                <a:latin typeface="Times New Roman" panose="02020603050405020304" pitchFamily="18" charset="0"/>
                <a:cs typeface="Times New Roman" panose="02020603050405020304" pitchFamily="18" charset="0"/>
              </a:rPr>
              <a:t>của</a:t>
            </a:r>
            <a:r>
              <a:rPr lang="en-US" altLang="en-US" sz="3600" dirty="0">
                <a:solidFill>
                  <a:schemeClr val="bg1"/>
                </a:solidFill>
                <a:latin typeface="Times New Roman" panose="02020603050405020304" pitchFamily="18" charset="0"/>
                <a:cs typeface="Times New Roman" panose="02020603050405020304" pitchFamily="18" charset="0"/>
              </a:rPr>
              <a:t> </a:t>
            </a:r>
            <a:r>
              <a:rPr lang="en-US" altLang="en-US" sz="3600" dirty="0" err="1">
                <a:solidFill>
                  <a:schemeClr val="bg1"/>
                </a:solidFill>
                <a:latin typeface="Times New Roman" panose="02020603050405020304" pitchFamily="18" charset="0"/>
                <a:cs typeface="Times New Roman" panose="02020603050405020304" pitchFamily="18" charset="0"/>
              </a:rPr>
              <a:t>xe</a:t>
            </a:r>
            <a:r>
              <a:rPr lang="en-US" altLang="en-US" sz="3600" dirty="0">
                <a:solidFill>
                  <a:schemeClr val="bg1"/>
                </a:solidFill>
                <a:latin typeface="Times New Roman" panose="02020603050405020304" pitchFamily="18" charset="0"/>
                <a:cs typeface="Times New Roman" panose="02020603050405020304" pitchFamily="18" charset="0"/>
              </a:rPr>
              <a:t> </a:t>
            </a:r>
            <a:r>
              <a:rPr lang="en-US" altLang="en-US" sz="3600" dirty="0" err="1">
                <a:solidFill>
                  <a:schemeClr val="bg1"/>
                </a:solidFill>
                <a:latin typeface="Times New Roman" panose="02020603050405020304" pitchFamily="18" charset="0"/>
                <a:cs typeface="Times New Roman" panose="02020603050405020304" pitchFamily="18" charset="0"/>
              </a:rPr>
              <a:t>máy</a:t>
            </a:r>
            <a:r>
              <a:rPr lang="en-US" altLang="en-US" sz="3600" dirty="0">
                <a:solidFill>
                  <a:schemeClr val="bg1"/>
                </a:solidFill>
                <a:latin typeface="Times New Roman" panose="02020603050405020304" pitchFamily="18" charset="0"/>
                <a:cs typeface="Times New Roman" panose="02020603050405020304" pitchFamily="18" charset="0"/>
              </a:rPr>
              <a:t> (x&gt;0)</a:t>
            </a:r>
            <a:endParaRPr lang="vi-VN" altLang="en-US" sz="3600" dirty="0">
              <a:solidFill>
                <a:schemeClr val="bg1"/>
              </a:solidFill>
            </a:endParaRPr>
          </a:p>
        </p:txBody>
      </p:sp>
      <p:pic>
        <p:nvPicPr>
          <p:cNvPr id="15" name="Picture 8" descr="gu1">
            <a:extLst>
              <a:ext uri="{FF2B5EF4-FFF2-40B4-BE49-F238E27FC236}">
                <a16:creationId xmlns:a16="http://schemas.microsoft.com/office/drawing/2014/main" id="{5209B3C9-5661-4A17-9140-311E2894EAE7}"/>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9677400" y="1"/>
            <a:ext cx="8382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Left Arrow 2">
            <a:hlinkClick r:id="rId10" action="ppaction://hlinksldjump"/>
            <a:extLst>
              <a:ext uri="{FF2B5EF4-FFF2-40B4-BE49-F238E27FC236}">
                <a16:creationId xmlns:a16="http://schemas.microsoft.com/office/drawing/2014/main" id="{39DEF86A-D756-4298-9F80-3F62051B53DC}"/>
              </a:ext>
            </a:extLst>
          </p:cNvPr>
          <p:cNvSpPr/>
          <p:nvPr/>
        </p:nvSpPr>
        <p:spPr>
          <a:xfrm>
            <a:off x="9488488" y="6284913"/>
            <a:ext cx="1143000" cy="609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vi-VN"/>
          </a:p>
        </p:txBody>
      </p:sp>
      <p:sp>
        <p:nvSpPr>
          <p:cNvPr id="16" name="TextBox 5">
            <a:extLst>
              <a:ext uri="{FF2B5EF4-FFF2-40B4-BE49-F238E27FC236}">
                <a16:creationId xmlns:a16="http://schemas.microsoft.com/office/drawing/2014/main" id="{3D509481-1158-4A8B-8259-C78EFFBB1823}"/>
              </a:ext>
            </a:extLst>
          </p:cNvPr>
          <p:cNvSpPr txBox="1">
            <a:spLocks noChangeArrowheads="1"/>
          </p:cNvSpPr>
          <p:nvPr/>
        </p:nvSpPr>
        <p:spPr bwMode="auto">
          <a:xfrm>
            <a:off x="1524001" y="5486400"/>
            <a:ext cx="91598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dirty="0" err="1">
                <a:solidFill>
                  <a:schemeClr val="bg1"/>
                </a:solidFill>
                <a:latin typeface="Times New Roman" panose="02020603050405020304" pitchFamily="18" charset="0"/>
                <a:cs typeface="Times New Roman" panose="02020603050405020304" pitchFamily="18" charset="0"/>
              </a:rPr>
              <a:t>Giải</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phương</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trình</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trên</a:t>
            </a:r>
            <a:r>
              <a:rPr lang="en-US" altLang="en-US" dirty="0">
                <a:solidFill>
                  <a:schemeClr val="bg1"/>
                </a:solidFill>
                <a:latin typeface="Times New Roman" panose="02020603050405020304" pitchFamily="18" charset="0"/>
                <a:cs typeface="Times New Roman" panose="02020603050405020304" pitchFamily="18" charset="0"/>
              </a:rPr>
              <a:t> ta </a:t>
            </a:r>
            <a:r>
              <a:rPr lang="en-US" altLang="en-US" dirty="0" err="1">
                <a:solidFill>
                  <a:schemeClr val="bg1"/>
                </a:solidFill>
                <a:latin typeface="Times New Roman" panose="02020603050405020304" pitchFamily="18" charset="0"/>
                <a:cs typeface="Times New Roman" panose="02020603050405020304" pitchFamily="18" charset="0"/>
              </a:rPr>
              <a:t>được</a:t>
            </a:r>
            <a:r>
              <a:rPr lang="en-US" altLang="en-US" dirty="0">
                <a:solidFill>
                  <a:schemeClr val="bg1"/>
                </a:solidFill>
                <a:latin typeface="Times New Roman" panose="02020603050405020304" pitchFamily="18" charset="0"/>
                <a:cs typeface="Times New Roman" panose="02020603050405020304" pitchFamily="18" charset="0"/>
              </a:rPr>
              <a:t> x=175</a:t>
            </a:r>
            <a:endParaRPr lang="vi-VN" altLang="en-US" dirty="0">
              <a:solidFill>
                <a:schemeClr val="bg1"/>
              </a:solidFill>
              <a:latin typeface="Times New Roman" panose="02020603050405020304" pitchFamily="18" charset="0"/>
              <a:cs typeface="Times New Roman" panose="02020603050405020304" pitchFamily="18" charset="0"/>
            </a:endParaRPr>
          </a:p>
        </p:txBody>
      </p:sp>
      <p:sp>
        <p:nvSpPr>
          <p:cNvPr id="17" name="TextBox 5">
            <a:extLst>
              <a:ext uri="{FF2B5EF4-FFF2-40B4-BE49-F238E27FC236}">
                <a16:creationId xmlns:a16="http://schemas.microsoft.com/office/drawing/2014/main" id="{55148E58-4270-4DF6-A8A0-C7991D010C04}"/>
              </a:ext>
            </a:extLst>
          </p:cNvPr>
          <p:cNvSpPr txBox="1">
            <a:spLocks noChangeArrowheads="1"/>
          </p:cNvSpPr>
          <p:nvPr/>
        </p:nvSpPr>
        <p:spPr bwMode="auto">
          <a:xfrm>
            <a:off x="1508126" y="6021389"/>
            <a:ext cx="91598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dirty="0" err="1">
                <a:solidFill>
                  <a:schemeClr val="bg1"/>
                </a:solidFill>
                <a:latin typeface="Times New Roman" panose="02020603050405020304" pitchFamily="18" charset="0"/>
                <a:cs typeface="Times New Roman" panose="02020603050405020304" pitchFamily="18" charset="0"/>
              </a:rPr>
              <a:t>Vậy</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quãng</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đường</a:t>
            </a:r>
            <a:r>
              <a:rPr lang="en-US" altLang="en-US" dirty="0">
                <a:solidFill>
                  <a:schemeClr val="bg1"/>
                </a:solidFill>
                <a:latin typeface="Times New Roman" panose="02020603050405020304" pitchFamily="18" charset="0"/>
                <a:cs typeface="Times New Roman" panose="02020603050405020304" pitchFamily="18" charset="0"/>
              </a:rPr>
              <a:t> AB là175km</a:t>
            </a:r>
            <a:endParaRPr lang="vi-VN" altLang="en-US" dirty="0">
              <a:solidFill>
                <a:schemeClr val="bg1"/>
              </a:solidFill>
              <a:latin typeface="Times New Roman" panose="02020603050405020304" pitchFamily="18" charset="0"/>
              <a:cs typeface="Times New Roman" panose="02020603050405020304" pitchFamily="18" charset="0"/>
            </a:endParaRPr>
          </a:p>
        </p:txBody>
      </p:sp>
      <p:cxnSp>
        <p:nvCxnSpPr>
          <p:cNvPr id="18" name="Straight Connector 17">
            <a:extLst>
              <a:ext uri="{FF2B5EF4-FFF2-40B4-BE49-F238E27FC236}">
                <a16:creationId xmlns:a16="http://schemas.microsoft.com/office/drawing/2014/main" id="{F4A6AB39-A930-4F9B-8161-CB0AE99E5C39}"/>
              </a:ext>
            </a:extLst>
          </p:cNvPr>
          <p:cNvCxnSpPr/>
          <p:nvPr/>
        </p:nvCxnSpPr>
        <p:spPr>
          <a:xfrm>
            <a:off x="3352800" y="1906588"/>
            <a:ext cx="1219200" cy="800100"/>
          </a:xfrm>
          <a:prstGeom prst="line">
            <a:avLst/>
          </a:prstGeom>
          <a:ln w="28575">
            <a:solidFill>
              <a:schemeClr val="tx2">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3469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2691"/>
                                        </p:tgtEl>
                                        <p:attrNameLst>
                                          <p:attrName>style.visibility</p:attrName>
                                        </p:attrNameLst>
                                      </p:cBhvr>
                                      <p:to>
                                        <p:strVal val="visible"/>
                                      </p:to>
                                    </p:set>
                                    <p:anim calcmode="discrete" valueType="clr">
                                      <p:cBhvr override="childStyle">
                                        <p:cTn id="7" dur="80"/>
                                        <p:tgtEl>
                                          <p:spTgt spid="2269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2691"/>
                                        </p:tgtEl>
                                        <p:attrNameLst>
                                          <p:attrName>fillcolor</p:attrName>
                                        </p:attrNameLst>
                                      </p:cBhvr>
                                      <p:tavLst>
                                        <p:tav tm="0">
                                          <p:val>
                                            <p:clrVal>
                                              <a:schemeClr val="accent2"/>
                                            </p:clrVal>
                                          </p:val>
                                        </p:tav>
                                        <p:tav tm="50000">
                                          <p:val>
                                            <p:clrVal>
                                              <a:schemeClr val="hlink"/>
                                            </p:clrVal>
                                          </p:val>
                                        </p:tav>
                                      </p:tavLst>
                                    </p:anim>
                                    <p:set>
                                      <p:cBhvr>
                                        <p:cTn id="9" dur="80"/>
                                        <p:tgtEl>
                                          <p:spTgt spid="22691"/>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22694"/>
                                        </p:tgtEl>
                                        <p:attrNameLst>
                                          <p:attrName>style.visibility</p:attrName>
                                        </p:attrNameLst>
                                      </p:cBhvr>
                                      <p:to>
                                        <p:strVal val="visible"/>
                                      </p:to>
                                    </p:set>
                                    <p:anim calcmode="discrete" valueType="clr">
                                      <p:cBhvr override="childStyle">
                                        <p:cTn id="14" dur="80"/>
                                        <p:tgtEl>
                                          <p:spTgt spid="22694"/>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2694"/>
                                        </p:tgtEl>
                                        <p:attrNameLst>
                                          <p:attrName>fillcolor</p:attrName>
                                        </p:attrNameLst>
                                      </p:cBhvr>
                                      <p:tavLst>
                                        <p:tav tm="0">
                                          <p:val>
                                            <p:clrVal>
                                              <a:schemeClr val="accent2"/>
                                            </p:clrVal>
                                          </p:val>
                                        </p:tav>
                                        <p:tav tm="50000">
                                          <p:val>
                                            <p:clrVal>
                                              <a:schemeClr val="hlink"/>
                                            </p:clrVal>
                                          </p:val>
                                        </p:tav>
                                      </p:tavLst>
                                    </p:anim>
                                    <p:set>
                                      <p:cBhvr>
                                        <p:cTn id="16" dur="80"/>
                                        <p:tgtEl>
                                          <p:spTgt spid="22694"/>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8" presetClass="entr" presetSubtype="16" fill="hold" nodeType="clickEffect">
                                  <p:stCondLst>
                                    <p:cond delay="0"/>
                                  </p:stCondLst>
                                  <p:childTnLst>
                                    <p:set>
                                      <p:cBhvr>
                                        <p:cTn id="20" dur="1" fill="hold">
                                          <p:stCondLst>
                                            <p:cond delay="0"/>
                                          </p:stCondLst>
                                        </p:cTn>
                                        <p:tgtEl>
                                          <p:spTgt spid="20533"/>
                                        </p:tgtEl>
                                        <p:attrNameLst>
                                          <p:attrName>style.visibility</p:attrName>
                                        </p:attrNameLst>
                                      </p:cBhvr>
                                      <p:to>
                                        <p:strVal val="visible"/>
                                      </p:to>
                                    </p:set>
                                    <p:animEffect transition="in" filter="diamond(in)">
                                      <p:cBhvr>
                                        <p:cTn id="21" dur="2000"/>
                                        <p:tgtEl>
                                          <p:spTgt spid="2053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13"/>
                                        </p:tgtEl>
                                        <p:attrNameLst>
                                          <p:attrName>style.visibility</p:attrName>
                                        </p:attrNameLst>
                                      </p:cBhvr>
                                      <p:to>
                                        <p:strVal val="visible"/>
                                      </p:to>
                                    </p:set>
                                    <p:anim calcmode="discrete" valueType="clr">
                                      <p:cBhvr override="childStyle">
                                        <p:cTn id="26" dur="80"/>
                                        <p:tgtEl>
                                          <p:spTgt spid="13"/>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13"/>
                                        </p:tgtEl>
                                        <p:attrNameLst>
                                          <p:attrName>fillcolor</p:attrName>
                                        </p:attrNameLst>
                                      </p:cBhvr>
                                      <p:tavLst>
                                        <p:tav tm="0">
                                          <p:val>
                                            <p:clrVal>
                                              <a:schemeClr val="accent2"/>
                                            </p:clrVal>
                                          </p:val>
                                        </p:tav>
                                        <p:tav tm="50000">
                                          <p:val>
                                            <p:clrVal>
                                              <a:schemeClr val="hlink"/>
                                            </p:clrVal>
                                          </p:val>
                                        </p:tav>
                                      </p:tavLst>
                                    </p:anim>
                                    <p:set>
                                      <p:cBhvr>
                                        <p:cTn id="28" dur="80"/>
                                        <p:tgtEl>
                                          <p:spTgt spid="13"/>
                                        </p:tgtEl>
                                        <p:attrNameLst>
                                          <p:attrName>fill.type</p:attrName>
                                        </p:attrNameLst>
                                      </p:cBhvr>
                                      <p:to>
                                        <p:strVal val="solid"/>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7" presetClass="entr" presetSubtype="0" fill="hold" grpId="0" nodeType="clickEffect">
                                  <p:stCondLst>
                                    <p:cond delay="0"/>
                                  </p:stCondLst>
                                  <p:iterate type="lt">
                                    <p:tmPct val="50000"/>
                                  </p:iterate>
                                  <p:childTnLst>
                                    <p:set>
                                      <p:cBhvr>
                                        <p:cTn id="32" dur="1" fill="hold">
                                          <p:stCondLst>
                                            <p:cond delay="0"/>
                                          </p:stCondLst>
                                        </p:cTn>
                                        <p:tgtEl>
                                          <p:spTgt spid="14"/>
                                        </p:tgtEl>
                                        <p:attrNameLst>
                                          <p:attrName>style.visibility</p:attrName>
                                        </p:attrNameLst>
                                      </p:cBhvr>
                                      <p:to>
                                        <p:strVal val="visible"/>
                                      </p:to>
                                    </p:set>
                                    <p:anim calcmode="discrete" valueType="clr">
                                      <p:cBhvr override="childStyle">
                                        <p:cTn id="33" dur="80"/>
                                        <p:tgtEl>
                                          <p:spTgt spid="14"/>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14"/>
                                        </p:tgtEl>
                                        <p:attrNameLst>
                                          <p:attrName>fillcolor</p:attrName>
                                        </p:attrNameLst>
                                      </p:cBhvr>
                                      <p:tavLst>
                                        <p:tav tm="0">
                                          <p:val>
                                            <p:clrVal>
                                              <a:schemeClr val="accent2"/>
                                            </p:clrVal>
                                          </p:val>
                                        </p:tav>
                                        <p:tav tm="50000">
                                          <p:val>
                                            <p:clrVal>
                                              <a:schemeClr val="hlink"/>
                                            </p:clrVal>
                                          </p:val>
                                        </p:tav>
                                      </p:tavLst>
                                    </p:anim>
                                    <p:set>
                                      <p:cBhvr>
                                        <p:cTn id="35" dur="80"/>
                                        <p:tgtEl>
                                          <p:spTgt spid="14"/>
                                        </p:tgtEl>
                                        <p:attrNameLst>
                                          <p:attrName>fill.type</p:attrName>
                                        </p:attrNameLst>
                                      </p:cBhvr>
                                      <p:to>
                                        <p:strVal val="solid"/>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8" presetClass="entr" presetSubtype="16" fill="hold" nodeType="clickEffect">
                                  <p:stCondLst>
                                    <p:cond delay="0"/>
                                  </p:stCondLst>
                                  <p:childTnLst>
                                    <p:set>
                                      <p:cBhvr>
                                        <p:cTn id="39" dur="1" fill="hold">
                                          <p:stCondLst>
                                            <p:cond delay="0"/>
                                          </p:stCondLst>
                                        </p:cTn>
                                        <p:tgtEl>
                                          <p:spTgt spid="20534"/>
                                        </p:tgtEl>
                                        <p:attrNameLst>
                                          <p:attrName>style.visibility</p:attrName>
                                        </p:attrNameLst>
                                      </p:cBhvr>
                                      <p:to>
                                        <p:strVal val="visible"/>
                                      </p:to>
                                    </p:set>
                                    <p:animEffect transition="in" filter="diamond(in)">
                                      <p:cBhvr>
                                        <p:cTn id="40" dur="2000"/>
                                        <p:tgtEl>
                                          <p:spTgt spid="20534"/>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9"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p:cTn id="45" dur="1000" fill="hold"/>
                                        <p:tgtEl>
                                          <p:spTgt spid="4"/>
                                        </p:tgtEl>
                                        <p:attrNameLst>
                                          <p:attrName>ppt_x</p:attrName>
                                        </p:attrNameLst>
                                      </p:cBhvr>
                                      <p:tavLst>
                                        <p:tav tm="0">
                                          <p:val>
                                            <p:strVal val="#ppt_x-.2"/>
                                          </p:val>
                                        </p:tav>
                                        <p:tav tm="100000">
                                          <p:val>
                                            <p:strVal val="#ppt_x"/>
                                          </p:val>
                                        </p:tav>
                                      </p:tavLst>
                                    </p:anim>
                                    <p:anim calcmode="lin" valueType="num">
                                      <p:cBhvr>
                                        <p:cTn id="46"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47" dur="1000"/>
                                        <p:tgtEl>
                                          <p:spTgt spid="4"/>
                                        </p:tgtEl>
                                      </p:cBhvr>
                                    </p:animEffect>
                                  </p:childTnLst>
                                </p:cTn>
                              </p:par>
                              <p:par>
                                <p:cTn id="48" presetID="29" presetClass="entr" presetSubtype="0" fill="hold" nodeType="withEffect">
                                  <p:stCondLst>
                                    <p:cond delay="0"/>
                                  </p:stCondLst>
                                  <p:childTnLst>
                                    <p:set>
                                      <p:cBhvr>
                                        <p:cTn id="49" dur="1" fill="hold">
                                          <p:stCondLst>
                                            <p:cond delay="0"/>
                                          </p:stCondLst>
                                        </p:cTn>
                                        <p:tgtEl>
                                          <p:spTgt spid="20539"/>
                                        </p:tgtEl>
                                        <p:attrNameLst>
                                          <p:attrName>style.visibility</p:attrName>
                                        </p:attrNameLst>
                                      </p:cBhvr>
                                      <p:to>
                                        <p:strVal val="visible"/>
                                      </p:to>
                                    </p:set>
                                    <p:anim calcmode="lin" valueType="num">
                                      <p:cBhvr>
                                        <p:cTn id="50" dur="1000" fill="hold"/>
                                        <p:tgtEl>
                                          <p:spTgt spid="20539"/>
                                        </p:tgtEl>
                                        <p:attrNameLst>
                                          <p:attrName>ppt_x</p:attrName>
                                        </p:attrNameLst>
                                      </p:cBhvr>
                                      <p:tavLst>
                                        <p:tav tm="0">
                                          <p:val>
                                            <p:strVal val="#ppt_x-.2"/>
                                          </p:val>
                                        </p:tav>
                                        <p:tav tm="100000">
                                          <p:val>
                                            <p:strVal val="#ppt_x"/>
                                          </p:val>
                                        </p:tav>
                                      </p:tavLst>
                                    </p:anim>
                                    <p:anim calcmode="lin" valueType="num">
                                      <p:cBhvr>
                                        <p:cTn id="51" dur="1000" fill="hold"/>
                                        <p:tgtEl>
                                          <p:spTgt spid="20539"/>
                                        </p:tgtEl>
                                        <p:attrNameLst>
                                          <p:attrName>ppt_y</p:attrName>
                                        </p:attrNameLst>
                                      </p:cBhvr>
                                      <p:tavLst>
                                        <p:tav tm="0">
                                          <p:val>
                                            <p:strVal val="#ppt_y"/>
                                          </p:val>
                                        </p:tav>
                                        <p:tav tm="100000">
                                          <p:val>
                                            <p:strVal val="#ppt_y"/>
                                          </p:val>
                                        </p:tav>
                                      </p:tavLst>
                                    </p:anim>
                                    <p:animEffect transition="in" filter="wipe(right)" prLst="gradientSize: 0.1">
                                      <p:cBhvr>
                                        <p:cTn id="52" dur="1000"/>
                                        <p:tgtEl>
                                          <p:spTgt spid="20539"/>
                                        </p:tgtEl>
                                      </p:cBhvr>
                                    </p:animEffect>
                                  </p:childTnLst>
                                  <p:subTnLst>
                                    <p:audio>
                                      <p:cMediaNode>
                                        <p:cTn display="0" masterRel="sameClick">
                                          <p:stCondLst>
                                            <p:cond evt="begin" delay="0">
                                              <p:tn val="48"/>
                                            </p:cond>
                                          </p:stCondLst>
                                          <p:endCondLst>
                                            <p:cond evt="onStopAudio" delay="0">
                                              <p:tgtEl>
                                                <p:sldTgt/>
                                              </p:tgtEl>
                                            </p:cond>
                                          </p:endCondLst>
                                        </p:cTn>
                                        <p:tgtEl>
                                          <p:sndTgt r:embed="rId2" name="chimes.wav"/>
                                        </p:tgtEl>
                                      </p:cMediaNode>
                                    </p:audio>
                                  </p:subTnLst>
                                </p:cTn>
                              </p:par>
                              <p:par>
                                <p:cTn id="53" presetID="10" presetClass="entr" presetSubtype="0" fill="hold" nodeType="with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fade">
                                      <p:cBhvr>
                                        <p:cTn id="55" dur="2000"/>
                                        <p:tgtEl>
                                          <p:spTgt spid="1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6"/>
                                        </p:tgtEl>
                                        <p:attrNameLst>
                                          <p:attrName>style.visibility</p:attrName>
                                        </p:attrNameLst>
                                      </p:cBhvr>
                                      <p:to>
                                        <p:strVal val="visible"/>
                                      </p:to>
                                    </p:set>
                                  </p:childTnLst>
                                </p:cTn>
                              </p:par>
                            </p:childTnLst>
                          </p:cTn>
                        </p:par>
                      </p:childTnLst>
                    </p:cTn>
                  </p:par>
                  <p:par>
                    <p:cTn id="60" fill="hold" nodeType="clickPar">
                      <p:stCondLst>
                        <p:cond delay="indefinite"/>
                      </p:stCondLst>
                      <p:childTnLst>
                        <p:par>
                          <p:cTn id="61" fill="hold" nodeType="withGroup">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91" grpId="0"/>
      <p:bldP spid="22694" grpId="0"/>
      <p:bldP spid="4" grpId="0"/>
      <p:bldP spid="13" grpId="0"/>
      <p:bldP spid="14"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91" name="Text Box 163">
            <a:extLst>
              <a:ext uri="{FF2B5EF4-FFF2-40B4-BE49-F238E27FC236}">
                <a16:creationId xmlns:a16="http://schemas.microsoft.com/office/drawing/2014/main" id="{2E99DB7A-7369-49EA-A8F0-83828AD47627}"/>
              </a:ext>
            </a:extLst>
          </p:cNvPr>
          <p:cNvSpPr txBox="1">
            <a:spLocks noChangeArrowheads="1"/>
          </p:cNvSpPr>
          <p:nvPr/>
        </p:nvSpPr>
        <p:spPr bwMode="auto">
          <a:xfrm>
            <a:off x="5891213" y="2890839"/>
            <a:ext cx="70961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b="1">
                <a:solidFill>
                  <a:srgbClr val="0000FF"/>
                </a:solidFill>
                <a:latin typeface="Times New Roman" panose="02020603050405020304" pitchFamily="18" charset="0"/>
              </a:rPr>
              <a:t>3,5</a:t>
            </a:r>
          </a:p>
        </p:txBody>
      </p:sp>
      <p:graphicFrame>
        <p:nvGraphicFramePr>
          <p:cNvPr id="22692" name="Object 164">
            <a:extLst>
              <a:ext uri="{FF2B5EF4-FFF2-40B4-BE49-F238E27FC236}">
                <a16:creationId xmlns:a16="http://schemas.microsoft.com/office/drawing/2014/main" id="{85B88443-F9EB-4BA1-88AB-4F5D9C41DCAE}"/>
              </a:ext>
            </a:extLst>
          </p:cNvPr>
          <p:cNvGraphicFramePr>
            <a:graphicFrameLocks noChangeAspect="1"/>
          </p:cNvGraphicFramePr>
          <p:nvPr/>
        </p:nvGraphicFramePr>
        <p:xfrm>
          <a:off x="5910263" y="3830638"/>
          <a:ext cx="558800" cy="469900"/>
        </p:xfrm>
        <a:graphic>
          <a:graphicData uri="http://schemas.openxmlformats.org/presentationml/2006/ole">
            <mc:AlternateContent xmlns:mc="http://schemas.openxmlformats.org/markup-compatibility/2006">
              <mc:Choice xmlns:v="urn:schemas-microsoft-com:vml" Requires="v">
                <p:oleObj name="Equation" r:id="rId3" imgW="241195" imgH="203112" progId="Equation.DSMT4">
                  <p:embed/>
                </p:oleObj>
              </mc:Choice>
              <mc:Fallback>
                <p:oleObj name="Equation" r:id="rId3" imgW="241195" imgH="203112" progId="Equation.DSMT4">
                  <p:embed/>
                  <p:pic>
                    <p:nvPicPr>
                      <p:cNvPr id="22692" name="Object 164">
                        <a:extLst>
                          <a:ext uri="{FF2B5EF4-FFF2-40B4-BE49-F238E27FC236}">
                            <a16:creationId xmlns:a16="http://schemas.microsoft.com/office/drawing/2014/main" id="{85B88443-F9EB-4BA1-88AB-4F5D9C41DCA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10263" y="3830638"/>
                        <a:ext cx="55880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694" name="Text Box 166">
            <a:extLst>
              <a:ext uri="{FF2B5EF4-FFF2-40B4-BE49-F238E27FC236}">
                <a16:creationId xmlns:a16="http://schemas.microsoft.com/office/drawing/2014/main" id="{A3C55A0F-A494-483A-B91D-2E176A1FBD97}"/>
              </a:ext>
            </a:extLst>
          </p:cNvPr>
          <p:cNvSpPr txBox="1">
            <a:spLocks noChangeArrowheads="1"/>
          </p:cNvSpPr>
          <p:nvPr/>
        </p:nvSpPr>
        <p:spPr bwMode="auto">
          <a:xfrm>
            <a:off x="7092950" y="2951164"/>
            <a:ext cx="8318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b="1">
                <a:solidFill>
                  <a:srgbClr val="FF0066"/>
                </a:solidFill>
                <a:latin typeface="Times New Roman" panose="02020603050405020304" pitchFamily="18" charset="0"/>
              </a:rPr>
              <a:t>3.5x</a:t>
            </a:r>
          </a:p>
        </p:txBody>
      </p:sp>
      <p:graphicFrame>
        <p:nvGraphicFramePr>
          <p:cNvPr id="20543" name="Group 63">
            <a:extLst>
              <a:ext uri="{FF2B5EF4-FFF2-40B4-BE49-F238E27FC236}">
                <a16:creationId xmlns:a16="http://schemas.microsoft.com/office/drawing/2014/main" id="{4E7BA48E-1464-4598-992F-33D3C971AFD7}"/>
              </a:ext>
            </a:extLst>
          </p:cNvPr>
          <p:cNvGraphicFramePr>
            <a:graphicFrameLocks noGrp="1"/>
          </p:cNvGraphicFramePr>
          <p:nvPr>
            <p:ph idx="4294967295"/>
          </p:nvPr>
        </p:nvGraphicFramePr>
        <p:xfrm>
          <a:off x="2809875" y="1944688"/>
          <a:ext cx="5805487" cy="2870200"/>
        </p:xfrm>
        <a:graphic>
          <a:graphicData uri="http://schemas.openxmlformats.org/drawingml/2006/table">
            <a:tbl>
              <a:tblPr/>
              <a:tblGrid>
                <a:gridCol w="1433177">
                  <a:extLst>
                    <a:ext uri="{9D8B030D-6E8A-4147-A177-3AD203B41FA5}">
                      <a16:colId xmlns:a16="http://schemas.microsoft.com/office/drawing/2014/main" val="20000"/>
                    </a:ext>
                  </a:extLst>
                </a:gridCol>
                <a:gridCol w="1247499">
                  <a:extLst>
                    <a:ext uri="{9D8B030D-6E8A-4147-A177-3AD203B41FA5}">
                      <a16:colId xmlns:a16="http://schemas.microsoft.com/office/drawing/2014/main" val="20001"/>
                    </a:ext>
                  </a:extLst>
                </a:gridCol>
                <a:gridCol w="1451373">
                  <a:extLst>
                    <a:ext uri="{9D8B030D-6E8A-4147-A177-3AD203B41FA5}">
                      <a16:colId xmlns:a16="http://schemas.microsoft.com/office/drawing/2014/main" val="20002"/>
                    </a:ext>
                  </a:extLst>
                </a:gridCol>
                <a:gridCol w="1673438">
                  <a:extLst>
                    <a:ext uri="{9D8B030D-6E8A-4147-A177-3AD203B41FA5}">
                      <a16:colId xmlns:a16="http://schemas.microsoft.com/office/drawing/2014/main" val="20003"/>
                    </a:ext>
                  </a:extLst>
                </a:gridCol>
              </a:tblGrid>
              <a:tr h="850229">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684" marB="4568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V</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(km/h)</a:t>
                      </a:r>
                    </a:p>
                  </a:txBody>
                  <a:tcPr marT="45684" marB="456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(h)</a:t>
                      </a:r>
                    </a:p>
                  </a:txBody>
                  <a:tcPr marT="45684" marB="456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(km)</a:t>
                      </a:r>
                    </a:p>
                  </a:txBody>
                  <a:tcPr marT="45684" marB="4568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30151">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Xe </a:t>
                      </a:r>
                      <a:r>
                        <a:rPr kumimoji="0" lang="en-US" sz="2800" b="1"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máy</a:t>
                      </a:r>
                      <a:endParaRPr kumimoji="0" lang="en-US" sz="2800" b="1"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marT="45684" marB="4568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T="45684" marB="456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400" b="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marT="45684" marB="456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684" marB="4568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89819">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Ô tô</a:t>
                      </a:r>
                    </a:p>
                  </a:txBody>
                  <a:tcPr marT="45684" marB="4568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684" marB="456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T="45684" marB="456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684" marB="4568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 name="Text Box 175">
            <a:extLst>
              <a:ext uri="{FF2B5EF4-FFF2-40B4-BE49-F238E27FC236}">
                <a16:creationId xmlns:a16="http://schemas.microsoft.com/office/drawing/2014/main" id="{44EEE86D-3AE4-4F5D-97B3-C1C5D9D8E025}"/>
              </a:ext>
            </a:extLst>
          </p:cNvPr>
          <p:cNvSpPr txBox="1">
            <a:spLocks noChangeArrowheads="1"/>
          </p:cNvSpPr>
          <p:nvPr/>
        </p:nvSpPr>
        <p:spPr bwMode="auto">
          <a:xfrm>
            <a:off x="2055814" y="4868864"/>
            <a:ext cx="256698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b="1" dirty="0" err="1">
                <a:solidFill>
                  <a:schemeClr val="bg1"/>
                </a:solidFill>
                <a:latin typeface="Times New Roman" panose="02020603050405020304" pitchFamily="18" charset="0"/>
              </a:rPr>
              <a:t>Phương</a:t>
            </a:r>
            <a:r>
              <a:rPr lang="en-US" altLang="en-US" sz="2800" b="1" dirty="0">
                <a:solidFill>
                  <a:schemeClr val="bg1"/>
                </a:solidFill>
                <a:latin typeface="Times New Roman" panose="02020603050405020304" pitchFamily="18" charset="0"/>
              </a:rPr>
              <a:t> </a:t>
            </a:r>
            <a:r>
              <a:rPr lang="en-US" altLang="en-US" sz="2800" b="1" dirty="0" err="1">
                <a:solidFill>
                  <a:schemeClr val="bg1"/>
                </a:solidFill>
                <a:latin typeface="Times New Roman" panose="02020603050405020304" pitchFamily="18" charset="0"/>
              </a:rPr>
              <a:t>trình</a:t>
            </a:r>
            <a:r>
              <a:rPr lang="en-US" altLang="en-US" sz="2800" b="1" dirty="0">
                <a:solidFill>
                  <a:schemeClr val="bg1"/>
                </a:solidFill>
                <a:latin typeface="Times New Roman" panose="02020603050405020304" pitchFamily="18" charset="0"/>
              </a:rPr>
              <a:t>:</a:t>
            </a:r>
          </a:p>
        </p:txBody>
      </p:sp>
      <p:sp>
        <p:nvSpPr>
          <p:cNvPr id="25628" name="TextBox 54">
            <a:extLst>
              <a:ext uri="{FF2B5EF4-FFF2-40B4-BE49-F238E27FC236}">
                <a16:creationId xmlns:a16="http://schemas.microsoft.com/office/drawing/2014/main" id="{7AD0581A-7AC9-410E-B67F-2500AB489F94}"/>
              </a:ext>
            </a:extLst>
          </p:cNvPr>
          <p:cNvSpPr txBox="1">
            <a:spLocks noChangeArrowheads="1"/>
          </p:cNvSpPr>
          <p:nvPr/>
        </p:nvSpPr>
        <p:spPr bwMode="auto">
          <a:xfrm>
            <a:off x="1828800" y="228601"/>
            <a:ext cx="17859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u="sng" dirty="0" err="1">
                <a:solidFill>
                  <a:schemeClr val="bg1"/>
                </a:solidFill>
                <a:latin typeface="Times New Roman" panose="02020603050405020304" pitchFamily="18" charset="0"/>
              </a:rPr>
              <a:t>Cách</a:t>
            </a:r>
            <a:r>
              <a:rPr lang="en-US" altLang="en-US" sz="2400" b="1" u="sng" dirty="0">
                <a:solidFill>
                  <a:schemeClr val="bg1"/>
                </a:solidFill>
                <a:latin typeface="Times New Roman" panose="02020603050405020304" pitchFamily="18" charset="0"/>
              </a:rPr>
              <a:t> 2:</a:t>
            </a:r>
            <a:endParaRPr lang="en-US" altLang="en-US" sz="1800" b="1" u="sng" dirty="0">
              <a:solidFill>
                <a:schemeClr val="bg1"/>
              </a:solidFill>
              <a:latin typeface="Times New Roman" panose="02020603050405020304" pitchFamily="18" charset="0"/>
            </a:endParaRPr>
          </a:p>
        </p:txBody>
      </p:sp>
      <p:graphicFrame>
        <p:nvGraphicFramePr>
          <p:cNvPr id="14" name="Object 15">
            <a:extLst>
              <a:ext uri="{FF2B5EF4-FFF2-40B4-BE49-F238E27FC236}">
                <a16:creationId xmlns:a16="http://schemas.microsoft.com/office/drawing/2014/main" id="{5CDE900E-89D0-4A2E-86C1-725454C314E4}"/>
              </a:ext>
            </a:extLst>
          </p:cNvPr>
          <p:cNvGraphicFramePr>
            <a:graphicFrameLocks noChangeAspect="1"/>
          </p:cNvGraphicFramePr>
          <p:nvPr/>
        </p:nvGraphicFramePr>
        <p:xfrm>
          <a:off x="4679950" y="2951164"/>
          <a:ext cx="642938" cy="428625"/>
        </p:xfrm>
        <a:graphic>
          <a:graphicData uri="http://schemas.openxmlformats.org/presentationml/2006/ole">
            <mc:AlternateContent xmlns:mc="http://schemas.openxmlformats.org/markup-compatibility/2006">
              <mc:Choice xmlns:v="urn:schemas-microsoft-com:vml" Requires="v">
                <p:oleObj name="Equation" r:id="rId5" imgW="126835" imgH="139518" progId="Equation.DSMT4">
                  <p:embed/>
                </p:oleObj>
              </mc:Choice>
              <mc:Fallback>
                <p:oleObj name="Equation" r:id="rId5" imgW="126835" imgH="139518" progId="Equation.DSMT4">
                  <p:embed/>
                  <p:pic>
                    <p:nvPicPr>
                      <p:cNvPr id="14" name="Object 15">
                        <a:extLst>
                          <a:ext uri="{FF2B5EF4-FFF2-40B4-BE49-F238E27FC236}">
                            <a16:creationId xmlns:a16="http://schemas.microsoft.com/office/drawing/2014/main" id="{5CDE900E-89D0-4A2E-86C1-725454C314E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9950" y="2951164"/>
                        <a:ext cx="64293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 name="Text Box 161">
            <a:extLst>
              <a:ext uri="{FF2B5EF4-FFF2-40B4-BE49-F238E27FC236}">
                <a16:creationId xmlns:a16="http://schemas.microsoft.com/office/drawing/2014/main" id="{B16D8A30-2F05-4FFB-971D-F24F7EC91DE0}"/>
              </a:ext>
            </a:extLst>
          </p:cNvPr>
          <p:cNvSpPr txBox="1">
            <a:spLocks noChangeArrowheads="1"/>
          </p:cNvSpPr>
          <p:nvPr/>
        </p:nvSpPr>
        <p:spPr bwMode="auto">
          <a:xfrm>
            <a:off x="4494213" y="3776664"/>
            <a:ext cx="1014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800" b="1">
                <a:solidFill>
                  <a:srgbClr val="0000FF"/>
                </a:solidFill>
                <a:latin typeface="Times New Roman" panose="02020603050405020304" pitchFamily="18" charset="0"/>
              </a:rPr>
              <a:t>x +20</a:t>
            </a:r>
          </a:p>
        </p:txBody>
      </p:sp>
      <p:sp>
        <p:nvSpPr>
          <p:cNvPr id="17" name="Text Box 166">
            <a:extLst>
              <a:ext uri="{FF2B5EF4-FFF2-40B4-BE49-F238E27FC236}">
                <a16:creationId xmlns:a16="http://schemas.microsoft.com/office/drawing/2014/main" id="{17E0B4A2-4150-4064-8F55-73D4CCAC45B3}"/>
              </a:ext>
            </a:extLst>
          </p:cNvPr>
          <p:cNvSpPr txBox="1">
            <a:spLocks noChangeArrowheads="1"/>
          </p:cNvSpPr>
          <p:nvPr/>
        </p:nvSpPr>
        <p:spPr bwMode="auto">
          <a:xfrm>
            <a:off x="6869113" y="3736975"/>
            <a:ext cx="17462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b="1">
                <a:solidFill>
                  <a:srgbClr val="FF0066"/>
                </a:solidFill>
                <a:latin typeface="Times New Roman" panose="02020603050405020304" pitchFamily="18" charset="0"/>
              </a:rPr>
              <a:t>2.5(x+20)</a:t>
            </a:r>
          </a:p>
        </p:txBody>
      </p:sp>
      <p:graphicFrame>
        <p:nvGraphicFramePr>
          <p:cNvPr id="18" name="Object 23">
            <a:extLst>
              <a:ext uri="{FF2B5EF4-FFF2-40B4-BE49-F238E27FC236}">
                <a16:creationId xmlns:a16="http://schemas.microsoft.com/office/drawing/2014/main" id="{57280D49-C01A-4F83-A71C-F4AB289570EB}"/>
              </a:ext>
            </a:extLst>
          </p:cNvPr>
          <p:cNvGraphicFramePr>
            <a:graphicFrameLocks noChangeAspect="1"/>
          </p:cNvGraphicFramePr>
          <p:nvPr/>
        </p:nvGraphicFramePr>
        <p:xfrm>
          <a:off x="4649788" y="4991101"/>
          <a:ext cx="2665412" cy="441325"/>
        </p:xfrm>
        <a:graphic>
          <a:graphicData uri="http://schemas.openxmlformats.org/presentationml/2006/ole">
            <mc:AlternateContent xmlns:mc="http://schemas.openxmlformats.org/markup-compatibility/2006">
              <mc:Choice xmlns:v="urn:schemas-microsoft-com:vml" Requires="v">
                <p:oleObj name="Equation" r:id="rId7" imgW="1143000" imgH="203200" progId="Equation.DSMT4">
                  <p:embed/>
                </p:oleObj>
              </mc:Choice>
              <mc:Fallback>
                <p:oleObj name="Equation" r:id="rId7" imgW="1143000" imgH="203200" progId="Equation.DSMT4">
                  <p:embed/>
                  <p:pic>
                    <p:nvPicPr>
                      <p:cNvPr id="18" name="Object 23">
                        <a:extLst>
                          <a:ext uri="{FF2B5EF4-FFF2-40B4-BE49-F238E27FC236}">
                            <a16:creationId xmlns:a16="http://schemas.microsoft.com/office/drawing/2014/main" id="{57280D49-C01A-4F83-A71C-F4AB289570E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49788" y="4991101"/>
                        <a:ext cx="2665412"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33" name="Subtitle 2">
            <a:extLst>
              <a:ext uri="{FF2B5EF4-FFF2-40B4-BE49-F238E27FC236}">
                <a16:creationId xmlns:a16="http://schemas.microsoft.com/office/drawing/2014/main" id="{532A595E-EA94-4AF3-849F-7187B05C9F34}"/>
              </a:ext>
            </a:extLst>
          </p:cNvPr>
          <p:cNvSpPr txBox="1">
            <a:spLocks/>
          </p:cNvSpPr>
          <p:nvPr/>
        </p:nvSpPr>
        <p:spPr bwMode="auto">
          <a:xfrm>
            <a:off x="1843088" y="779463"/>
            <a:ext cx="9372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r>
              <a:rPr lang="en-US" altLang="en-US" sz="3600" dirty="0" err="1">
                <a:solidFill>
                  <a:schemeClr val="bg1"/>
                </a:solidFill>
                <a:latin typeface="VNI-Times" pitchFamily="2" charset="0"/>
              </a:rPr>
              <a:t>Gọi</a:t>
            </a:r>
            <a:r>
              <a:rPr lang="en-US" altLang="en-US" sz="3600" dirty="0">
                <a:solidFill>
                  <a:schemeClr val="bg1"/>
                </a:solidFill>
                <a:latin typeface="VNI-Times" pitchFamily="2" charset="0"/>
              </a:rPr>
              <a:t> x(km/h) </a:t>
            </a:r>
            <a:r>
              <a:rPr lang="en-US" altLang="en-US" sz="3600" dirty="0" err="1">
                <a:solidFill>
                  <a:schemeClr val="bg1"/>
                </a:solidFill>
                <a:latin typeface="Times New Roman" panose="02020603050405020304" pitchFamily="18" charset="0"/>
                <a:cs typeface="Times New Roman" panose="02020603050405020304" pitchFamily="18" charset="0"/>
              </a:rPr>
              <a:t>là</a:t>
            </a:r>
            <a:r>
              <a:rPr lang="en-US" altLang="en-US" sz="3600" dirty="0">
                <a:solidFill>
                  <a:schemeClr val="bg1"/>
                </a:solidFill>
                <a:latin typeface="Times New Roman" panose="02020603050405020304" pitchFamily="18" charset="0"/>
                <a:cs typeface="Times New Roman" panose="02020603050405020304" pitchFamily="18" charset="0"/>
              </a:rPr>
              <a:t> </a:t>
            </a:r>
            <a:r>
              <a:rPr lang="en-US" altLang="en-US" sz="3600" dirty="0" err="1">
                <a:solidFill>
                  <a:schemeClr val="bg1"/>
                </a:solidFill>
                <a:latin typeface="Times New Roman" panose="02020603050405020304" pitchFamily="18" charset="0"/>
                <a:cs typeface="Times New Roman" panose="02020603050405020304" pitchFamily="18" charset="0"/>
              </a:rPr>
              <a:t>vận</a:t>
            </a:r>
            <a:r>
              <a:rPr lang="en-US" altLang="en-US" sz="3600" dirty="0">
                <a:solidFill>
                  <a:schemeClr val="bg1"/>
                </a:solidFill>
                <a:latin typeface="Times New Roman" panose="02020603050405020304" pitchFamily="18" charset="0"/>
                <a:cs typeface="Times New Roman" panose="02020603050405020304" pitchFamily="18" charset="0"/>
              </a:rPr>
              <a:t> </a:t>
            </a:r>
            <a:r>
              <a:rPr lang="en-US" altLang="en-US" sz="3600" dirty="0" err="1">
                <a:solidFill>
                  <a:schemeClr val="bg1"/>
                </a:solidFill>
                <a:latin typeface="Times New Roman" panose="02020603050405020304" pitchFamily="18" charset="0"/>
                <a:cs typeface="Times New Roman" panose="02020603050405020304" pitchFamily="18" charset="0"/>
              </a:rPr>
              <a:t>tốc</a:t>
            </a:r>
            <a:r>
              <a:rPr lang="en-US" altLang="en-US" sz="3600" dirty="0">
                <a:solidFill>
                  <a:schemeClr val="bg1"/>
                </a:solidFill>
                <a:latin typeface="Times New Roman" panose="02020603050405020304" pitchFamily="18" charset="0"/>
                <a:cs typeface="Times New Roman" panose="02020603050405020304" pitchFamily="18" charset="0"/>
              </a:rPr>
              <a:t> </a:t>
            </a:r>
            <a:r>
              <a:rPr lang="en-US" altLang="en-US" sz="3600" dirty="0" err="1">
                <a:solidFill>
                  <a:schemeClr val="bg1"/>
                </a:solidFill>
                <a:latin typeface="Times New Roman" panose="02020603050405020304" pitchFamily="18" charset="0"/>
                <a:cs typeface="Times New Roman" panose="02020603050405020304" pitchFamily="18" charset="0"/>
              </a:rPr>
              <a:t>của</a:t>
            </a:r>
            <a:r>
              <a:rPr lang="en-US" altLang="en-US" sz="3600" dirty="0">
                <a:solidFill>
                  <a:schemeClr val="bg1"/>
                </a:solidFill>
                <a:latin typeface="Times New Roman" panose="02020603050405020304" pitchFamily="18" charset="0"/>
                <a:cs typeface="Times New Roman" panose="02020603050405020304" pitchFamily="18" charset="0"/>
              </a:rPr>
              <a:t> </a:t>
            </a:r>
            <a:r>
              <a:rPr lang="en-US" altLang="en-US" sz="3600" dirty="0" err="1">
                <a:solidFill>
                  <a:schemeClr val="bg1"/>
                </a:solidFill>
                <a:latin typeface="Times New Roman" panose="02020603050405020304" pitchFamily="18" charset="0"/>
                <a:cs typeface="Times New Roman" panose="02020603050405020304" pitchFamily="18" charset="0"/>
              </a:rPr>
              <a:t>xe</a:t>
            </a:r>
            <a:r>
              <a:rPr lang="en-US" altLang="en-US" sz="3600" dirty="0">
                <a:solidFill>
                  <a:schemeClr val="bg1"/>
                </a:solidFill>
                <a:latin typeface="Times New Roman" panose="02020603050405020304" pitchFamily="18" charset="0"/>
                <a:cs typeface="Times New Roman" panose="02020603050405020304" pitchFamily="18" charset="0"/>
              </a:rPr>
              <a:t> </a:t>
            </a:r>
            <a:r>
              <a:rPr lang="en-US" altLang="en-US" sz="3600" dirty="0" err="1">
                <a:solidFill>
                  <a:schemeClr val="bg1"/>
                </a:solidFill>
                <a:latin typeface="Times New Roman" panose="02020603050405020304" pitchFamily="18" charset="0"/>
                <a:cs typeface="Times New Roman" panose="02020603050405020304" pitchFamily="18" charset="0"/>
              </a:rPr>
              <a:t>máy</a:t>
            </a:r>
            <a:r>
              <a:rPr lang="en-US" altLang="en-US" sz="3600" dirty="0">
                <a:solidFill>
                  <a:schemeClr val="bg1"/>
                </a:solidFill>
                <a:latin typeface="Times New Roman" panose="02020603050405020304" pitchFamily="18" charset="0"/>
                <a:cs typeface="Times New Roman" panose="02020603050405020304" pitchFamily="18" charset="0"/>
              </a:rPr>
              <a:t> (x&gt;0)</a:t>
            </a:r>
            <a:endParaRPr lang="vi-VN" altLang="en-US" sz="3600" dirty="0">
              <a:solidFill>
                <a:schemeClr val="bg1"/>
              </a:solidFill>
            </a:endParaRPr>
          </a:p>
        </p:txBody>
      </p:sp>
      <p:pic>
        <p:nvPicPr>
          <p:cNvPr id="13" name="Picture 8" descr="gu1">
            <a:extLst>
              <a:ext uri="{FF2B5EF4-FFF2-40B4-BE49-F238E27FC236}">
                <a16:creationId xmlns:a16="http://schemas.microsoft.com/office/drawing/2014/main" id="{EC8F4F19-5563-46DE-9D46-C0DA2800835C}"/>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9829800" y="-9525"/>
            <a:ext cx="8382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Left Arrow 14">
            <a:hlinkClick r:id="rId10" action="ppaction://hlinksldjump"/>
            <a:extLst>
              <a:ext uri="{FF2B5EF4-FFF2-40B4-BE49-F238E27FC236}">
                <a16:creationId xmlns:a16="http://schemas.microsoft.com/office/drawing/2014/main" id="{0CF4A850-E95F-4B16-9F52-C8E5CD4F1F83}"/>
              </a:ext>
            </a:extLst>
          </p:cNvPr>
          <p:cNvSpPr/>
          <p:nvPr/>
        </p:nvSpPr>
        <p:spPr>
          <a:xfrm>
            <a:off x="9488488" y="6284913"/>
            <a:ext cx="1143000" cy="609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vi-VN"/>
          </a:p>
        </p:txBody>
      </p:sp>
      <p:sp>
        <p:nvSpPr>
          <p:cNvPr id="20" name="TextBox 5">
            <a:extLst>
              <a:ext uri="{FF2B5EF4-FFF2-40B4-BE49-F238E27FC236}">
                <a16:creationId xmlns:a16="http://schemas.microsoft.com/office/drawing/2014/main" id="{8C9DC428-AF11-4DB4-8C62-2447AA6C1681}"/>
              </a:ext>
            </a:extLst>
          </p:cNvPr>
          <p:cNvSpPr txBox="1">
            <a:spLocks noChangeArrowheads="1"/>
          </p:cNvSpPr>
          <p:nvPr/>
        </p:nvSpPr>
        <p:spPr bwMode="auto">
          <a:xfrm>
            <a:off x="1524001" y="5486400"/>
            <a:ext cx="91598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dirty="0" err="1">
                <a:solidFill>
                  <a:schemeClr val="bg1"/>
                </a:solidFill>
                <a:latin typeface="Times New Roman" panose="02020603050405020304" pitchFamily="18" charset="0"/>
                <a:cs typeface="Times New Roman" panose="02020603050405020304" pitchFamily="18" charset="0"/>
              </a:rPr>
              <a:t>Giải</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phương</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trình</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trên</a:t>
            </a:r>
            <a:r>
              <a:rPr lang="en-US" altLang="en-US" dirty="0">
                <a:solidFill>
                  <a:schemeClr val="bg1"/>
                </a:solidFill>
                <a:latin typeface="Times New Roman" panose="02020603050405020304" pitchFamily="18" charset="0"/>
                <a:cs typeface="Times New Roman" panose="02020603050405020304" pitchFamily="18" charset="0"/>
              </a:rPr>
              <a:t> ta </a:t>
            </a:r>
            <a:r>
              <a:rPr lang="en-US" altLang="en-US" dirty="0" err="1">
                <a:solidFill>
                  <a:schemeClr val="bg1"/>
                </a:solidFill>
                <a:latin typeface="Times New Roman" panose="02020603050405020304" pitchFamily="18" charset="0"/>
                <a:cs typeface="Times New Roman" panose="02020603050405020304" pitchFamily="18" charset="0"/>
              </a:rPr>
              <a:t>được</a:t>
            </a:r>
            <a:r>
              <a:rPr lang="en-US" altLang="en-US" dirty="0">
                <a:solidFill>
                  <a:schemeClr val="bg1"/>
                </a:solidFill>
                <a:latin typeface="Times New Roman" panose="02020603050405020304" pitchFamily="18" charset="0"/>
                <a:cs typeface="Times New Roman" panose="02020603050405020304" pitchFamily="18" charset="0"/>
              </a:rPr>
              <a:t> x= 50</a:t>
            </a:r>
            <a:endParaRPr lang="vi-VN" altLang="en-US" dirty="0">
              <a:solidFill>
                <a:schemeClr val="bg1"/>
              </a:solidFill>
              <a:latin typeface="Times New Roman" panose="02020603050405020304" pitchFamily="18" charset="0"/>
              <a:cs typeface="Times New Roman" panose="02020603050405020304" pitchFamily="18" charset="0"/>
            </a:endParaRPr>
          </a:p>
        </p:txBody>
      </p:sp>
      <p:sp>
        <p:nvSpPr>
          <p:cNvPr id="21" name="TextBox 5">
            <a:extLst>
              <a:ext uri="{FF2B5EF4-FFF2-40B4-BE49-F238E27FC236}">
                <a16:creationId xmlns:a16="http://schemas.microsoft.com/office/drawing/2014/main" id="{2CB84BDD-0FDA-428F-8F7F-83787040337E}"/>
              </a:ext>
            </a:extLst>
          </p:cNvPr>
          <p:cNvSpPr txBox="1">
            <a:spLocks noChangeArrowheads="1"/>
          </p:cNvSpPr>
          <p:nvPr/>
        </p:nvSpPr>
        <p:spPr bwMode="auto">
          <a:xfrm>
            <a:off x="1508126" y="6021389"/>
            <a:ext cx="91598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dirty="0" err="1">
                <a:solidFill>
                  <a:schemeClr val="bg1"/>
                </a:solidFill>
                <a:latin typeface="Times New Roman" panose="02020603050405020304" pitchFamily="18" charset="0"/>
                <a:cs typeface="Times New Roman" panose="02020603050405020304" pitchFamily="18" charset="0"/>
              </a:rPr>
              <a:t>Vậy</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quãng</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đường</a:t>
            </a:r>
            <a:r>
              <a:rPr lang="en-US" altLang="en-US" dirty="0">
                <a:solidFill>
                  <a:schemeClr val="bg1"/>
                </a:solidFill>
                <a:latin typeface="Times New Roman" panose="02020603050405020304" pitchFamily="18" charset="0"/>
                <a:cs typeface="Times New Roman" panose="02020603050405020304" pitchFamily="18" charset="0"/>
              </a:rPr>
              <a:t> AB </a:t>
            </a:r>
            <a:r>
              <a:rPr lang="en-US" altLang="en-US" dirty="0" err="1">
                <a:solidFill>
                  <a:schemeClr val="bg1"/>
                </a:solidFill>
                <a:latin typeface="Times New Roman" panose="02020603050405020304" pitchFamily="18" charset="0"/>
                <a:cs typeface="Times New Roman" panose="02020603050405020304" pitchFamily="18" charset="0"/>
              </a:rPr>
              <a:t>là</a:t>
            </a:r>
            <a:r>
              <a:rPr lang="en-US" altLang="en-US" dirty="0">
                <a:solidFill>
                  <a:schemeClr val="bg1"/>
                </a:solidFill>
                <a:latin typeface="Times New Roman" panose="02020603050405020304" pitchFamily="18" charset="0"/>
                <a:cs typeface="Times New Roman" panose="02020603050405020304" pitchFamily="18" charset="0"/>
              </a:rPr>
              <a:t> 3,5.50=175km</a:t>
            </a:r>
            <a:endParaRPr lang="vi-VN" altLang="en-US" dirty="0">
              <a:solidFill>
                <a:schemeClr val="bg1"/>
              </a:solidFill>
              <a:latin typeface="Times New Roman" panose="02020603050405020304" pitchFamily="18" charset="0"/>
              <a:cs typeface="Times New Roman" panose="02020603050405020304" pitchFamily="18" charset="0"/>
            </a:endParaRPr>
          </a:p>
        </p:txBody>
      </p:sp>
      <p:cxnSp>
        <p:nvCxnSpPr>
          <p:cNvPr id="19" name="Straight Connector 18">
            <a:extLst>
              <a:ext uri="{FF2B5EF4-FFF2-40B4-BE49-F238E27FC236}">
                <a16:creationId xmlns:a16="http://schemas.microsoft.com/office/drawing/2014/main" id="{3C500ED3-CF02-4A40-9977-5DD58F4245F5}"/>
              </a:ext>
            </a:extLst>
          </p:cNvPr>
          <p:cNvCxnSpPr/>
          <p:nvPr/>
        </p:nvCxnSpPr>
        <p:spPr>
          <a:xfrm>
            <a:off x="2819400" y="1957389"/>
            <a:ext cx="1447800" cy="833437"/>
          </a:xfrm>
          <a:prstGeom prst="line">
            <a:avLst/>
          </a:prstGeom>
          <a:ln w="28575">
            <a:solidFill>
              <a:schemeClr val="tx2">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35218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7" presetClass="entr" presetSubtype="0" fill="hold" grpId="0" nodeType="clickEffect">
                                  <p:stCondLst>
                                    <p:cond delay="0"/>
                                  </p:stCondLst>
                                  <p:iterate type="lt">
                                    <p:tmPct val="50000"/>
                                  </p:iterate>
                                  <p:childTnLst>
                                    <p:set>
                                      <p:cBhvr>
                                        <p:cTn id="10" dur="1" fill="hold">
                                          <p:stCondLst>
                                            <p:cond delay="0"/>
                                          </p:stCondLst>
                                        </p:cTn>
                                        <p:tgtEl>
                                          <p:spTgt spid="22691"/>
                                        </p:tgtEl>
                                        <p:attrNameLst>
                                          <p:attrName>style.visibility</p:attrName>
                                        </p:attrNameLst>
                                      </p:cBhvr>
                                      <p:to>
                                        <p:strVal val="visible"/>
                                      </p:to>
                                    </p:set>
                                    <p:anim calcmode="discrete" valueType="clr">
                                      <p:cBhvr override="childStyle">
                                        <p:cTn id="11" dur="80"/>
                                        <p:tgtEl>
                                          <p:spTgt spid="22691"/>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22691"/>
                                        </p:tgtEl>
                                        <p:attrNameLst>
                                          <p:attrName>fillcolor</p:attrName>
                                        </p:attrNameLst>
                                      </p:cBhvr>
                                      <p:tavLst>
                                        <p:tav tm="0">
                                          <p:val>
                                            <p:clrVal>
                                              <a:schemeClr val="accent2"/>
                                            </p:clrVal>
                                          </p:val>
                                        </p:tav>
                                        <p:tav tm="50000">
                                          <p:val>
                                            <p:clrVal>
                                              <a:schemeClr val="hlink"/>
                                            </p:clrVal>
                                          </p:val>
                                        </p:tav>
                                      </p:tavLst>
                                    </p:anim>
                                    <p:set>
                                      <p:cBhvr>
                                        <p:cTn id="13" dur="80"/>
                                        <p:tgtEl>
                                          <p:spTgt spid="22691"/>
                                        </p:tgtEl>
                                        <p:attrNameLst>
                                          <p:attrName>fill.type</p:attrName>
                                        </p:attrNameLst>
                                      </p:cBhvr>
                                      <p:to>
                                        <p:strVal val="solid"/>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22694"/>
                                        </p:tgtEl>
                                        <p:attrNameLst>
                                          <p:attrName>style.visibility</p:attrName>
                                        </p:attrNameLst>
                                      </p:cBhvr>
                                      <p:to>
                                        <p:strVal val="visible"/>
                                      </p:to>
                                    </p:set>
                                    <p:anim calcmode="discrete" valueType="clr">
                                      <p:cBhvr override="childStyle">
                                        <p:cTn id="18" dur="80"/>
                                        <p:tgtEl>
                                          <p:spTgt spid="22694"/>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22694"/>
                                        </p:tgtEl>
                                        <p:attrNameLst>
                                          <p:attrName>fillcolor</p:attrName>
                                        </p:attrNameLst>
                                      </p:cBhvr>
                                      <p:tavLst>
                                        <p:tav tm="0">
                                          <p:val>
                                            <p:clrVal>
                                              <a:schemeClr val="accent2"/>
                                            </p:clrVal>
                                          </p:val>
                                        </p:tav>
                                        <p:tav tm="50000">
                                          <p:val>
                                            <p:clrVal>
                                              <a:schemeClr val="hlink"/>
                                            </p:clrVal>
                                          </p:val>
                                        </p:tav>
                                      </p:tavLst>
                                    </p:anim>
                                    <p:set>
                                      <p:cBhvr>
                                        <p:cTn id="20" dur="80"/>
                                        <p:tgtEl>
                                          <p:spTgt spid="22694"/>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nodeType="clickEffect">
                                  <p:stCondLst>
                                    <p:cond delay="0"/>
                                  </p:stCondLst>
                                  <p:childTnLst>
                                    <p:set>
                                      <p:cBhvr>
                                        <p:cTn id="24" dur="1" fill="hold">
                                          <p:stCondLst>
                                            <p:cond delay="0"/>
                                          </p:stCondLst>
                                        </p:cTn>
                                        <p:tgtEl>
                                          <p:spTgt spid="22692"/>
                                        </p:tgtEl>
                                        <p:attrNameLst>
                                          <p:attrName>style.visibility</p:attrName>
                                        </p:attrNameLst>
                                      </p:cBhvr>
                                      <p:to>
                                        <p:strVal val="visible"/>
                                      </p:to>
                                    </p:set>
                                    <p:animEffect transition="in" filter="blinds(horizontal)">
                                      <p:cBhvr>
                                        <p:cTn id="25" dur="500"/>
                                        <p:tgtEl>
                                          <p:spTgt spid="2269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17"/>
                                        </p:tgtEl>
                                        <p:attrNameLst>
                                          <p:attrName>style.visibility</p:attrName>
                                        </p:attrNameLst>
                                      </p:cBhvr>
                                      <p:to>
                                        <p:strVal val="visible"/>
                                      </p:to>
                                    </p:set>
                                    <p:anim calcmode="discrete" valueType="clr">
                                      <p:cBhvr override="childStyle">
                                        <p:cTn id="34" dur="80"/>
                                        <p:tgtEl>
                                          <p:spTgt spid="17"/>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17"/>
                                        </p:tgtEl>
                                        <p:attrNameLst>
                                          <p:attrName>fillcolor</p:attrName>
                                        </p:attrNameLst>
                                      </p:cBhvr>
                                      <p:tavLst>
                                        <p:tav tm="0">
                                          <p:val>
                                            <p:clrVal>
                                              <a:schemeClr val="accent2"/>
                                            </p:clrVal>
                                          </p:val>
                                        </p:tav>
                                        <p:tav tm="50000">
                                          <p:val>
                                            <p:clrVal>
                                              <a:schemeClr val="hlink"/>
                                            </p:clrVal>
                                          </p:val>
                                        </p:tav>
                                      </p:tavLst>
                                    </p:anim>
                                    <p:set>
                                      <p:cBhvr>
                                        <p:cTn id="36" dur="80"/>
                                        <p:tgtEl>
                                          <p:spTgt spid="17"/>
                                        </p:tgtEl>
                                        <p:attrNameLst>
                                          <p:attrName>fill.type</p:attrName>
                                        </p:attrNameLst>
                                      </p:cBhvr>
                                      <p:to>
                                        <p:strVal val="solid"/>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29" presetClass="entr" presetSubtype="0"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anim calcmode="lin" valueType="num">
                                      <p:cBhvr>
                                        <p:cTn id="41" dur="1000" fill="hold"/>
                                        <p:tgtEl>
                                          <p:spTgt spid="4"/>
                                        </p:tgtEl>
                                        <p:attrNameLst>
                                          <p:attrName>ppt_x</p:attrName>
                                        </p:attrNameLst>
                                      </p:cBhvr>
                                      <p:tavLst>
                                        <p:tav tm="0">
                                          <p:val>
                                            <p:strVal val="#ppt_x-.2"/>
                                          </p:val>
                                        </p:tav>
                                        <p:tav tm="100000">
                                          <p:val>
                                            <p:strVal val="#ppt_x"/>
                                          </p:val>
                                        </p:tav>
                                      </p:tavLst>
                                    </p:anim>
                                    <p:anim calcmode="lin" valueType="num">
                                      <p:cBhvr>
                                        <p:cTn id="42"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43" dur="1000"/>
                                        <p:tgtEl>
                                          <p:spTgt spid="4"/>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nodeType="click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additive="base">
                                        <p:cTn id="48" dur="500" fill="hold"/>
                                        <p:tgtEl>
                                          <p:spTgt spid="18"/>
                                        </p:tgtEl>
                                        <p:attrNameLst>
                                          <p:attrName>ppt_x</p:attrName>
                                        </p:attrNameLst>
                                      </p:cBhvr>
                                      <p:tavLst>
                                        <p:tav tm="0">
                                          <p:val>
                                            <p:strVal val="#ppt_x"/>
                                          </p:val>
                                        </p:tav>
                                        <p:tav tm="100000">
                                          <p:val>
                                            <p:strVal val="#ppt_x"/>
                                          </p:val>
                                        </p:tav>
                                      </p:tavLst>
                                    </p:anim>
                                    <p:anim calcmode="lin" valueType="num">
                                      <p:cBhvr additive="base">
                                        <p:cTn id="49" dur="500" fill="hold"/>
                                        <p:tgtEl>
                                          <p:spTgt spid="1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6"/>
                                            </p:cond>
                                          </p:stCondLst>
                                          <p:endCondLst>
                                            <p:cond evt="onStopAudio" delay="0">
                                              <p:tgtEl>
                                                <p:sldTgt/>
                                              </p:tgtEl>
                                            </p:cond>
                                          </p:endCondLst>
                                        </p:cTn>
                                        <p:tgtEl>
                                          <p:sndTgt r:embed="rId2" name="chimes.wav"/>
                                        </p:tgtEl>
                                      </p:cMediaNode>
                                    </p:audio>
                                  </p:subTnLst>
                                </p:cTn>
                              </p:par>
                              <p:par>
                                <p:cTn id="50" presetID="10" presetClass="entr" presetSubtype="0" fill="hold"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2000"/>
                                        <p:tgtEl>
                                          <p:spTgt spid="1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91" grpId="0"/>
      <p:bldP spid="22694" grpId="0"/>
      <p:bldP spid="4" grpId="0"/>
      <p:bldP spid="16" grpId="0"/>
      <p:bldP spid="17"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769</TotalTime>
  <Words>1375</Words>
  <Application>Microsoft Office PowerPoint</Application>
  <PresentationFormat>Widescreen</PresentationFormat>
  <Paragraphs>261</Paragraphs>
  <Slides>12</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vt:lpstr>
      <vt:lpstr>Calibri</vt:lpstr>
      <vt:lpstr>Calibri Light</vt:lpstr>
      <vt:lpstr>Cambria Math</vt:lpstr>
      <vt:lpstr>Courier New</vt:lpstr>
      <vt:lpstr>Times New Roman</vt:lpstr>
      <vt:lpstr>Verdana</vt:lpstr>
      <vt:lpstr>VNI-Times</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Duy Thai</dc:creator>
  <cp:lastModifiedBy>Admin</cp:lastModifiedBy>
  <cp:revision>64</cp:revision>
  <dcterms:created xsi:type="dcterms:W3CDTF">2020-03-22T06:22:03Z</dcterms:created>
  <dcterms:modified xsi:type="dcterms:W3CDTF">2023-04-09T12:30:43Z</dcterms:modified>
</cp:coreProperties>
</file>