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75" r:id="rId3"/>
    <p:sldId id="257" r:id="rId4"/>
    <p:sldId id="267" r:id="rId5"/>
    <p:sldId id="268" r:id="rId6"/>
    <p:sldId id="283" r:id="rId7"/>
    <p:sldId id="278" r:id="rId8"/>
    <p:sldId id="284" r:id="rId9"/>
    <p:sldId id="279" r:id="rId10"/>
    <p:sldId id="280" r:id="rId11"/>
    <p:sldId id="26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1D1"/>
    <a:srgbClr val="AFD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6" autoAdjust="0"/>
    <p:restoredTop sz="94434" autoAdjust="0"/>
  </p:normalViewPr>
  <p:slideViewPr>
    <p:cSldViewPr snapToGrid="0" showGuides="1">
      <p:cViewPr varScale="1">
        <p:scale>
          <a:sx n="71" d="100"/>
          <a:sy n="71" d="100"/>
        </p:scale>
        <p:origin x="222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612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DB31-767D-405C-9BA1-BD12C57114E5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0A6F-D84F-4FE9-AB6E-D06967A744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Text Box 4">
            <a:extLst>
              <a:ext uri="{FF2B5EF4-FFF2-40B4-BE49-F238E27FC236}">
                <a16:creationId xmlns:a16="http://schemas.microsoft.com/office/drawing/2014/main" xmlns="" id="{B61F0174-63E2-49A9-8CCB-D7CD6D6F5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844" y="1233079"/>
            <a:ext cx="10824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u="sng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" name="Text Box 4">
            <a:extLst>
              <a:ext uri="{FF2B5EF4-FFF2-40B4-BE49-F238E27FC236}">
                <a16:creationId xmlns:a16="http://schemas.microsoft.com/office/drawing/2014/main" xmlns="" id="{322F57B3-573D-4B8E-9ECE-CE2053226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844" y="1848871"/>
            <a:ext cx="89682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u="sng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" name="Text Box 3">
            <a:extLst>
              <a:ext uri="{FF2B5EF4-FFF2-40B4-BE49-F238E27FC236}">
                <a16:creationId xmlns:a16="http://schemas.microsoft.com/office/drawing/2014/main" xmlns="" id="{EB645793-DEDC-4423-8498-106C2551D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85750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>
                <a:solidFill>
                  <a:srgbClr val="F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r>
              <a:rPr lang="en-US" altLang="en-US" sz="4000" dirty="0">
                <a:solidFill>
                  <a:srgbClr val="F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" name="Rectangle 1"/>
          <p:cNvSpPr/>
          <p:nvPr/>
        </p:nvSpPr>
        <p:spPr>
          <a:xfrm>
            <a:off x="939048" y="3199279"/>
            <a:ext cx="1082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048" y="4319492"/>
            <a:ext cx="108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C99CCA6-84E6-4EE5-936E-19CA128C1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410" y="4319492"/>
            <a:ext cx="1643655" cy="14398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rgbClr val="480024"/>
                </a:solidFill>
                <a:latin typeface=".VnCooper" panose="020B7200000000000000" pitchFamily="34" charset="0"/>
              </a:rPr>
              <a:t> </a:t>
            </a:r>
            <a:r>
              <a:rPr lang="en-US" altLang="en-US" sz="3600" dirty="0" smtClean="0">
                <a:solidFill>
                  <a:srgbClr val="FC0000"/>
                </a:solidFill>
                <a:latin typeface=".VnCooper" panose="020B7200000000000000" pitchFamily="34" charset="0"/>
              </a:rPr>
              <a:t>v </a:t>
            </a:r>
            <a:r>
              <a:rPr lang="en-US" altLang="en-US" sz="3600" dirty="0">
                <a:solidFill>
                  <a:srgbClr val="FC0000"/>
                </a:solidFill>
                <a:latin typeface=".VnCooper" panose="020B7200000000000000" pitchFamily="34" charset="0"/>
              </a:rPr>
              <a:t>=</a:t>
            </a:r>
            <a:r>
              <a:rPr lang="en-US" altLang="en-US" sz="3600" b="0" dirty="0">
                <a:solidFill>
                  <a:srgbClr val="480024"/>
                </a:solidFill>
                <a:latin typeface=".VnCooper" panose="020B7200000000000000" pitchFamily="34" charset="0"/>
              </a:rPr>
              <a:t> </a:t>
            </a: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xmlns="" id="{7263AC77-D6EF-4D23-87D8-9D96F239A5A6}"/>
              </a:ext>
            </a:extLst>
          </p:cNvPr>
          <p:cNvGrpSpPr>
            <a:grpSpLocks/>
          </p:cNvGrpSpPr>
          <p:nvPr/>
        </p:nvGrpSpPr>
        <p:grpSpPr bwMode="auto">
          <a:xfrm>
            <a:off x="2402539" y="4319492"/>
            <a:ext cx="1814876" cy="1699496"/>
            <a:chOff x="2832" y="1488"/>
            <a:chExt cx="901" cy="720"/>
          </a:xfrm>
        </p:grpSpPr>
        <p:sp>
          <p:nvSpPr>
            <p:cNvPr id="9" name="AutoShape 14">
              <a:extLst>
                <a:ext uri="{FF2B5EF4-FFF2-40B4-BE49-F238E27FC236}">
                  <a16:creationId xmlns:a16="http://schemas.microsoft.com/office/drawing/2014/main" xmlns="" id="{83EEB8C4-ACDB-42E7-B160-96AB756355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2" y="1488"/>
              <a:ext cx="39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xmlns="" id="{4F2006C1-9C00-4F51-8152-E12207045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4" y="1820"/>
              <a:ext cx="25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xmlns="" id="{811A4A61-FFD2-4542-93A9-48B2BBC97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1556"/>
              <a:ext cx="15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0" dirty="0" smtClean="0">
                  <a:solidFill>
                    <a:srgbClr val="FF0000"/>
                  </a:solidFill>
                  <a:latin typeface=".VnCooper" panose="020B7200000000000000" pitchFamily="34" charset="0"/>
                </a:rPr>
                <a:t>S</a:t>
              </a:r>
              <a:endParaRPr lang="en-US" altLang="en-US" sz="3600" dirty="0">
                <a:latin typeface=".VnCooper" panose="020B7200000000000000" pitchFamily="34" charset="0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xmlns="" id="{62B3EEA6-C503-47CA-B9AE-E8B5C8FB5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1797"/>
              <a:ext cx="11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0" dirty="0">
                  <a:solidFill>
                    <a:srgbClr val="FF0000"/>
                  </a:solidFill>
                  <a:latin typeface=".VnCooper" panose="020B7200000000000000" pitchFamily="34" charset="0"/>
                </a:rPr>
                <a:t>t</a:t>
              </a:r>
              <a:endParaRPr lang="en-US" altLang="en-US" sz="3600" dirty="0">
                <a:latin typeface=".VnCooper" panose="020B7200000000000000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39160" y="5080879"/>
            <a:ext cx="626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(m; km)</a:t>
            </a:r>
            <a:endParaRPr lang="en-US" sz="1400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xmlns="" id="{5EAA89ED-0D23-412D-A616-2C711CE6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642" y="5665654"/>
            <a:ext cx="5987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(s; h)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853" y="4568427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(m/s; km/h)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Giám đốc công ty TNHH hai thành viên trở lên có thể đồng thời là giá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286" y1="6202" x2="14286" y2="6202"/>
                        <a14:foregroundMark x1="13010" y1="26615" x2="13010" y2="26615"/>
                        <a14:foregroundMark x1="21684" y1="21705" x2="21684" y2="21705"/>
                        <a14:foregroundMark x1="16582" y1="47287" x2="16582" y2="47287"/>
                        <a14:foregroundMark x1="86224" y1="20155" x2="86224" y2="20155"/>
                        <a14:foregroundMark x1="82653" y1="32300" x2="82653" y2="3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7" y="1119521"/>
            <a:ext cx="1705607" cy="168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/>
      <p:bldP spid="1230" grpId="0"/>
      <p:bldP spid="2" grpId="0"/>
      <p:bldP spid="3" grpId="0"/>
      <p:bldP spid="7" grpId="0" animBg="1"/>
      <p:bldP spid="13" grpId="0"/>
      <p:bldP spid="1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E70CF2CB-7007-405B-B8F0-D5590C263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992" y="528845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C6.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5h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30km/h.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19E5664A-C837-49B3-A892-E99B387EB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282" y="1930933"/>
            <a:ext cx="80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="" xmlns:a16="http://schemas.microsoft.com/office/drawing/2014/main" id="{E61797BA-C1EB-4B5D-B2D4-7B51F69C3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27" y="2288408"/>
            <a:ext cx="202811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5h</a:t>
            </a:r>
          </a:p>
          <a:p>
            <a:pPr eaLnBrk="1" hangingPunct="1"/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30km/h</a:t>
            </a:r>
          </a:p>
          <a:p>
            <a:pPr eaLnBrk="1" hangingPunct="1"/>
            <a:endParaRPr lang="en-US" altLang="en-US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?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</p:txBody>
      </p:sp>
      <p:sp>
        <p:nvSpPr>
          <p:cNvPr id="12" name="Text Box 43">
            <a:extLst>
              <a:ext uri="{FF2B5EF4-FFF2-40B4-BE49-F238E27FC236}">
                <a16:creationId xmlns="" xmlns:a16="http://schemas.microsoft.com/office/drawing/2014/main" id="{D19379A4-5DA9-4F53-9DB4-1C96A8F26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77" y="2552578"/>
            <a:ext cx="5944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5h</a:t>
            </a:r>
          </a:p>
        </p:txBody>
      </p:sp>
      <p:grpSp>
        <p:nvGrpSpPr>
          <p:cNvPr id="13" name="Group 52">
            <a:extLst>
              <a:ext uri="{FF2B5EF4-FFF2-40B4-BE49-F238E27FC236}">
                <a16:creationId xmlns="" xmlns:a16="http://schemas.microsoft.com/office/drawing/2014/main" id="{17EBA207-578C-4CF3-8394-A332F1EFCD49}"/>
              </a:ext>
            </a:extLst>
          </p:cNvPr>
          <p:cNvGrpSpPr>
            <a:grpSpLocks/>
          </p:cNvGrpSpPr>
          <p:nvPr/>
        </p:nvGrpSpPr>
        <p:grpSpPr bwMode="auto">
          <a:xfrm>
            <a:off x="4340785" y="3119257"/>
            <a:ext cx="6858001" cy="954088"/>
            <a:chOff x="1680" y="1316"/>
            <a:chExt cx="4320" cy="601"/>
          </a:xfrm>
        </p:grpSpPr>
        <p:sp>
          <p:nvSpPr>
            <p:cNvPr id="14" name="Text Box 45">
              <a:extLst>
                <a:ext uri="{FF2B5EF4-FFF2-40B4-BE49-F238E27FC236}">
                  <a16:creationId xmlns="" xmlns:a16="http://schemas.microsoft.com/office/drawing/2014/main" id="{3ABBEAC6-22AD-4732-9780-2B7808832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440"/>
              <a:ext cx="43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2800" b="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tb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     </a:t>
              </a:r>
              <a:r>
                <a:rPr lang="en-US" alt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lang="en-US" alt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altLang="en-US" sz="2800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tb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.t = 30.5 = 150(km) </a:t>
              </a:r>
            </a:p>
          </p:txBody>
        </p:sp>
        <p:grpSp>
          <p:nvGrpSpPr>
            <p:cNvPr id="15" name="Group 46">
              <a:extLst>
                <a:ext uri="{FF2B5EF4-FFF2-40B4-BE49-F238E27FC236}">
                  <a16:creationId xmlns="" xmlns:a16="http://schemas.microsoft.com/office/drawing/2014/main" id="{FD2D3A07-23CF-4EBF-BA29-540DC177F3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7" y="1316"/>
              <a:ext cx="267" cy="601"/>
              <a:chOff x="3966" y="3275"/>
              <a:chExt cx="267" cy="601"/>
            </a:xfrm>
          </p:grpSpPr>
          <p:sp>
            <p:nvSpPr>
              <p:cNvPr id="16" name="Text Box 47">
                <a:extLst>
                  <a:ext uri="{FF2B5EF4-FFF2-40B4-BE49-F238E27FC236}">
                    <a16:creationId xmlns="" xmlns:a16="http://schemas.microsoft.com/office/drawing/2014/main" id="{5B3976BB-980D-47BA-81AE-03AE607468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" y="3275"/>
                <a:ext cx="243" cy="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altLang="en-US" sz="2800" b="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altLang="en-US" sz="2800" b="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48">
                <a:extLst>
                  <a:ext uri="{FF2B5EF4-FFF2-40B4-BE49-F238E27FC236}">
                    <a16:creationId xmlns="" xmlns:a16="http://schemas.microsoft.com/office/drawing/2014/main" id="{E9CF3DD8-E5DA-4178-B99E-E935450C8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3567"/>
                <a:ext cx="240" cy="0"/>
              </a:xfrm>
              <a:prstGeom prst="line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E895473-19B2-403C-9B45-36F8E98F7349}"/>
              </a:ext>
            </a:extLst>
          </p:cNvPr>
          <p:cNvCxnSpPr>
            <a:cxnSpLocks/>
          </p:cNvCxnSpPr>
          <p:nvPr/>
        </p:nvCxnSpPr>
        <p:spPr bwMode="auto">
          <a:xfrm>
            <a:off x="492111" y="3839982"/>
            <a:ext cx="2323035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96615" y="2258739"/>
            <a:ext cx="13447" cy="2306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32"/>
          <p:cNvGrpSpPr/>
          <p:nvPr/>
        </p:nvGrpSpPr>
        <p:grpSpPr>
          <a:xfrm>
            <a:off x="1577734" y="4106947"/>
            <a:ext cx="670556" cy="1406329"/>
            <a:chOff x="5235889" y="972576"/>
            <a:chExt cx="1577348" cy="2873007"/>
          </a:xfrm>
        </p:grpSpPr>
        <p:sp>
          <p:nvSpPr>
            <p:cNvPr id="16" name="任意多边形 33"/>
            <p:cNvSpPr/>
            <p:nvPr/>
          </p:nvSpPr>
          <p:spPr>
            <a:xfrm>
              <a:off x="5565497" y="972576"/>
              <a:ext cx="918133" cy="2152659"/>
            </a:xfrm>
            <a:custGeom>
              <a:avLst/>
              <a:gdLst>
                <a:gd name="connsiteX0" fmla="*/ 3857 w 201098"/>
                <a:gd name="connsiteY0" fmla="*/ 700296 h 786721"/>
                <a:gd name="connsiteX1" fmla="*/ 79685 w 201098"/>
                <a:gd name="connsiteY1" fmla="*/ 0 h 786721"/>
                <a:gd name="connsiteX2" fmla="*/ 200118 w 201098"/>
                <a:gd name="connsiteY2" fmla="*/ 700296 h 786721"/>
                <a:gd name="connsiteX3" fmla="*/ 3857 w 201098"/>
                <a:gd name="connsiteY3" fmla="*/ 700296 h 786721"/>
                <a:gd name="connsiteX0-1" fmla="*/ 3857 w 241954"/>
                <a:gd name="connsiteY0-2" fmla="*/ 700296 h 786721"/>
                <a:gd name="connsiteX1-3" fmla="*/ 79685 w 241954"/>
                <a:gd name="connsiteY1-4" fmla="*/ 0 h 786721"/>
                <a:gd name="connsiteX2-5" fmla="*/ 200118 w 241954"/>
                <a:gd name="connsiteY2-6" fmla="*/ 700296 h 786721"/>
                <a:gd name="connsiteX3-7" fmla="*/ 3857 w 241954"/>
                <a:gd name="connsiteY3-8" fmla="*/ 700296 h 786721"/>
                <a:gd name="connsiteX0-9" fmla="*/ 42294 w 280391"/>
                <a:gd name="connsiteY0-10" fmla="*/ 700517 h 786942"/>
                <a:gd name="connsiteX1-11" fmla="*/ 118122 w 280391"/>
                <a:gd name="connsiteY1-12" fmla="*/ 221 h 786942"/>
                <a:gd name="connsiteX2-13" fmla="*/ 238555 w 280391"/>
                <a:gd name="connsiteY2-14" fmla="*/ 700517 h 786942"/>
                <a:gd name="connsiteX3-15" fmla="*/ 42294 w 280391"/>
                <a:gd name="connsiteY3-16" fmla="*/ 700517 h 786942"/>
                <a:gd name="connsiteX0-17" fmla="*/ 34573 w 280778"/>
                <a:gd name="connsiteY0-18" fmla="*/ 678222 h 762971"/>
                <a:gd name="connsiteX1-19" fmla="*/ 123783 w 280778"/>
                <a:gd name="connsiteY1-20" fmla="*/ 229 h 762971"/>
                <a:gd name="connsiteX2-21" fmla="*/ 230834 w 280778"/>
                <a:gd name="connsiteY2-22" fmla="*/ 678222 h 762971"/>
                <a:gd name="connsiteX3-23" fmla="*/ 34573 w 280778"/>
                <a:gd name="connsiteY3-24" fmla="*/ 678222 h 762971"/>
                <a:gd name="connsiteX0-25" fmla="*/ 43194 w 289399"/>
                <a:gd name="connsiteY0-26" fmla="*/ 678188 h 730803"/>
                <a:gd name="connsiteX1-27" fmla="*/ 132404 w 289399"/>
                <a:gd name="connsiteY1-28" fmla="*/ 195 h 730803"/>
                <a:gd name="connsiteX2-29" fmla="*/ 239455 w 289399"/>
                <a:gd name="connsiteY2-30" fmla="*/ 678188 h 730803"/>
                <a:gd name="connsiteX3-31" fmla="*/ 43194 w 289399"/>
                <a:gd name="connsiteY3-32" fmla="*/ 678188 h 730803"/>
                <a:gd name="connsiteX0-33" fmla="*/ 43194 w 292584"/>
                <a:gd name="connsiteY0-34" fmla="*/ 678188 h 685994"/>
                <a:gd name="connsiteX1-35" fmla="*/ 132404 w 292584"/>
                <a:gd name="connsiteY1-36" fmla="*/ 195 h 685994"/>
                <a:gd name="connsiteX2-37" fmla="*/ 239455 w 292584"/>
                <a:gd name="connsiteY2-38" fmla="*/ 678188 h 685994"/>
                <a:gd name="connsiteX3-39" fmla="*/ 43194 w 292584"/>
                <a:gd name="connsiteY3-40" fmla="*/ 678188 h 6859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2584" h="685994">
                  <a:moveTo>
                    <a:pt x="43194" y="678188"/>
                  </a:moveTo>
                  <a:cubicBezTo>
                    <a:pt x="3049" y="667780"/>
                    <a:pt x="-60883" y="-13187"/>
                    <a:pt x="132404" y="195"/>
                  </a:cubicBezTo>
                  <a:cubicBezTo>
                    <a:pt x="392599" y="62642"/>
                    <a:pt x="263244" y="667780"/>
                    <a:pt x="239455" y="678188"/>
                  </a:cubicBezTo>
                  <a:cubicBezTo>
                    <a:pt x="215666" y="688596"/>
                    <a:pt x="83339" y="688596"/>
                    <a:pt x="43194" y="67818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34"/>
            <p:cNvSpPr/>
            <p:nvPr/>
          </p:nvSpPr>
          <p:spPr>
            <a:xfrm>
              <a:off x="5235889" y="2246924"/>
              <a:ext cx="367170" cy="1030750"/>
            </a:xfrm>
            <a:custGeom>
              <a:avLst/>
              <a:gdLst>
                <a:gd name="connsiteX0" fmla="*/ 109145 w 109145"/>
                <a:gd name="connsiteY0" fmla="*/ 249787 h 325615"/>
                <a:gd name="connsiteX1" fmla="*/ 33317 w 109145"/>
                <a:gd name="connsiteY1" fmla="*/ 325615 h 325615"/>
                <a:gd name="connsiteX2" fmla="*/ 2094 w 109145"/>
                <a:gd name="connsiteY2" fmla="*/ 115972 h 325615"/>
                <a:gd name="connsiteX3" fmla="*/ 95764 w 109145"/>
                <a:gd name="connsiteY3" fmla="*/ 0 h 325615"/>
                <a:gd name="connsiteX0-1" fmla="*/ 117007 w 117007"/>
                <a:gd name="connsiteY0-2" fmla="*/ 249787 h 328472"/>
                <a:gd name="connsiteX1-3" fmla="*/ 9747 w 117007"/>
                <a:gd name="connsiteY1-4" fmla="*/ 328472 h 328472"/>
                <a:gd name="connsiteX2-5" fmla="*/ 9956 w 117007"/>
                <a:gd name="connsiteY2-6" fmla="*/ 115972 h 328472"/>
                <a:gd name="connsiteX3-7" fmla="*/ 103626 w 117007"/>
                <a:gd name="connsiteY3-8" fmla="*/ 0 h 3284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007" h="328472">
                  <a:moveTo>
                    <a:pt x="117007" y="249787"/>
                  </a:moveTo>
                  <a:lnTo>
                    <a:pt x="9747" y="328472"/>
                  </a:lnTo>
                  <a:cubicBezTo>
                    <a:pt x="-661" y="258591"/>
                    <a:pt x="-5690" y="170717"/>
                    <a:pt x="9956" y="115972"/>
                  </a:cubicBezTo>
                  <a:cubicBezTo>
                    <a:pt x="25602" y="61227"/>
                    <a:pt x="61995" y="30851"/>
                    <a:pt x="103626" y="0"/>
                  </a:cubicBezTo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35"/>
            <p:cNvSpPr/>
            <p:nvPr/>
          </p:nvSpPr>
          <p:spPr>
            <a:xfrm flipH="1">
              <a:off x="6446067" y="2246924"/>
              <a:ext cx="367170" cy="1030750"/>
            </a:xfrm>
            <a:custGeom>
              <a:avLst/>
              <a:gdLst>
                <a:gd name="connsiteX0" fmla="*/ 109145 w 109145"/>
                <a:gd name="connsiteY0" fmla="*/ 249787 h 325615"/>
                <a:gd name="connsiteX1" fmla="*/ 33317 w 109145"/>
                <a:gd name="connsiteY1" fmla="*/ 325615 h 325615"/>
                <a:gd name="connsiteX2" fmla="*/ 2094 w 109145"/>
                <a:gd name="connsiteY2" fmla="*/ 115972 h 325615"/>
                <a:gd name="connsiteX3" fmla="*/ 95764 w 109145"/>
                <a:gd name="connsiteY3" fmla="*/ 0 h 325615"/>
                <a:gd name="connsiteX0-1" fmla="*/ 117007 w 117007"/>
                <a:gd name="connsiteY0-2" fmla="*/ 249787 h 328472"/>
                <a:gd name="connsiteX1-3" fmla="*/ 9747 w 117007"/>
                <a:gd name="connsiteY1-4" fmla="*/ 328472 h 328472"/>
                <a:gd name="connsiteX2-5" fmla="*/ 9956 w 117007"/>
                <a:gd name="connsiteY2-6" fmla="*/ 115972 h 328472"/>
                <a:gd name="connsiteX3-7" fmla="*/ 103626 w 117007"/>
                <a:gd name="connsiteY3-8" fmla="*/ 0 h 3284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007" h="328472">
                  <a:moveTo>
                    <a:pt x="117007" y="249787"/>
                  </a:moveTo>
                  <a:lnTo>
                    <a:pt x="9747" y="328472"/>
                  </a:lnTo>
                  <a:cubicBezTo>
                    <a:pt x="-661" y="258591"/>
                    <a:pt x="-5690" y="170717"/>
                    <a:pt x="9956" y="115972"/>
                  </a:cubicBezTo>
                  <a:cubicBezTo>
                    <a:pt x="25602" y="61227"/>
                    <a:pt x="61995" y="30851"/>
                    <a:pt x="103626" y="0"/>
                  </a:cubicBezTo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36"/>
            <p:cNvSpPr/>
            <p:nvPr/>
          </p:nvSpPr>
          <p:spPr>
            <a:xfrm>
              <a:off x="5807060" y="1904257"/>
              <a:ext cx="439865" cy="467131"/>
            </a:xfrm>
            <a:custGeom>
              <a:avLst/>
              <a:gdLst>
                <a:gd name="connsiteX0" fmla="*/ 63 w 140138"/>
                <a:gd name="connsiteY0" fmla="*/ 65738 h 154344"/>
                <a:gd name="connsiteX1" fmla="*/ 62928 w 140138"/>
                <a:gd name="connsiteY1" fmla="*/ 16 h 154344"/>
                <a:gd name="connsiteX2" fmla="*/ 140080 w 140138"/>
                <a:gd name="connsiteY2" fmla="*/ 71453 h 154344"/>
                <a:gd name="connsiteX3" fmla="*/ 74358 w 140138"/>
                <a:gd name="connsiteY3" fmla="*/ 154321 h 154344"/>
                <a:gd name="connsiteX4" fmla="*/ 63 w 140138"/>
                <a:gd name="connsiteY4" fmla="*/ 65738 h 154344"/>
                <a:gd name="connsiteX0-1" fmla="*/ 63 w 140227"/>
                <a:gd name="connsiteY0-2" fmla="*/ 65738 h 154534"/>
                <a:gd name="connsiteX1-3" fmla="*/ 62928 w 140227"/>
                <a:gd name="connsiteY1-4" fmla="*/ 16 h 154534"/>
                <a:gd name="connsiteX2-5" fmla="*/ 140080 w 140227"/>
                <a:gd name="connsiteY2-6" fmla="*/ 71453 h 154534"/>
                <a:gd name="connsiteX3-7" fmla="*/ 74358 w 140227"/>
                <a:gd name="connsiteY3-8" fmla="*/ 154321 h 154534"/>
                <a:gd name="connsiteX4-9" fmla="*/ 63 w 140227"/>
                <a:gd name="connsiteY4-10" fmla="*/ 65738 h 154534"/>
                <a:gd name="connsiteX0-11" fmla="*/ 63 w 140227"/>
                <a:gd name="connsiteY0-12" fmla="*/ 65738 h 154534"/>
                <a:gd name="connsiteX1-13" fmla="*/ 62928 w 140227"/>
                <a:gd name="connsiteY1-14" fmla="*/ 16 h 154534"/>
                <a:gd name="connsiteX2-15" fmla="*/ 140080 w 140227"/>
                <a:gd name="connsiteY2-16" fmla="*/ 71453 h 154534"/>
                <a:gd name="connsiteX3-17" fmla="*/ 74358 w 140227"/>
                <a:gd name="connsiteY3-18" fmla="*/ 154321 h 154534"/>
                <a:gd name="connsiteX4-19" fmla="*/ 63 w 140227"/>
                <a:gd name="connsiteY4-20" fmla="*/ 65738 h 154534"/>
                <a:gd name="connsiteX0-21" fmla="*/ 178 w 140342"/>
                <a:gd name="connsiteY0-22" fmla="*/ 65738 h 154534"/>
                <a:gd name="connsiteX1-23" fmla="*/ 63043 w 140342"/>
                <a:gd name="connsiteY1-24" fmla="*/ 16 h 154534"/>
                <a:gd name="connsiteX2-25" fmla="*/ 140195 w 140342"/>
                <a:gd name="connsiteY2-26" fmla="*/ 71453 h 154534"/>
                <a:gd name="connsiteX3-27" fmla="*/ 74473 w 140342"/>
                <a:gd name="connsiteY3-28" fmla="*/ 154321 h 154534"/>
                <a:gd name="connsiteX4-29" fmla="*/ 178 w 140342"/>
                <a:gd name="connsiteY4-30" fmla="*/ 65738 h 154534"/>
                <a:gd name="connsiteX0-31" fmla="*/ 178 w 140342"/>
                <a:gd name="connsiteY0-32" fmla="*/ 65740 h 154536"/>
                <a:gd name="connsiteX1-33" fmla="*/ 63043 w 140342"/>
                <a:gd name="connsiteY1-34" fmla="*/ 18 h 154536"/>
                <a:gd name="connsiteX2-35" fmla="*/ 140195 w 140342"/>
                <a:gd name="connsiteY2-36" fmla="*/ 71455 h 154536"/>
                <a:gd name="connsiteX3-37" fmla="*/ 74473 w 140342"/>
                <a:gd name="connsiteY3-38" fmla="*/ 154323 h 154536"/>
                <a:gd name="connsiteX4-39" fmla="*/ 178 w 140342"/>
                <a:gd name="connsiteY4-40" fmla="*/ 65740 h 154536"/>
                <a:gd name="connsiteX0-41" fmla="*/ 9 w 140173"/>
                <a:gd name="connsiteY0-42" fmla="*/ 71451 h 160247"/>
                <a:gd name="connsiteX1-43" fmla="*/ 71446 w 140173"/>
                <a:gd name="connsiteY1-44" fmla="*/ 14 h 160247"/>
                <a:gd name="connsiteX2-45" fmla="*/ 140026 w 140173"/>
                <a:gd name="connsiteY2-46" fmla="*/ 77166 h 160247"/>
                <a:gd name="connsiteX3-47" fmla="*/ 74304 w 140173"/>
                <a:gd name="connsiteY3-48" fmla="*/ 160034 h 160247"/>
                <a:gd name="connsiteX4-49" fmla="*/ 9 w 140173"/>
                <a:gd name="connsiteY4-50" fmla="*/ 71451 h 160247"/>
                <a:gd name="connsiteX0-51" fmla="*/ 9 w 140173"/>
                <a:gd name="connsiteY0-52" fmla="*/ 71451 h 148862"/>
                <a:gd name="connsiteX1-53" fmla="*/ 71446 w 140173"/>
                <a:gd name="connsiteY1-54" fmla="*/ 14 h 148862"/>
                <a:gd name="connsiteX2-55" fmla="*/ 140026 w 140173"/>
                <a:gd name="connsiteY2-56" fmla="*/ 77166 h 148862"/>
                <a:gd name="connsiteX3-57" fmla="*/ 74304 w 140173"/>
                <a:gd name="connsiteY3-58" fmla="*/ 148604 h 148862"/>
                <a:gd name="connsiteX4-59" fmla="*/ 9 w 140173"/>
                <a:gd name="connsiteY4-60" fmla="*/ 71451 h 14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173" h="148862">
                  <a:moveTo>
                    <a:pt x="9" y="71451"/>
                  </a:moveTo>
                  <a:cubicBezTo>
                    <a:pt x="-467" y="46686"/>
                    <a:pt x="19535" y="-938"/>
                    <a:pt x="71446" y="14"/>
                  </a:cubicBezTo>
                  <a:cubicBezTo>
                    <a:pt x="123357" y="966"/>
                    <a:pt x="138121" y="34304"/>
                    <a:pt x="140026" y="77166"/>
                  </a:cubicBezTo>
                  <a:cubicBezTo>
                    <a:pt x="141931" y="102883"/>
                    <a:pt x="125739" y="152890"/>
                    <a:pt x="74304" y="148604"/>
                  </a:cubicBezTo>
                  <a:cubicBezTo>
                    <a:pt x="22869" y="144318"/>
                    <a:pt x="485" y="96216"/>
                    <a:pt x="9" y="7145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37"/>
            <p:cNvGrpSpPr/>
            <p:nvPr/>
          </p:nvGrpSpPr>
          <p:grpSpPr>
            <a:xfrm>
              <a:off x="5806927" y="3250228"/>
              <a:ext cx="435271" cy="595355"/>
              <a:chOff x="5765799" y="3407688"/>
              <a:chExt cx="476532" cy="651791"/>
            </a:xfrm>
          </p:grpSpPr>
          <p:sp>
            <p:nvSpPr>
              <p:cNvPr id="21" name="任意多边形 38"/>
              <p:cNvSpPr/>
              <p:nvPr/>
            </p:nvSpPr>
            <p:spPr>
              <a:xfrm>
                <a:off x="5765799" y="3407688"/>
                <a:ext cx="441346" cy="651791"/>
              </a:xfrm>
              <a:custGeom>
                <a:avLst/>
                <a:gdLst>
                  <a:gd name="connsiteX0" fmla="*/ 77768 w 149233"/>
                  <a:gd name="connsiteY0" fmla="*/ 205852 h 205992"/>
                  <a:gd name="connsiteX1" fmla="*/ 37763 w 149233"/>
                  <a:gd name="connsiteY1" fmla="*/ 88695 h 205992"/>
                  <a:gd name="connsiteX2" fmla="*/ 616 w 149233"/>
                  <a:gd name="connsiteY2" fmla="*/ 48690 h 205992"/>
                  <a:gd name="connsiteX3" fmla="*/ 69196 w 149233"/>
                  <a:gd name="connsiteY3" fmla="*/ 112 h 205992"/>
                  <a:gd name="connsiteX4" fmla="*/ 149206 w 149233"/>
                  <a:gd name="connsiteY4" fmla="*/ 62977 h 205992"/>
                  <a:gd name="connsiteX5" fmla="*/ 77768 w 149233"/>
                  <a:gd name="connsiteY5" fmla="*/ 205852 h 205992"/>
                  <a:gd name="connsiteX0-1" fmla="*/ 77633 w 149098"/>
                  <a:gd name="connsiteY0-2" fmla="*/ 205867 h 206653"/>
                  <a:gd name="connsiteX1-3" fmla="*/ 40486 w 149098"/>
                  <a:gd name="connsiteY1-4" fmla="*/ 117285 h 206653"/>
                  <a:gd name="connsiteX2-5" fmla="*/ 481 w 149098"/>
                  <a:gd name="connsiteY2-6" fmla="*/ 48705 h 206653"/>
                  <a:gd name="connsiteX3-7" fmla="*/ 69061 w 149098"/>
                  <a:gd name="connsiteY3-8" fmla="*/ 127 h 206653"/>
                  <a:gd name="connsiteX4-9" fmla="*/ 149071 w 149098"/>
                  <a:gd name="connsiteY4-10" fmla="*/ 62992 h 206653"/>
                  <a:gd name="connsiteX5-11" fmla="*/ 77633 w 149098"/>
                  <a:gd name="connsiteY5-12" fmla="*/ 205867 h 206653"/>
                  <a:gd name="connsiteX0-13" fmla="*/ 77633 w 149098"/>
                  <a:gd name="connsiteY0-14" fmla="*/ 205867 h 206653"/>
                  <a:gd name="connsiteX1-15" fmla="*/ 40486 w 149098"/>
                  <a:gd name="connsiteY1-16" fmla="*/ 117285 h 206653"/>
                  <a:gd name="connsiteX2-17" fmla="*/ 481 w 149098"/>
                  <a:gd name="connsiteY2-18" fmla="*/ 48705 h 206653"/>
                  <a:gd name="connsiteX3-19" fmla="*/ 69061 w 149098"/>
                  <a:gd name="connsiteY3-20" fmla="*/ 127 h 206653"/>
                  <a:gd name="connsiteX4-21" fmla="*/ 149071 w 149098"/>
                  <a:gd name="connsiteY4-22" fmla="*/ 62992 h 206653"/>
                  <a:gd name="connsiteX5-23" fmla="*/ 77633 w 149098"/>
                  <a:gd name="connsiteY5-24" fmla="*/ 205867 h 206653"/>
                  <a:gd name="connsiteX0-25" fmla="*/ 78231 w 149696"/>
                  <a:gd name="connsiteY0-26" fmla="*/ 205993 h 206779"/>
                  <a:gd name="connsiteX1-27" fmla="*/ 41084 w 149696"/>
                  <a:gd name="connsiteY1-28" fmla="*/ 117411 h 206779"/>
                  <a:gd name="connsiteX2-29" fmla="*/ 1079 w 149696"/>
                  <a:gd name="connsiteY2-30" fmla="*/ 48831 h 206779"/>
                  <a:gd name="connsiteX3-31" fmla="*/ 69659 w 149696"/>
                  <a:gd name="connsiteY3-32" fmla="*/ 253 h 206779"/>
                  <a:gd name="connsiteX4-33" fmla="*/ 149669 w 149696"/>
                  <a:gd name="connsiteY4-34" fmla="*/ 63118 h 206779"/>
                  <a:gd name="connsiteX5-35" fmla="*/ 78231 w 149696"/>
                  <a:gd name="connsiteY5-36" fmla="*/ 205993 h 206779"/>
                  <a:gd name="connsiteX0-37" fmla="*/ 77769 w 149234"/>
                  <a:gd name="connsiteY0-38" fmla="*/ 205882 h 207678"/>
                  <a:gd name="connsiteX1-39" fmla="*/ 37765 w 149234"/>
                  <a:gd name="connsiteY1-40" fmla="*/ 137302 h 207678"/>
                  <a:gd name="connsiteX2-41" fmla="*/ 617 w 149234"/>
                  <a:gd name="connsiteY2-42" fmla="*/ 48720 h 207678"/>
                  <a:gd name="connsiteX3-43" fmla="*/ 69197 w 149234"/>
                  <a:gd name="connsiteY3-44" fmla="*/ 142 h 207678"/>
                  <a:gd name="connsiteX4-45" fmla="*/ 149207 w 149234"/>
                  <a:gd name="connsiteY4-46" fmla="*/ 63007 h 207678"/>
                  <a:gd name="connsiteX5-47" fmla="*/ 77769 w 149234"/>
                  <a:gd name="connsiteY5-48" fmla="*/ 205882 h 207678"/>
                  <a:gd name="connsiteX0-49" fmla="*/ 77633 w 149098"/>
                  <a:gd name="connsiteY0-50" fmla="*/ 205872 h 206885"/>
                  <a:gd name="connsiteX1-51" fmla="*/ 40486 w 149098"/>
                  <a:gd name="connsiteY1-52" fmla="*/ 123004 h 206885"/>
                  <a:gd name="connsiteX2-53" fmla="*/ 481 w 149098"/>
                  <a:gd name="connsiteY2-54" fmla="*/ 48710 h 206885"/>
                  <a:gd name="connsiteX3-55" fmla="*/ 69061 w 149098"/>
                  <a:gd name="connsiteY3-56" fmla="*/ 132 h 206885"/>
                  <a:gd name="connsiteX4-57" fmla="*/ 149071 w 149098"/>
                  <a:gd name="connsiteY4-58" fmla="*/ 62997 h 206885"/>
                  <a:gd name="connsiteX5-59" fmla="*/ 77633 w 149098"/>
                  <a:gd name="connsiteY5-60" fmla="*/ 205872 h 206885"/>
                  <a:gd name="connsiteX0-61" fmla="*/ 77633 w 149095"/>
                  <a:gd name="connsiteY0-62" fmla="*/ 205872 h 207708"/>
                  <a:gd name="connsiteX1-63" fmla="*/ 40486 w 149095"/>
                  <a:gd name="connsiteY1-64" fmla="*/ 123004 h 207708"/>
                  <a:gd name="connsiteX2-65" fmla="*/ 481 w 149095"/>
                  <a:gd name="connsiteY2-66" fmla="*/ 48710 h 207708"/>
                  <a:gd name="connsiteX3-67" fmla="*/ 69061 w 149095"/>
                  <a:gd name="connsiteY3-68" fmla="*/ 132 h 207708"/>
                  <a:gd name="connsiteX4-69" fmla="*/ 149071 w 149095"/>
                  <a:gd name="connsiteY4-70" fmla="*/ 62997 h 207708"/>
                  <a:gd name="connsiteX5-71" fmla="*/ 77633 w 149095"/>
                  <a:gd name="connsiteY5-72" fmla="*/ 205872 h 207708"/>
                  <a:gd name="connsiteX0-73" fmla="*/ 77633 w 149091"/>
                  <a:gd name="connsiteY0-74" fmla="*/ 205872 h 207708"/>
                  <a:gd name="connsiteX1-75" fmla="*/ 40486 w 149091"/>
                  <a:gd name="connsiteY1-76" fmla="*/ 123004 h 207708"/>
                  <a:gd name="connsiteX2-77" fmla="*/ 481 w 149091"/>
                  <a:gd name="connsiteY2-78" fmla="*/ 48710 h 207708"/>
                  <a:gd name="connsiteX3-79" fmla="*/ 69061 w 149091"/>
                  <a:gd name="connsiteY3-80" fmla="*/ 132 h 207708"/>
                  <a:gd name="connsiteX4-81" fmla="*/ 149071 w 149091"/>
                  <a:gd name="connsiteY4-82" fmla="*/ 62997 h 207708"/>
                  <a:gd name="connsiteX5-83" fmla="*/ 77633 w 149091"/>
                  <a:gd name="connsiteY5-84" fmla="*/ 205872 h 2077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49091" h="207708">
                    <a:moveTo>
                      <a:pt x="77633" y="205872"/>
                    </a:moveTo>
                    <a:cubicBezTo>
                      <a:pt x="79539" y="187298"/>
                      <a:pt x="53345" y="149198"/>
                      <a:pt x="40486" y="123004"/>
                    </a:cubicBezTo>
                    <a:cubicBezTo>
                      <a:pt x="27627" y="96810"/>
                      <a:pt x="-4281" y="69189"/>
                      <a:pt x="481" y="48710"/>
                    </a:cubicBezTo>
                    <a:cubicBezTo>
                      <a:pt x="5243" y="28231"/>
                      <a:pt x="44296" y="-2249"/>
                      <a:pt x="69061" y="132"/>
                    </a:cubicBezTo>
                    <a:cubicBezTo>
                      <a:pt x="93826" y="2513"/>
                      <a:pt x="147642" y="29183"/>
                      <a:pt x="149071" y="62997"/>
                    </a:cubicBezTo>
                    <a:cubicBezTo>
                      <a:pt x="150500" y="96811"/>
                      <a:pt x="75727" y="224446"/>
                      <a:pt x="77633" y="205872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39"/>
              <p:cNvGrpSpPr/>
              <p:nvPr/>
            </p:nvGrpSpPr>
            <p:grpSpPr>
              <a:xfrm>
                <a:off x="5771194" y="3451489"/>
                <a:ext cx="471137" cy="462364"/>
                <a:chOff x="10050600" y="805581"/>
                <a:chExt cx="310461" cy="304681"/>
              </a:xfrm>
            </p:grpSpPr>
            <p:sp>
              <p:nvSpPr>
                <p:cNvPr id="23" name="任意多边形 40"/>
                <p:cNvSpPr/>
                <p:nvPr/>
              </p:nvSpPr>
              <p:spPr>
                <a:xfrm rot="20279529">
                  <a:off x="10107126" y="904789"/>
                  <a:ext cx="253935" cy="107476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ln/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41"/>
                <p:cNvSpPr/>
                <p:nvPr/>
              </p:nvSpPr>
              <p:spPr>
                <a:xfrm rot="20279529">
                  <a:off x="10178670" y="1042909"/>
                  <a:ext cx="148789" cy="67353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ln/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 42"/>
                <p:cNvSpPr/>
                <p:nvPr/>
              </p:nvSpPr>
              <p:spPr>
                <a:xfrm rot="20279529">
                  <a:off x="10092241" y="877189"/>
                  <a:ext cx="213272" cy="87446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ln/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43"/>
                <p:cNvSpPr/>
                <p:nvPr/>
              </p:nvSpPr>
              <p:spPr>
                <a:xfrm rot="20279529">
                  <a:off x="10065285" y="842709"/>
                  <a:ext cx="190971" cy="92711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ln/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 44"/>
                <p:cNvSpPr/>
                <p:nvPr/>
              </p:nvSpPr>
              <p:spPr>
                <a:xfrm rot="20279529">
                  <a:off x="10050600" y="805581"/>
                  <a:ext cx="142706" cy="88789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ln/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45"/>
                <p:cNvSpPr/>
                <p:nvPr/>
              </p:nvSpPr>
              <p:spPr>
                <a:xfrm rot="20279529">
                  <a:off x="10141920" y="965166"/>
                  <a:ext cx="204503" cy="85075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ln/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40" name="组合 46"/>
          <p:cNvGrpSpPr/>
          <p:nvPr/>
        </p:nvGrpSpPr>
        <p:grpSpPr>
          <a:xfrm>
            <a:off x="1076010" y="5820763"/>
            <a:ext cx="1579960" cy="525583"/>
            <a:chOff x="3034998" y="4110451"/>
            <a:chExt cx="5672328" cy="1513996"/>
          </a:xfrm>
        </p:grpSpPr>
        <p:sp>
          <p:nvSpPr>
            <p:cNvPr id="41" name="任意多边形 47"/>
            <p:cNvSpPr/>
            <p:nvPr/>
          </p:nvSpPr>
          <p:spPr>
            <a:xfrm>
              <a:off x="3034998" y="4110451"/>
              <a:ext cx="5672328" cy="1513996"/>
            </a:xfrm>
            <a:custGeom>
              <a:avLst/>
              <a:gdLst>
                <a:gd name="connsiteX0" fmla="*/ 0 w 6515100"/>
                <a:gd name="connsiteY0" fmla="*/ 1419225 h 1419225"/>
                <a:gd name="connsiteX1" fmla="*/ 304800 w 6515100"/>
                <a:gd name="connsiteY1" fmla="*/ 1028700 h 1419225"/>
                <a:gd name="connsiteX2" fmla="*/ 819150 w 6515100"/>
                <a:gd name="connsiteY2" fmla="*/ 876300 h 1419225"/>
                <a:gd name="connsiteX3" fmla="*/ 1400175 w 6515100"/>
                <a:gd name="connsiteY3" fmla="*/ 466725 h 1419225"/>
                <a:gd name="connsiteX4" fmla="*/ 2038350 w 6515100"/>
                <a:gd name="connsiteY4" fmla="*/ 866775 h 1419225"/>
                <a:gd name="connsiteX5" fmla="*/ 2343150 w 6515100"/>
                <a:gd name="connsiteY5" fmla="*/ 866775 h 1419225"/>
                <a:gd name="connsiteX6" fmla="*/ 2571750 w 6515100"/>
                <a:gd name="connsiteY6" fmla="*/ 1143000 h 1419225"/>
                <a:gd name="connsiteX7" fmla="*/ 2952750 w 6515100"/>
                <a:gd name="connsiteY7" fmla="*/ 1143000 h 1419225"/>
                <a:gd name="connsiteX8" fmla="*/ 3219450 w 6515100"/>
                <a:gd name="connsiteY8" fmla="*/ 0 h 1419225"/>
                <a:gd name="connsiteX9" fmla="*/ 3457575 w 6515100"/>
                <a:gd name="connsiteY9" fmla="*/ 1219200 h 1419225"/>
                <a:gd name="connsiteX10" fmla="*/ 4133850 w 6515100"/>
                <a:gd name="connsiteY10" fmla="*/ 876300 h 1419225"/>
                <a:gd name="connsiteX11" fmla="*/ 4371975 w 6515100"/>
                <a:gd name="connsiteY11" fmla="*/ 866775 h 1419225"/>
                <a:gd name="connsiteX12" fmla="*/ 4838700 w 6515100"/>
                <a:gd name="connsiteY12" fmla="*/ 495300 h 1419225"/>
                <a:gd name="connsiteX13" fmla="*/ 5524500 w 6515100"/>
                <a:gd name="connsiteY13" fmla="*/ 847725 h 1419225"/>
                <a:gd name="connsiteX14" fmla="*/ 5867400 w 6515100"/>
                <a:gd name="connsiteY14" fmla="*/ 876300 h 1419225"/>
                <a:gd name="connsiteX15" fmla="*/ 6019800 w 6515100"/>
                <a:gd name="connsiteY15" fmla="*/ 1000125 h 1419225"/>
                <a:gd name="connsiteX16" fmla="*/ 6515100 w 6515100"/>
                <a:gd name="connsiteY16" fmla="*/ 895350 h 1419225"/>
                <a:gd name="connsiteX0-1" fmla="*/ 0 w 7048500"/>
                <a:gd name="connsiteY0-2" fmla="*/ 1419225 h 1638300"/>
                <a:gd name="connsiteX1-3" fmla="*/ 304800 w 7048500"/>
                <a:gd name="connsiteY1-4" fmla="*/ 1028700 h 1638300"/>
                <a:gd name="connsiteX2-5" fmla="*/ 819150 w 7048500"/>
                <a:gd name="connsiteY2-6" fmla="*/ 876300 h 1638300"/>
                <a:gd name="connsiteX3-7" fmla="*/ 1400175 w 7048500"/>
                <a:gd name="connsiteY3-8" fmla="*/ 466725 h 1638300"/>
                <a:gd name="connsiteX4-9" fmla="*/ 2038350 w 7048500"/>
                <a:gd name="connsiteY4-10" fmla="*/ 866775 h 1638300"/>
                <a:gd name="connsiteX5-11" fmla="*/ 2343150 w 7048500"/>
                <a:gd name="connsiteY5-12" fmla="*/ 866775 h 1638300"/>
                <a:gd name="connsiteX6-13" fmla="*/ 2571750 w 7048500"/>
                <a:gd name="connsiteY6-14" fmla="*/ 1143000 h 1638300"/>
                <a:gd name="connsiteX7-15" fmla="*/ 2952750 w 7048500"/>
                <a:gd name="connsiteY7-16" fmla="*/ 1143000 h 1638300"/>
                <a:gd name="connsiteX8-17" fmla="*/ 3219450 w 7048500"/>
                <a:gd name="connsiteY8-18" fmla="*/ 0 h 1638300"/>
                <a:gd name="connsiteX9-19" fmla="*/ 3457575 w 7048500"/>
                <a:gd name="connsiteY9-20" fmla="*/ 1219200 h 1638300"/>
                <a:gd name="connsiteX10-21" fmla="*/ 4133850 w 7048500"/>
                <a:gd name="connsiteY10-22" fmla="*/ 876300 h 1638300"/>
                <a:gd name="connsiteX11-23" fmla="*/ 4371975 w 7048500"/>
                <a:gd name="connsiteY11-24" fmla="*/ 866775 h 1638300"/>
                <a:gd name="connsiteX12-25" fmla="*/ 4838700 w 7048500"/>
                <a:gd name="connsiteY12-26" fmla="*/ 495300 h 1638300"/>
                <a:gd name="connsiteX13-27" fmla="*/ 5524500 w 7048500"/>
                <a:gd name="connsiteY13-28" fmla="*/ 847725 h 1638300"/>
                <a:gd name="connsiteX14-29" fmla="*/ 5867400 w 7048500"/>
                <a:gd name="connsiteY14-30" fmla="*/ 876300 h 1638300"/>
                <a:gd name="connsiteX15-31" fmla="*/ 6019800 w 7048500"/>
                <a:gd name="connsiteY15-32" fmla="*/ 1000125 h 1638300"/>
                <a:gd name="connsiteX16-33" fmla="*/ 7048500 w 7048500"/>
                <a:gd name="connsiteY16-34" fmla="*/ 1638300 h 1638300"/>
                <a:gd name="connsiteX0-35" fmla="*/ 0 w 7048500"/>
                <a:gd name="connsiteY0-36" fmla="*/ 1419225 h 1638300"/>
                <a:gd name="connsiteX1-37" fmla="*/ 304800 w 7048500"/>
                <a:gd name="connsiteY1-38" fmla="*/ 1028700 h 1638300"/>
                <a:gd name="connsiteX2-39" fmla="*/ 819150 w 7048500"/>
                <a:gd name="connsiteY2-40" fmla="*/ 876300 h 1638300"/>
                <a:gd name="connsiteX3-41" fmla="*/ 1400175 w 7048500"/>
                <a:gd name="connsiteY3-42" fmla="*/ 466725 h 1638300"/>
                <a:gd name="connsiteX4-43" fmla="*/ 2038350 w 7048500"/>
                <a:gd name="connsiteY4-44" fmla="*/ 866775 h 1638300"/>
                <a:gd name="connsiteX5-45" fmla="*/ 2343150 w 7048500"/>
                <a:gd name="connsiteY5-46" fmla="*/ 866775 h 1638300"/>
                <a:gd name="connsiteX6-47" fmla="*/ 2571750 w 7048500"/>
                <a:gd name="connsiteY6-48" fmla="*/ 1143000 h 1638300"/>
                <a:gd name="connsiteX7-49" fmla="*/ 2952750 w 7048500"/>
                <a:gd name="connsiteY7-50" fmla="*/ 1143000 h 1638300"/>
                <a:gd name="connsiteX8-51" fmla="*/ 3219450 w 7048500"/>
                <a:gd name="connsiteY8-52" fmla="*/ 0 h 1638300"/>
                <a:gd name="connsiteX9-53" fmla="*/ 3457575 w 7048500"/>
                <a:gd name="connsiteY9-54" fmla="*/ 1219200 h 1638300"/>
                <a:gd name="connsiteX10-55" fmla="*/ 4133850 w 7048500"/>
                <a:gd name="connsiteY10-56" fmla="*/ 876300 h 1638300"/>
                <a:gd name="connsiteX11-57" fmla="*/ 4371975 w 7048500"/>
                <a:gd name="connsiteY11-58" fmla="*/ 866775 h 1638300"/>
                <a:gd name="connsiteX12-59" fmla="*/ 4838700 w 7048500"/>
                <a:gd name="connsiteY12-60" fmla="*/ 495300 h 1638300"/>
                <a:gd name="connsiteX13-61" fmla="*/ 5524500 w 7048500"/>
                <a:gd name="connsiteY13-62" fmla="*/ 847725 h 1638300"/>
                <a:gd name="connsiteX14-63" fmla="*/ 5867400 w 7048500"/>
                <a:gd name="connsiteY14-64" fmla="*/ 876300 h 1638300"/>
                <a:gd name="connsiteX15-65" fmla="*/ 6019800 w 7048500"/>
                <a:gd name="connsiteY15-66" fmla="*/ 1000125 h 1638300"/>
                <a:gd name="connsiteX16-67" fmla="*/ 7048500 w 7048500"/>
                <a:gd name="connsiteY16-68" fmla="*/ 1638300 h 1638300"/>
                <a:gd name="connsiteX0-69" fmla="*/ 0 w 7067550"/>
                <a:gd name="connsiteY0-70" fmla="*/ 1419225 h 1504950"/>
                <a:gd name="connsiteX1-71" fmla="*/ 304800 w 7067550"/>
                <a:gd name="connsiteY1-72" fmla="*/ 1028700 h 1504950"/>
                <a:gd name="connsiteX2-73" fmla="*/ 819150 w 7067550"/>
                <a:gd name="connsiteY2-74" fmla="*/ 876300 h 1504950"/>
                <a:gd name="connsiteX3-75" fmla="*/ 1400175 w 7067550"/>
                <a:gd name="connsiteY3-76" fmla="*/ 466725 h 1504950"/>
                <a:gd name="connsiteX4-77" fmla="*/ 2038350 w 7067550"/>
                <a:gd name="connsiteY4-78" fmla="*/ 866775 h 1504950"/>
                <a:gd name="connsiteX5-79" fmla="*/ 2343150 w 7067550"/>
                <a:gd name="connsiteY5-80" fmla="*/ 866775 h 1504950"/>
                <a:gd name="connsiteX6-81" fmla="*/ 2571750 w 7067550"/>
                <a:gd name="connsiteY6-82" fmla="*/ 1143000 h 1504950"/>
                <a:gd name="connsiteX7-83" fmla="*/ 2952750 w 7067550"/>
                <a:gd name="connsiteY7-84" fmla="*/ 1143000 h 1504950"/>
                <a:gd name="connsiteX8-85" fmla="*/ 3219450 w 7067550"/>
                <a:gd name="connsiteY8-86" fmla="*/ 0 h 1504950"/>
                <a:gd name="connsiteX9-87" fmla="*/ 3457575 w 7067550"/>
                <a:gd name="connsiteY9-88" fmla="*/ 1219200 h 1504950"/>
                <a:gd name="connsiteX10-89" fmla="*/ 4133850 w 7067550"/>
                <a:gd name="connsiteY10-90" fmla="*/ 876300 h 1504950"/>
                <a:gd name="connsiteX11-91" fmla="*/ 4371975 w 7067550"/>
                <a:gd name="connsiteY11-92" fmla="*/ 866775 h 1504950"/>
                <a:gd name="connsiteX12-93" fmla="*/ 4838700 w 7067550"/>
                <a:gd name="connsiteY12-94" fmla="*/ 495300 h 1504950"/>
                <a:gd name="connsiteX13-95" fmla="*/ 5524500 w 7067550"/>
                <a:gd name="connsiteY13-96" fmla="*/ 847725 h 1504950"/>
                <a:gd name="connsiteX14-97" fmla="*/ 5867400 w 7067550"/>
                <a:gd name="connsiteY14-98" fmla="*/ 876300 h 1504950"/>
                <a:gd name="connsiteX15-99" fmla="*/ 6019800 w 7067550"/>
                <a:gd name="connsiteY15-100" fmla="*/ 1000125 h 1504950"/>
                <a:gd name="connsiteX16-101" fmla="*/ 7067550 w 7067550"/>
                <a:gd name="connsiteY16-102" fmla="*/ 1504950 h 1504950"/>
                <a:gd name="connsiteX0-103" fmla="*/ 0 w 7067550"/>
                <a:gd name="connsiteY0-104" fmla="*/ 1419225 h 1504950"/>
                <a:gd name="connsiteX1-105" fmla="*/ 304800 w 7067550"/>
                <a:gd name="connsiteY1-106" fmla="*/ 1028700 h 1504950"/>
                <a:gd name="connsiteX2-107" fmla="*/ 819150 w 7067550"/>
                <a:gd name="connsiteY2-108" fmla="*/ 876300 h 1504950"/>
                <a:gd name="connsiteX3-109" fmla="*/ 1400175 w 7067550"/>
                <a:gd name="connsiteY3-110" fmla="*/ 466725 h 1504950"/>
                <a:gd name="connsiteX4-111" fmla="*/ 2038350 w 7067550"/>
                <a:gd name="connsiteY4-112" fmla="*/ 866775 h 1504950"/>
                <a:gd name="connsiteX5-113" fmla="*/ 2343150 w 7067550"/>
                <a:gd name="connsiteY5-114" fmla="*/ 866775 h 1504950"/>
                <a:gd name="connsiteX6-115" fmla="*/ 2571750 w 7067550"/>
                <a:gd name="connsiteY6-116" fmla="*/ 1143000 h 1504950"/>
                <a:gd name="connsiteX7-117" fmla="*/ 2952750 w 7067550"/>
                <a:gd name="connsiteY7-118" fmla="*/ 1143000 h 1504950"/>
                <a:gd name="connsiteX8-119" fmla="*/ 3219450 w 7067550"/>
                <a:gd name="connsiteY8-120" fmla="*/ 0 h 1504950"/>
                <a:gd name="connsiteX9-121" fmla="*/ 3457575 w 7067550"/>
                <a:gd name="connsiteY9-122" fmla="*/ 1219200 h 1504950"/>
                <a:gd name="connsiteX10-123" fmla="*/ 4133850 w 7067550"/>
                <a:gd name="connsiteY10-124" fmla="*/ 876300 h 1504950"/>
                <a:gd name="connsiteX11-125" fmla="*/ 4371975 w 7067550"/>
                <a:gd name="connsiteY11-126" fmla="*/ 866775 h 1504950"/>
                <a:gd name="connsiteX12-127" fmla="*/ 4838700 w 7067550"/>
                <a:gd name="connsiteY12-128" fmla="*/ 495300 h 1504950"/>
                <a:gd name="connsiteX13-129" fmla="*/ 5524500 w 7067550"/>
                <a:gd name="connsiteY13-130" fmla="*/ 847725 h 1504950"/>
                <a:gd name="connsiteX14-131" fmla="*/ 5867400 w 7067550"/>
                <a:gd name="connsiteY14-132" fmla="*/ 876300 h 1504950"/>
                <a:gd name="connsiteX15-133" fmla="*/ 6019800 w 7067550"/>
                <a:gd name="connsiteY15-134" fmla="*/ 1000125 h 1504950"/>
                <a:gd name="connsiteX16-135" fmla="*/ 7067550 w 7067550"/>
                <a:gd name="connsiteY16-136" fmla="*/ 1504950 h 1504950"/>
                <a:gd name="connsiteX0-137" fmla="*/ 0 w 7067550"/>
                <a:gd name="connsiteY0-138" fmla="*/ 1419225 h 1504950"/>
                <a:gd name="connsiteX1-139" fmla="*/ 304800 w 7067550"/>
                <a:gd name="connsiteY1-140" fmla="*/ 1028700 h 1504950"/>
                <a:gd name="connsiteX2-141" fmla="*/ 819150 w 7067550"/>
                <a:gd name="connsiteY2-142" fmla="*/ 876300 h 1504950"/>
                <a:gd name="connsiteX3-143" fmla="*/ 1400175 w 7067550"/>
                <a:gd name="connsiteY3-144" fmla="*/ 466725 h 1504950"/>
                <a:gd name="connsiteX4-145" fmla="*/ 2038350 w 7067550"/>
                <a:gd name="connsiteY4-146" fmla="*/ 866775 h 1504950"/>
                <a:gd name="connsiteX5-147" fmla="*/ 2343150 w 7067550"/>
                <a:gd name="connsiteY5-148" fmla="*/ 866775 h 1504950"/>
                <a:gd name="connsiteX6-149" fmla="*/ 2571750 w 7067550"/>
                <a:gd name="connsiteY6-150" fmla="*/ 1143000 h 1504950"/>
                <a:gd name="connsiteX7-151" fmla="*/ 2952750 w 7067550"/>
                <a:gd name="connsiteY7-152" fmla="*/ 1143000 h 1504950"/>
                <a:gd name="connsiteX8-153" fmla="*/ 3219450 w 7067550"/>
                <a:gd name="connsiteY8-154" fmla="*/ 0 h 1504950"/>
                <a:gd name="connsiteX9-155" fmla="*/ 3457575 w 7067550"/>
                <a:gd name="connsiteY9-156" fmla="*/ 1219200 h 1504950"/>
                <a:gd name="connsiteX10-157" fmla="*/ 4133850 w 7067550"/>
                <a:gd name="connsiteY10-158" fmla="*/ 876300 h 1504950"/>
                <a:gd name="connsiteX11-159" fmla="*/ 4371975 w 7067550"/>
                <a:gd name="connsiteY11-160" fmla="*/ 866775 h 1504950"/>
                <a:gd name="connsiteX12-161" fmla="*/ 4838700 w 7067550"/>
                <a:gd name="connsiteY12-162" fmla="*/ 495300 h 1504950"/>
                <a:gd name="connsiteX13-163" fmla="*/ 5524500 w 7067550"/>
                <a:gd name="connsiteY13-164" fmla="*/ 847725 h 1504950"/>
                <a:gd name="connsiteX14-165" fmla="*/ 5867400 w 7067550"/>
                <a:gd name="connsiteY14-166" fmla="*/ 876300 h 1504950"/>
                <a:gd name="connsiteX15-167" fmla="*/ 6019800 w 7067550"/>
                <a:gd name="connsiteY15-168" fmla="*/ 1000125 h 1504950"/>
                <a:gd name="connsiteX16-169" fmla="*/ 7067550 w 7067550"/>
                <a:gd name="connsiteY16-170" fmla="*/ 1504950 h 1504950"/>
                <a:gd name="connsiteX0-171" fmla="*/ 0 w 7067550"/>
                <a:gd name="connsiteY0-172" fmla="*/ 1419225 h 1504950"/>
                <a:gd name="connsiteX1-173" fmla="*/ 304800 w 7067550"/>
                <a:gd name="connsiteY1-174" fmla="*/ 1028700 h 1504950"/>
                <a:gd name="connsiteX2-175" fmla="*/ 819150 w 7067550"/>
                <a:gd name="connsiteY2-176" fmla="*/ 876300 h 1504950"/>
                <a:gd name="connsiteX3-177" fmla="*/ 1400175 w 7067550"/>
                <a:gd name="connsiteY3-178" fmla="*/ 466725 h 1504950"/>
                <a:gd name="connsiteX4-179" fmla="*/ 2038350 w 7067550"/>
                <a:gd name="connsiteY4-180" fmla="*/ 866775 h 1504950"/>
                <a:gd name="connsiteX5-181" fmla="*/ 2343150 w 7067550"/>
                <a:gd name="connsiteY5-182" fmla="*/ 866775 h 1504950"/>
                <a:gd name="connsiteX6-183" fmla="*/ 2571750 w 7067550"/>
                <a:gd name="connsiteY6-184" fmla="*/ 1143000 h 1504950"/>
                <a:gd name="connsiteX7-185" fmla="*/ 2952750 w 7067550"/>
                <a:gd name="connsiteY7-186" fmla="*/ 1143000 h 1504950"/>
                <a:gd name="connsiteX8-187" fmla="*/ 3219450 w 7067550"/>
                <a:gd name="connsiteY8-188" fmla="*/ 0 h 1504950"/>
                <a:gd name="connsiteX9-189" fmla="*/ 3457575 w 7067550"/>
                <a:gd name="connsiteY9-190" fmla="*/ 1219200 h 1504950"/>
                <a:gd name="connsiteX10-191" fmla="*/ 4133850 w 7067550"/>
                <a:gd name="connsiteY10-192" fmla="*/ 876300 h 1504950"/>
                <a:gd name="connsiteX11-193" fmla="*/ 4371975 w 7067550"/>
                <a:gd name="connsiteY11-194" fmla="*/ 866775 h 1504950"/>
                <a:gd name="connsiteX12-195" fmla="*/ 4838700 w 7067550"/>
                <a:gd name="connsiteY12-196" fmla="*/ 495300 h 1504950"/>
                <a:gd name="connsiteX13-197" fmla="*/ 5524500 w 7067550"/>
                <a:gd name="connsiteY13-198" fmla="*/ 847725 h 1504950"/>
                <a:gd name="connsiteX14-199" fmla="*/ 5867400 w 7067550"/>
                <a:gd name="connsiteY14-200" fmla="*/ 876300 h 1504950"/>
                <a:gd name="connsiteX15-201" fmla="*/ 6019800 w 7067550"/>
                <a:gd name="connsiteY15-202" fmla="*/ 1000125 h 1504950"/>
                <a:gd name="connsiteX16-203" fmla="*/ 7067550 w 7067550"/>
                <a:gd name="connsiteY16-204" fmla="*/ 1504950 h 1504950"/>
                <a:gd name="connsiteX0-205" fmla="*/ 0 w 7067550"/>
                <a:gd name="connsiteY0-206" fmla="*/ 1419225 h 1504950"/>
                <a:gd name="connsiteX1-207" fmla="*/ 304800 w 7067550"/>
                <a:gd name="connsiteY1-208" fmla="*/ 1028700 h 1504950"/>
                <a:gd name="connsiteX2-209" fmla="*/ 819150 w 7067550"/>
                <a:gd name="connsiteY2-210" fmla="*/ 876300 h 1504950"/>
                <a:gd name="connsiteX3-211" fmla="*/ 1400175 w 7067550"/>
                <a:gd name="connsiteY3-212" fmla="*/ 466725 h 1504950"/>
                <a:gd name="connsiteX4-213" fmla="*/ 2038350 w 7067550"/>
                <a:gd name="connsiteY4-214" fmla="*/ 866775 h 1504950"/>
                <a:gd name="connsiteX5-215" fmla="*/ 2343150 w 7067550"/>
                <a:gd name="connsiteY5-216" fmla="*/ 866775 h 1504950"/>
                <a:gd name="connsiteX6-217" fmla="*/ 2571750 w 7067550"/>
                <a:gd name="connsiteY6-218" fmla="*/ 1143000 h 1504950"/>
                <a:gd name="connsiteX7-219" fmla="*/ 2952750 w 7067550"/>
                <a:gd name="connsiteY7-220" fmla="*/ 1143000 h 1504950"/>
                <a:gd name="connsiteX8-221" fmla="*/ 3219450 w 7067550"/>
                <a:gd name="connsiteY8-222" fmla="*/ 0 h 1504950"/>
                <a:gd name="connsiteX9-223" fmla="*/ 3457575 w 7067550"/>
                <a:gd name="connsiteY9-224" fmla="*/ 1219200 h 1504950"/>
                <a:gd name="connsiteX10-225" fmla="*/ 4133850 w 7067550"/>
                <a:gd name="connsiteY10-226" fmla="*/ 876300 h 1504950"/>
                <a:gd name="connsiteX11-227" fmla="*/ 4371975 w 7067550"/>
                <a:gd name="connsiteY11-228" fmla="*/ 866775 h 1504950"/>
                <a:gd name="connsiteX12-229" fmla="*/ 4838700 w 7067550"/>
                <a:gd name="connsiteY12-230" fmla="*/ 495300 h 1504950"/>
                <a:gd name="connsiteX13-231" fmla="*/ 5524500 w 7067550"/>
                <a:gd name="connsiteY13-232" fmla="*/ 847725 h 1504950"/>
                <a:gd name="connsiteX14-233" fmla="*/ 5867400 w 7067550"/>
                <a:gd name="connsiteY14-234" fmla="*/ 876300 h 1504950"/>
                <a:gd name="connsiteX15-235" fmla="*/ 6019800 w 7067550"/>
                <a:gd name="connsiteY15-236" fmla="*/ 1000125 h 1504950"/>
                <a:gd name="connsiteX16-237" fmla="*/ 7067550 w 7067550"/>
                <a:gd name="connsiteY16-238" fmla="*/ 1504950 h 1504950"/>
                <a:gd name="connsiteX0-239" fmla="*/ 0 w 7067550"/>
                <a:gd name="connsiteY0-240" fmla="*/ 1419225 h 1504950"/>
                <a:gd name="connsiteX1-241" fmla="*/ 304800 w 7067550"/>
                <a:gd name="connsiteY1-242" fmla="*/ 1028700 h 1504950"/>
                <a:gd name="connsiteX2-243" fmla="*/ 819150 w 7067550"/>
                <a:gd name="connsiteY2-244" fmla="*/ 876300 h 1504950"/>
                <a:gd name="connsiteX3-245" fmla="*/ 1400175 w 7067550"/>
                <a:gd name="connsiteY3-246" fmla="*/ 466725 h 1504950"/>
                <a:gd name="connsiteX4-247" fmla="*/ 2038350 w 7067550"/>
                <a:gd name="connsiteY4-248" fmla="*/ 866775 h 1504950"/>
                <a:gd name="connsiteX5-249" fmla="*/ 2343150 w 7067550"/>
                <a:gd name="connsiteY5-250" fmla="*/ 866775 h 1504950"/>
                <a:gd name="connsiteX6-251" fmla="*/ 2571750 w 7067550"/>
                <a:gd name="connsiteY6-252" fmla="*/ 1143000 h 1504950"/>
                <a:gd name="connsiteX7-253" fmla="*/ 2952750 w 7067550"/>
                <a:gd name="connsiteY7-254" fmla="*/ 1143000 h 1504950"/>
                <a:gd name="connsiteX8-255" fmla="*/ 3219450 w 7067550"/>
                <a:gd name="connsiteY8-256" fmla="*/ 0 h 1504950"/>
                <a:gd name="connsiteX9-257" fmla="*/ 3457575 w 7067550"/>
                <a:gd name="connsiteY9-258" fmla="*/ 1219200 h 1504950"/>
                <a:gd name="connsiteX10-259" fmla="*/ 4133850 w 7067550"/>
                <a:gd name="connsiteY10-260" fmla="*/ 876300 h 1504950"/>
                <a:gd name="connsiteX11-261" fmla="*/ 4371975 w 7067550"/>
                <a:gd name="connsiteY11-262" fmla="*/ 866775 h 1504950"/>
                <a:gd name="connsiteX12-263" fmla="*/ 4838700 w 7067550"/>
                <a:gd name="connsiteY12-264" fmla="*/ 495300 h 1504950"/>
                <a:gd name="connsiteX13-265" fmla="*/ 5524500 w 7067550"/>
                <a:gd name="connsiteY13-266" fmla="*/ 847725 h 1504950"/>
                <a:gd name="connsiteX14-267" fmla="*/ 5867400 w 7067550"/>
                <a:gd name="connsiteY14-268" fmla="*/ 876300 h 1504950"/>
                <a:gd name="connsiteX15-269" fmla="*/ 6019800 w 7067550"/>
                <a:gd name="connsiteY15-270" fmla="*/ 1000125 h 1504950"/>
                <a:gd name="connsiteX16-271" fmla="*/ 7067550 w 7067550"/>
                <a:gd name="connsiteY16-272" fmla="*/ 1504950 h 1504950"/>
                <a:gd name="connsiteX0-273" fmla="*/ 0 w 7067550"/>
                <a:gd name="connsiteY0-274" fmla="*/ 1419225 h 1504950"/>
                <a:gd name="connsiteX1-275" fmla="*/ 304800 w 7067550"/>
                <a:gd name="connsiteY1-276" fmla="*/ 1028700 h 1504950"/>
                <a:gd name="connsiteX2-277" fmla="*/ 819150 w 7067550"/>
                <a:gd name="connsiteY2-278" fmla="*/ 876300 h 1504950"/>
                <a:gd name="connsiteX3-279" fmla="*/ 1400175 w 7067550"/>
                <a:gd name="connsiteY3-280" fmla="*/ 466725 h 1504950"/>
                <a:gd name="connsiteX4-281" fmla="*/ 2038350 w 7067550"/>
                <a:gd name="connsiteY4-282" fmla="*/ 866775 h 1504950"/>
                <a:gd name="connsiteX5-283" fmla="*/ 2343150 w 7067550"/>
                <a:gd name="connsiteY5-284" fmla="*/ 866775 h 1504950"/>
                <a:gd name="connsiteX6-285" fmla="*/ 2571750 w 7067550"/>
                <a:gd name="connsiteY6-286" fmla="*/ 1143000 h 1504950"/>
                <a:gd name="connsiteX7-287" fmla="*/ 2952750 w 7067550"/>
                <a:gd name="connsiteY7-288" fmla="*/ 1143000 h 1504950"/>
                <a:gd name="connsiteX8-289" fmla="*/ 3219450 w 7067550"/>
                <a:gd name="connsiteY8-290" fmla="*/ 0 h 1504950"/>
                <a:gd name="connsiteX9-291" fmla="*/ 3457575 w 7067550"/>
                <a:gd name="connsiteY9-292" fmla="*/ 1219200 h 1504950"/>
                <a:gd name="connsiteX10-293" fmla="*/ 4133850 w 7067550"/>
                <a:gd name="connsiteY10-294" fmla="*/ 876300 h 1504950"/>
                <a:gd name="connsiteX11-295" fmla="*/ 4371975 w 7067550"/>
                <a:gd name="connsiteY11-296" fmla="*/ 866775 h 1504950"/>
                <a:gd name="connsiteX12-297" fmla="*/ 4838700 w 7067550"/>
                <a:gd name="connsiteY12-298" fmla="*/ 495300 h 1504950"/>
                <a:gd name="connsiteX13-299" fmla="*/ 5524500 w 7067550"/>
                <a:gd name="connsiteY13-300" fmla="*/ 847725 h 1504950"/>
                <a:gd name="connsiteX14-301" fmla="*/ 5867400 w 7067550"/>
                <a:gd name="connsiteY14-302" fmla="*/ 876300 h 1504950"/>
                <a:gd name="connsiteX15-303" fmla="*/ 6019800 w 7067550"/>
                <a:gd name="connsiteY15-304" fmla="*/ 1000125 h 1504950"/>
                <a:gd name="connsiteX16-305" fmla="*/ 7067550 w 7067550"/>
                <a:gd name="connsiteY16-306" fmla="*/ 1504950 h 1504950"/>
                <a:gd name="connsiteX0-307" fmla="*/ 0 w 7067550"/>
                <a:gd name="connsiteY0-308" fmla="*/ 1419225 h 1504950"/>
                <a:gd name="connsiteX1-309" fmla="*/ 304800 w 7067550"/>
                <a:gd name="connsiteY1-310" fmla="*/ 1028700 h 1504950"/>
                <a:gd name="connsiteX2-311" fmla="*/ 819150 w 7067550"/>
                <a:gd name="connsiteY2-312" fmla="*/ 876300 h 1504950"/>
                <a:gd name="connsiteX3-313" fmla="*/ 1400175 w 7067550"/>
                <a:gd name="connsiteY3-314" fmla="*/ 466725 h 1504950"/>
                <a:gd name="connsiteX4-315" fmla="*/ 2038350 w 7067550"/>
                <a:gd name="connsiteY4-316" fmla="*/ 866775 h 1504950"/>
                <a:gd name="connsiteX5-317" fmla="*/ 2343150 w 7067550"/>
                <a:gd name="connsiteY5-318" fmla="*/ 866775 h 1504950"/>
                <a:gd name="connsiteX6-319" fmla="*/ 2571750 w 7067550"/>
                <a:gd name="connsiteY6-320" fmla="*/ 1143000 h 1504950"/>
                <a:gd name="connsiteX7-321" fmla="*/ 2952750 w 7067550"/>
                <a:gd name="connsiteY7-322" fmla="*/ 1143000 h 1504950"/>
                <a:gd name="connsiteX8-323" fmla="*/ 3219450 w 7067550"/>
                <a:gd name="connsiteY8-324" fmla="*/ 0 h 1504950"/>
                <a:gd name="connsiteX9-325" fmla="*/ 3457575 w 7067550"/>
                <a:gd name="connsiteY9-326" fmla="*/ 1219200 h 1504950"/>
                <a:gd name="connsiteX10-327" fmla="*/ 4133850 w 7067550"/>
                <a:gd name="connsiteY10-328" fmla="*/ 876300 h 1504950"/>
                <a:gd name="connsiteX11-329" fmla="*/ 4371975 w 7067550"/>
                <a:gd name="connsiteY11-330" fmla="*/ 866775 h 1504950"/>
                <a:gd name="connsiteX12-331" fmla="*/ 4838700 w 7067550"/>
                <a:gd name="connsiteY12-332" fmla="*/ 495300 h 1504950"/>
                <a:gd name="connsiteX13-333" fmla="*/ 5524500 w 7067550"/>
                <a:gd name="connsiteY13-334" fmla="*/ 847725 h 1504950"/>
                <a:gd name="connsiteX14-335" fmla="*/ 5867400 w 7067550"/>
                <a:gd name="connsiteY14-336" fmla="*/ 876300 h 1504950"/>
                <a:gd name="connsiteX15-337" fmla="*/ 6019800 w 7067550"/>
                <a:gd name="connsiteY15-338" fmla="*/ 1000125 h 1504950"/>
                <a:gd name="connsiteX16-339" fmla="*/ 7067550 w 7067550"/>
                <a:gd name="connsiteY16-340" fmla="*/ 1504950 h 1504950"/>
                <a:gd name="connsiteX0-341" fmla="*/ 0 w 7067550"/>
                <a:gd name="connsiteY0-342" fmla="*/ 1419225 h 1504950"/>
                <a:gd name="connsiteX1-343" fmla="*/ 304800 w 7067550"/>
                <a:gd name="connsiteY1-344" fmla="*/ 1028700 h 1504950"/>
                <a:gd name="connsiteX2-345" fmla="*/ 819150 w 7067550"/>
                <a:gd name="connsiteY2-346" fmla="*/ 876300 h 1504950"/>
                <a:gd name="connsiteX3-347" fmla="*/ 1400175 w 7067550"/>
                <a:gd name="connsiteY3-348" fmla="*/ 466725 h 1504950"/>
                <a:gd name="connsiteX4-349" fmla="*/ 2038350 w 7067550"/>
                <a:gd name="connsiteY4-350" fmla="*/ 866775 h 1504950"/>
                <a:gd name="connsiteX5-351" fmla="*/ 2343150 w 7067550"/>
                <a:gd name="connsiteY5-352" fmla="*/ 866775 h 1504950"/>
                <a:gd name="connsiteX6-353" fmla="*/ 2571750 w 7067550"/>
                <a:gd name="connsiteY6-354" fmla="*/ 1143000 h 1504950"/>
                <a:gd name="connsiteX7-355" fmla="*/ 2952750 w 7067550"/>
                <a:gd name="connsiteY7-356" fmla="*/ 1143000 h 1504950"/>
                <a:gd name="connsiteX8-357" fmla="*/ 3219450 w 7067550"/>
                <a:gd name="connsiteY8-358" fmla="*/ 0 h 1504950"/>
                <a:gd name="connsiteX9-359" fmla="*/ 3457575 w 7067550"/>
                <a:gd name="connsiteY9-360" fmla="*/ 1219200 h 1504950"/>
                <a:gd name="connsiteX10-361" fmla="*/ 4133850 w 7067550"/>
                <a:gd name="connsiteY10-362" fmla="*/ 876300 h 1504950"/>
                <a:gd name="connsiteX11-363" fmla="*/ 4371975 w 7067550"/>
                <a:gd name="connsiteY11-364" fmla="*/ 866775 h 1504950"/>
                <a:gd name="connsiteX12-365" fmla="*/ 4838700 w 7067550"/>
                <a:gd name="connsiteY12-366" fmla="*/ 495300 h 1504950"/>
                <a:gd name="connsiteX13-367" fmla="*/ 5524500 w 7067550"/>
                <a:gd name="connsiteY13-368" fmla="*/ 847725 h 1504950"/>
                <a:gd name="connsiteX14-369" fmla="*/ 5867400 w 7067550"/>
                <a:gd name="connsiteY14-370" fmla="*/ 876300 h 1504950"/>
                <a:gd name="connsiteX15-371" fmla="*/ 6019800 w 7067550"/>
                <a:gd name="connsiteY15-372" fmla="*/ 1000125 h 1504950"/>
                <a:gd name="connsiteX16-373" fmla="*/ 7067550 w 7067550"/>
                <a:gd name="connsiteY16-374" fmla="*/ 1504950 h 1504950"/>
                <a:gd name="connsiteX0-375" fmla="*/ 0 w 7067550"/>
                <a:gd name="connsiteY0-376" fmla="*/ 1419225 h 1504950"/>
                <a:gd name="connsiteX1-377" fmla="*/ 304800 w 7067550"/>
                <a:gd name="connsiteY1-378" fmla="*/ 1028700 h 1504950"/>
                <a:gd name="connsiteX2-379" fmla="*/ 819150 w 7067550"/>
                <a:gd name="connsiteY2-380" fmla="*/ 876300 h 1504950"/>
                <a:gd name="connsiteX3-381" fmla="*/ 1400175 w 7067550"/>
                <a:gd name="connsiteY3-382" fmla="*/ 466725 h 1504950"/>
                <a:gd name="connsiteX4-383" fmla="*/ 2038350 w 7067550"/>
                <a:gd name="connsiteY4-384" fmla="*/ 866775 h 1504950"/>
                <a:gd name="connsiteX5-385" fmla="*/ 2343150 w 7067550"/>
                <a:gd name="connsiteY5-386" fmla="*/ 866775 h 1504950"/>
                <a:gd name="connsiteX6-387" fmla="*/ 2571750 w 7067550"/>
                <a:gd name="connsiteY6-388" fmla="*/ 1143000 h 1504950"/>
                <a:gd name="connsiteX7-389" fmla="*/ 2952750 w 7067550"/>
                <a:gd name="connsiteY7-390" fmla="*/ 1143000 h 1504950"/>
                <a:gd name="connsiteX8-391" fmla="*/ 3219450 w 7067550"/>
                <a:gd name="connsiteY8-392" fmla="*/ 0 h 1504950"/>
                <a:gd name="connsiteX9-393" fmla="*/ 3457575 w 7067550"/>
                <a:gd name="connsiteY9-394" fmla="*/ 1219200 h 1504950"/>
                <a:gd name="connsiteX10-395" fmla="*/ 4133850 w 7067550"/>
                <a:gd name="connsiteY10-396" fmla="*/ 876300 h 1504950"/>
                <a:gd name="connsiteX11-397" fmla="*/ 4371975 w 7067550"/>
                <a:gd name="connsiteY11-398" fmla="*/ 866775 h 1504950"/>
                <a:gd name="connsiteX12-399" fmla="*/ 4838700 w 7067550"/>
                <a:gd name="connsiteY12-400" fmla="*/ 495300 h 1504950"/>
                <a:gd name="connsiteX13-401" fmla="*/ 5524500 w 7067550"/>
                <a:gd name="connsiteY13-402" fmla="*/ 847725 h 1504950"/>
                <a:gd name="connsiteX14-403" fmla="*/ 5867400 w 7067550"/>
                <a:gd name="connsiteY14-404" fmla="*/ 876300 h 1504950"/>
                <a:gd name="connsiteX15-405" fmla="*/ 6019800 w 7067550"/>
                <a:gd name="connsiteY15-406" fmla="*/ 1000125 h 1504950"/>
                <a:gd name="connsiteX16-407" fmla="*/ 7067550 w 7067550"/>
                <a:gd name="connsiteY16-408" fmla="*/ 1504950 h 1504950"/>
                <a:gd name="connsiteX0-409" fmla="*/ 0 w 7067550"/>
                <a:gd name="connsiteY0-410" fmla="*/ 1419225 h 1504950"/>
                <a:gd name="connsiteX1-411" fmla="*/ 304800 w 7067550"/>
                <a:gd name="connsiteY1-412" fmla="*/ 1028700 h 1504950"/>
                <a:gd name="connsiteX2-413" fmla="*/ 819150 w 7067550"/>
                <a:gd name="connsiteY2-414" fmla="*/ 876300 h 1504950"/>
                <a:gd name="connsiteX3-415" fmla="*/ 1400175 w 7067550"/>
                <a:gd name="connsiteY3-416" fmla="*/ 466725 h 1504950"/>
                <a:gd name="connsiteX4-417" fmla="*/ 2038350 w 7067550"/>
                <a:gd name="connsiteY4-418" fmla="*/ 866775 h 1504950"/>
                <a:gd name="connsiteX5-419" fmla="*/ 2343150 w 7067550"/>
                <a:gd name="connsiteY5-420" fmla="*/ 866775 h 1504950"/>
                <a:gd name="connsiteX6-421" fmla="*/ 2571750 w 7067550"/>
                <a:gd name="connsiteY6-422" fmla="*/ 1143000 h 1504950"/>
                <a:gd name="connsiteX7-423" fmla="*/ 2952750 w 7067550"/>
                <a:gd name="connsiteY7-424" fmla="*/ 1143000 h 1504950"/>
                <a:gd name="connsiteX8-425" fmla="*/ 3219450 w 7067550"/>
                <a:gd name="connsiteY8-426" fmla="*/ 0 h 1504950"/>
                <a:gd name="connsiteX9-427" fmla="*/ 3524250 w 7067550"/>
                <a:gd name="connsiteY9-428" fmla="*/ 1181100 h 1504950"/>
                <a:gd name="connsiteX10-429" fmla="*/ 4133850 w 7067550"/>
                <a:gd name="connsiteY10-430" fmla="*/ 876300 h 1504950"/>
                <a:gd name="connsiteX11-431" fmla="*/ 4371975 w 7067550"/>
                <a:gd name="connsiteY11-432" fmla="*/ 866775 h 1504950"/>
                <a:gd name="connsiteX12-433" fmla="*/ 4838700 w 7067550"/>
                <a:gd name="connsiteY12-434" fmla="*/ 495300 h 1504950"/>
                <a:gd name="connsiteX13-435" fmla="*/ 5524500 w 7067550"/>
                <a:gd name="connsiteY13-436" fmla="*/ 847725 h 1504950"/>
                <a:gd name="connsiteX14-437" fmla="*/ 5867400 w 7067550"/>
                <a:gd name="connsiteY14-438" fmla="*/ 876300 h 1504950"/>
                <a:gd name="connsiteX15-439" fmla="*/ 6019800 w 7067550"/>
                <a:gd name="connsiteY15-440" fmla="*/ 1000125 h 1504950"/>
                <a:gd name="connsiteX16-441" fmla="*/ 7067550 w 7067550"/>
                <a:gd name="connsiteY16-442" fmla="*/ 1504950 h 1504950"/>
                <a:gd name="connsiteX0-443" fmla="*/ 0 w 7067550"/>
                <a:gd name="connsiteY0-444" fmla="*/ 1419225 h 1504950"/>
                <a:gd name="connsiteX1-445" fmla="*/ 304800 w 7067550"/>
                <a:gd name="connsiteY1-446" fmla="*/ 1028700 h 1504950"/>
                <a:gd name="connsiteX2-447" fmla="*/ 819150 w 7067550"/>
                <a:gd name="connsiteY2-448" fmla="*/ 876300 h 1504950"/>
                <a:gd name="connsiteX3-449" fmla="*/ 1400175 w 7067550"/>
                <a:gd name="connsiteY3-450" fmla="*/ 466725 h 1504950"/>
                <a:gd name="connsiteX4-451" fmla="*/ 2038350 w 7067550"/>
                <a:gd name="connsiteY4-452" fmla="*/ 866775 h 1504950"/>
                <a:gd name="connsiteX5-453" fmla="*/ 2343150 w 7067550"/>
                <a:gd name="connsiteY5-454" fmla="*/ 866775 h 1504950"/>
                <a:gd name="connsiteX6-455" fmla="*/ 2571750 w 7067550"/>
                <a:gd name="connsiteY6-456" fmla="*/ 1143000 h 1504950"/>
                <a:gd name="connsiteX7-457" fmla="*/ 2952750 w 7067550"/>
                <a:gd name="connsiteY7-458" fmla="*/ 1143000 h 1504950"/>
                <a:gd name="connsiteX8-459" fmla="*/ 3219450 w 7067550"/>
                <a:gd name="connsiteY8-460" fmla="*/ 0 h 1504950"/>
                <a:gd name="connsiteX9-461" fmla="*/ 3524250 w 7067550"/>
                <a:gd name="connsiteY9-462" fmla="*/ 1181100 h 1504950"/>
                <a:gd name="connsiteX10-463" fmla="*/ 4133850 w 7067550"/>
                <a:gd name="connsiteY10-464" fmla="*/ 876300 h 1504950"/>
                <a:gd name="connsiteX11-465" fmla="*/ 4371975 w 7067550"/>
                <a:gd name="connsiteY11-466" fmla="*/ 866775 h 1504950"/>
                <a:gd name="connsiteX12-467" fmla="*/ 4838700 w 7067550"/>
                <a:gd name="connsiteY12-468" fmla="*/ 495300 h 1504950"/>
                <a:gd name="connsiteX13-469" fmla="*/ 5524500 w 7067550"/>
                <a:gd name="connsiteY13-470" fmla="*/ 847725 h 1504950"/>
                <a:gd name="connsiteX14-471" fmla="*/ 5867400 w 7067550"/>
                <a:gd name="connsiteY14-472" fmla="*/ 876300 h 1504950"/>
                <a:gd name="connsiteX15-473" fmla="*/ 6019800 w 7067550"/>
                <a:gd name="connsiteY15-474" fmla="*/ 1000125 h 1504950"/>
                <a:gd name="connsiteX16-475" fmla="*/ 7067550 w 7067550"/>
                <a:gd name="connsiteY16-476" fmla="*/ 1504950 h 1504950"/>
                <a:gd name="connsiteX0-477" fmla="*/ 0 w 7067550"/>
                <a:gd name="connsiteY0-478" fmla="*/ 1419225 h 1504950"/>
                <a:gd name="connsiteX1-479" fmla="*/ 304800 w 7067550"/>
                <a:gd name="connsiteY1-480" fmla="*/ 1028700 h 1504950"/>
                <a:gd name="connsiteX2-481" fmla="*/ 819150 w 7067550"/>
                <a:gd name="connsiteY2-482" fmla="*/ 876300 h 1504950"/>
                <a:gd name="connsiteX3-483" fmla="*/ 1400175 w 7067550"/>
                <a:gd name="connsiteY3-484" fmla="*/ 466725 h 1504950"/>
                <a:gd name="connsiteX4-485" fmla="*/ 2038350 w 7067550"/>
                <a:gd name="connsiteY4-486" fmla="*/ 866775 h 1504950"/>
                <a:gd name="connsiteX5-487" fmla="*/ 2343150 w 7067550"/>
                <a:gd name="connsiteY5-488" fmla="*/ 866775 h 1504950"/>
                <a:gd name="connsiteX6-489" fmla="*/ 2571750 w 7067550"/>
                <a:gd name="connsiteY6-490" fmla="*/ 1143000 h 1504950"/>
                <a:gd name="connsiteX7-491" fmla="*/ 2952750 w 7067550"/>
                <a:gd name="connsiteY7-492" fmla="*/ 1143000 h 1504950"/>
                <a:gd name="connsiteX8-493" fmla="*/ 3219450 w 7067550"/>
                <a:gd name="connsiteY8-494" fmla="*/ 0 h 1504950"/>
                <a:gd name="connsiteX9-495" fmla="*/ 3524250 w 7067550"/>
                <a:gd name="connsiteY9-496" fmla="*/ 1181100 h 1504950"/>
                <a:gd name="connsiteX10-497" fmla="*/ 4133850 w 7067550"/>
                <a:gd name="connsiteY10-498" fmla="*/ 876300 h 1504950"/>
                <a:gd name="connsiteX11-499" fmla="*/ 4371975 w 7067550"/>
                <a:gd name="connsiteY11-500" fmla="*/ 866775 h 1504950"/>
                <a:gd name="connsiteX12-501" fmla="*/ 4838700 w 7067550"/>
                <a:gd name="connsiteY12-502" fmla="*/ 495300 h 1504950"/>
                <a:gd name="connsiteX13-503" fmla="*/ 5524500 w 7067550"/>
                <a:gd name="connsiteY13-504" fmla="*/ 847725 h 1504950"/>
                <a:gd name="connsiteX14-505" fmla="*/ 5867400 w 7067550"/>
                <a:gd name="connsiteY14-506" fmla="*/ 876300 h 1504950"/>
                <a:gd name="connsiteX15-507" fmla="*/ 6019800 w 7067550"/>
                <a:gd name="connsiteY15-508" fmla="*/ 1000125 h 1504950"/>
                <a:gd name="connsiteX16-509" fmla="*/ 7067550 w 7067550"/>
                <a:gd name="connsiteY16-510" fmla="*/ 1504950 h 1504950"/>
                <a:gd name="connsiteX0-511" fmla="*/ 0 w 7067550"/>
                <a:gd name="connsiteY0-512" fmla="*/ 1419225 h 1504950"/>
                <a:gd name="connsiteX1-513" fmla="*/ 304800 w 7067550"/>
                <a:gd name="connsiteY1-514" fmla="*/ 1028700 h 1504950"/>
                <a:gd name="connsiteX2-515" fmla="*/ 819150 w 7067550"/>
                <a:gd name="connsiteY2-516" fmla="*/ 876300 h 1504950"/>
                <a:gd name="connsiteX3-517" fmla="*/ 1400175 w 7067550"/>
                <a:gd name="connsiteY3-518" fmla="*/ 466725 h 1504950"/>
                <a:gd name="connsiteX4-519" fmla="*/ 2038350 w 7067550"/>
                <a:gd name="connsiteY4-520" fmla="*/ 866775 h 1504950"/>
                <a:gd name="connsiteX5-521" fmla="*/ 2343150 w 7067550"/>
                <a:gd name="connsiteY5-522" fmla="*/ 866775 h 1504950"/>
                <a:gd name="connsiteX6-523" fmla="*/ 2571750 w 7067550"/>
                <a:gd name="connsiteY6-524" fmla="*/ 1143000 h 1504950"/>
                <a:gd name="connsiteX7-525" fmla="*/ 2952750 w 7067550"/>
                <a:gd name="connsiteY7-526" fmla="*/ 1143000 h 1504950"/>
                <a:gd name="connsiteX8-527" fmla="*/ 3219450 w 7067550"/>
                <a:gd name="connsiteY8-528" fmla="*/ 0 h 1504950"/>
                <a:gd name="connsiteX9-529" fmla="*/ 3524250 w 7067550"/>
                <a:gd name="connsiteY9-530" fmla="*/ 1181100 h 1504950"/>
                <a:gd name="connsiteX10-531" fmla="*/ 4133850 w 7067550"/>
                <a:gd name="connsiteY10-532" fmla="*/ 876300 h 1504950"/>
                <a:gd name="connsiteX11-533" fmla="*/ 4371975 w 7067550"/>
                <a:gd name="connsiteY11-534" fmla="*/ 866775 h 1504950"/>
                <a:gd name="connsiteX12-535" fmla="*/ 4838700 w 7067550"/>
                <a:gd name="connsiteY12-536" fmla="*/ 495300 h 1504950"/>
                <a:gd name="connsiteX13-537" fmla="*/ 5524500 w 7067550"/>
                <a:gd name="connsiteY13-538" fmla="*/ 847725 h 1504950"/>
                <a:gd name="connsiteX14-539" fmla="*/ 5867400 w 7067550"/>
                <a:gd name="connsiteY14-540" fmla="*/ 876300 h 1504950"/>
                <a:gd name="connsiteX15-541" fmla="*/ 6019800 w 7067550"/>
                <a:gd name="connsiteY15-542" fmla="*/ 1000125 h 1504950"/>
                <a:gd name="connsiteX16-543" fmla="*/ 7067550 w 7067550"/>
                <a:gd name="connsiteY16-544" fmla="*/ 1504950 h 1504950"/>
                <a:gd name="connsiteX0-545" fmla="*/ 0 w 7067550"/>
                <a:gd name="connsiteY0-546" fmla="*/ 1419225 h 1504950"/>
                <a:gd name="connsiteX1-547" fmla="*/ 304800 w 7067550"/>
                <a:gd name="connsiteY1-548" fmla="*/ 1028700 h 1504950"/>
                <a:gd name="connsiteX2-549" fmla="*/ 819150 w 7067550"/>
                <a:gd name="connsiteY2-550" fmla="*/ 876300 h 1504950"/>
                <a:gd name="connsiteX3-551" fmla="*/ 1400175 w 7067550"/>
                <a:gd name="connsiteY3-552" fmla="*/ 466725 h 1504950"/>
                <a:gd name="connsiteX4-553" fmla="*/ 2038350 w 7067550"/>
                <a:gd name="connsiteY4-554" fmla="*/ 866775 h 1504950"/>
                <a:gd name="connsiteX5-555" fmla="*/ 2343150 w 7067550"/>
                <a:gd name="connsiteY5-556" fmla="*/ 866775 h 1504950"/>
                <a:gd name="connsiteX6-557" fmla="*/ 2571750 w 7067550"/>
                <a:gd name="connsiteY6-558" fmla="*/ 1143000 h 1504950"/>
                <a:gd name="connsiteX7-559" fmla="*/ 2952750 w 7067550"/>
                <a:gd name="connsiteY7-560" fmla="*/ 1143000 h 1504950"/>
                <a:gd name="connsiteX8-561" fmla="*/ 3219450 w 7067550"/>
                <a:gd name="connsiteY8-562" fmla="*/ 0 h 1504950"/>
                <a:gd name="connsiteX9-563" fmla="*/ 3524250 w 7067550"/>
                <a:gd name="connsiteY9-564" fmla="*/ 1181100 h 1504950"/>
                <a:gd name="connsiteX10-565" fmla="*/ 4133850 w 7067550"/>
                <a:gd name="connsiteY10-566" fmla="*/ 876300 h 1504950"/>
                <a:gd name="connsiteX11-567" fmla="*/ 4371975 w 7067550"/>
                <a:gd name="connsiteY11-568" fmla="*/ 866775 h 1504950"/>
                <a:gd name="connsiteX12-569" fmla="*/ 4838700 w 7067550"/>
                <a:gd name="connsiteY12-570" fmla="*/ 495300 h 1504950"/>
                <a:gd name="connsiteX13-571" fmla="*/ 5524500 w 7067550"/>
                <a:gd name="connsiteY13-572" fmla="*/ 847725 h 1504950"/>
                <a:gd name="connsiteX14-573" fmla="*/ 5867400 w 7067550"/>
                <a:gd name="connsiteY14-574" fmla="*/ 876300 h 1504950"/>
                <a:gd name="connsiteX15-575" fmla="*/ 6019800 w 7067550"/>
                <a:gd name="connsiteY15-576" fmla="*/ 1000125 h 1504950"/>
                <a:gd name="connsiteX16-577" fmla="*/ 7067550 w 7067550"/>
                <a:gd name="connsiteY16-578" fmla="*/ 1504950 h 1504950"/>
                <a:gd name="connsiteX0-579" fmla="*/ 0 w 7067550"/>
                <a:gd name="connsiteY0-580" fmla="*/ 1419225 h 1504950"/>
                <a:gd name="connsiteX1-581" fmla="*/ 304800 w 7067550"/>
                <a:gd name="connsiteY1-582" fmla="*/ 1028700 h 1504950"/>
                <a:gd name="connsiteX2-583" fmla="*/ 819150 w 7067550"/>
                <a:gd name="connsiteY2-584" fmla="*/ 876300 h 1504950"/>
                <a:gd name="connsiteX3-585" fmla="*/ 1400175 w 7067550"/>
                <a:gd name="connsiteY3-586" fmla="*/ 466725 h 1504950"/>
                <a:gd name="connsiteX4-587" fmla="*/ 2038350 w 7067550"/>
                <a:gd name="connsiteY4-588" fmla="*/ 866775 h 1504950"/>
                <a:gd name="connsiteX5-589" fmla="*/ 2343150 w 7067550"/>
                <a:gd name="connsiteY5-590" fmla="*/ 866775 h 1504950"/>
                <a:gd name="connsiteX6-591" fmla="*/ 2571750 w 7067550"/>
                <a:gd name="connsiteY6-592" fmla="*/ 1143000 h 1504950"/>
                <a:gd name="connsiteX7-593" fmla="*/ 2952750 w 7067550"/>
                <a:gd name="connsiteY7-594" fmla="*/ 1143000 h 1504950"/>
                <a:gd name="connsiteX8-595" fmla="*/ 3219450 w 7067550"/>
                <a:gd name="connsiteY8-596" fmla="*/ 0 h 1504950"/>
                <a:gd name="connsiteX9-597" fmla="*/ 3524250 w 7067550"/>
                <a:gd name="connsiteY9-598" fmla="*/ 1181100 h 1504950"/>
                <a:gd name="connsiteX10-599" fmla="*/ 4133850 w 7067550"/>
                <a:gd name="connsiteY10-600" fmla="*/ 876300 h 1504950"/>
                <a:gd name="connsiteX11-601" fmla="*/ 4371975 w 7067550"/>
                <a:gd name="connsiteY11-602" fmla="*/ 866775 h 1504950"/>
                <a:gd name="connsiteX12-603" fmla="*/ 4838700 w 7067550"/>
                <a:gd name="connsiteY12-604" fmla="*/ 495300 h 1504950"/>
                <a:gd name="connsiteX13-605" fmla="*/ 5524500 w 7067550"/>
                <a:gd name="connsiteY13-606" fmla="*/ 847725 h 1504950"/>
                <a:gd name="connsiteX14-607" fmla="*/ 5867400 w 7067550"/>
                <a:gd name="connsiteY14-608" fmla="*/ 876300 h 1504950"/>
                <a:gd name="connsiteX15-609" fmla="*/ 6019800 w 7067550"/>
                <a:gd name="connsiteY15-610" fmla="*/ 1000125 h 1504950"/>
                <a:gd name="connsiteX16-611" fmla="*/ 7067550 w 7067550"/>
                <a:gd name="connsiteY16-612" fmla="*/ 1504950 h 1504950"/>
                <a:gd name="connsiteX0-613" fmla="*/ 0 w 7067550"/>
                <a:gd name="connsiteY0-614" fmla="*/ 1419225 h 1504950"/>
                <a:gd name="connsiteX1-615" fmla="*/ 304800 w 7067550"/>
                <a:gd name="connsiteY1-616" fmla="*/ 1028700 h 1504950"/>
                <a:gd name="connsiteX2-617" fmla="*/ 819150 w 7067550"/>
                <a:gd name="connsiteY2-618" fmla="*/ 876300 h 1504950"/>
                <a:gd name="connsiteX3-619" fmla="*/ 1400175 w 7067550"/>
                <a:gd name="connsiteY3-620" fmla="*/ 466725 h 1504950"/>
                <a:gd name="connsiteX4-621" fmla="*/ 2038350 w 7067550"/>
                <a:gd name="connsiteY4-622" fmla="*/ 866775 h 1504950"/>
                <a:gd name="connsiteX5-623" fmla="*/ 2343150 w 7067550"/>
                <a:gd name="connsiteY5-624" fmla="*/ 866775 h 1504950"/>
                <a:gd name="connsiteX6-625" fmla="*/ 2571750 w 7067550"/>
                <a:gd name="connsiteY6-626" fmla="*/ 1143000 h 1504950"/>
                <a:gd name="connsiteX7-627" fmla="*/ 2952750 w 7067550"/>
                <a:gd name="connsiteY7-628" fmla="*/ 1143000 h 1504950"/>
                <a:gd name="connsiteX8-629" fmla="*/ 3219450 w 7067550"/>
                <a:gd name="connsiteY8-630" fmla="*/ 0 h 1504950"/>
                <a:gd name="connsiteX9-631" fmla="*/ 3524250 w 7067550"/>
                <a:gd name="connsiteY9-632" fmla="*/ 1181100 h 1504950"/>
                <a:gd name="connsiteX10-633" fmla="*/ 4133850 w 7067550"/>
                <a:gd name="connsiteY10-634" fmla="*/ 876300 h 1504950"/>
                <a:gd name="connsiteX11-635" fmla="*/ 4371975 w 7067550"/>
                <a:gd name="connsiteY11-636" fmla="*/ 866775 h 1504950"/>
                <a:gd name="connsiteX12-637" fmla="*/ 4838700 w 7067550"/>
                <a:gd name="connsiteY12-638" fmla="*/ 495300 h 1504950"/>
                <a:gd name="connsiteX13-639" fmla="*/ 5524500 w 7067550"/>
                <a:gd name="connsiteY13-640" fmla="*/ 847725 h 1504950"/>
                <a:gd name="connsiteX14-641" fmla="*/ 5867400 w 7067550"/>
                <a:gd name="connsiteY14-642" fmla="*/ 876300 h 1504950"/>
                <a:gd name="connsiteX15-643" fmla="*/ 6019800 w 7067550"/>
                <a:gd name="connsiteY15-644" fmla="*/ 1000125 h 1504950"/>
                <a:gd name="connsiteX16-645" fmla="*/ 7067550 w 7067550"/>
                <a:gd name="connsiteY16-646" fmla="*/ 1504950 h 1504950"/>
                <a:gd name="connsiteX0-647" fmla="*/ 0 w 7067550"/>
                <a:gd name="connsiteY0-648" fmla="*/ 1419225 h 1504950"/>
                <a:gd name="connsiteX1-649" fmla="*/ 304800 w 7067550"/>
                <a:gd name="connsiteY1-650" fmla="*/ 1028700 h 1504950"/>
                <a:gd name="connsiteX2-651" fmla="*/ 819150 w 7067550"/>
                <a:gd name="connsiteY2-652" fmla="*/ 876300 h 1504950"/>
                <a:gd name="connsiteX3-653" fmla="*/ 1400175 w 7067550"/>
                <a:gd name="connsiteY3-654" fmla="*/ 466725 h 1504950"/>
                <a:gd name="connsiteX4-655" fmla="*/ 2038350 w 7067550"/>
                <a:gd name="connsiteY4-656" fmla="*/ 866775 h 1504950"/>
                <a:gd name="connsiteX5-657" fmla="*/ 2343150 w 7067550"/>
                <a:gd name="connsiteY5-658" fmla="*/ 866775 h 1504950"/>
                <a:gd name="connsiteX6-659" fmla="*/ 2571750 w 7067550"/>
                <a:gd name="connsiteY6-660" fmla="*/ 1143000 h 1504950"/>
                <a:gd name="connsiteX7-661" fmla="*/ 2952750 w 7067550"/>
                <a:gd name="connsiteY7-662" fmla="*/ 1143000 h 1504950"/>
                <a:gd name="connsiteX8-663" fmla="*/ 3219450 w 7067550"/>
                <a:gd name="connsiteY8-664" fmla="*/ 0 h 1504950"/>
                <a:gd name="connsiteX9-665" fmla="*/ 3524250 w 7067550"/>
                <a:gd name="connsiteY9-666" fmla="*/ 1181100 h 1504950"/>
                <a:gd name="connsiteX10-667" fmla="*/ 4133850 w 7067550"/>
                <a:gd name="connsiteY10-668" fmla="*/ 876300 h 1504950"/>
                <a:gd name="connsiteX11-669" fmla="*/ 4371975 w 7067550"/>
                <a:gd name="connsiteY11-670" fmla="*/ 866775 h 1504950"/>
                <a:gd name="connsiteX12-671" fmla="*/ 4838700 w 7067550"/>
                <a:gd name="connsiteY12-672" fmla="*/ 495300 h 1504950"/>
                <a:gd name="connsiteX13-673" fmla="*/ 5524500 w 7067550"/>
                <a:gd name="connsiteY13-674" fmla="*/ 847725 h 1504950"/>
                <a:gd name="connsiteX14-675" fmla="*/ 6019800 w 7067550"/>
                <a:gd name="connsiteY14-676" fmla="*/ 1000125 h 1504950"/>
                <a:gd name="connsiteX15-677" fmla="*/ 7067550 w 7067550"/>
                <a:gd name="connsiteY15-678" fmla="*/ 1504950 h 1504950"/>
                <a:gd name="connsiteX0-679" fmla="*/ 0 w 7067550"/>
                <a:gd name="connsiteY0-680" fmla="*/ 1419225 h 1504950"/>
                <a:gd name="connsiteX1-681" fmla="*/ 304800 w 7067550"/>
                <a:gd name="connsiteY1-682" fmla="*/ 1028700 h 1504950"/>
                <a:gd name="connsiteX2-683" fmla="*/ 819150 w 7067550"/>
                <a:gd name="connsiteY2-684" fmla="*/ 876300 h 1504950"/>
                <a:gd name="connsiteX3-685" fmla="*/ 1400175 w 7067550"/>
                <a:gd name="connsiteY3-686" fmla="*/ 466725 h 1504950"/>
                <a:gd name="connsiteX4-687" fmla="*/ 2038350 w 7067550"/>
                <a:gd name="connsiteY4-688" fmla="*/ 866775 h 1504950"/>
                <a:gd name="connsiteX5-689" fmla="*/ 2343150 w 7067550"/>
                <a:gd name="connsiteY5-690" fmla="*/ 866775 h 1504950"/>
                <a:gd name="connsiteX6-691" fmla="*/ 2571750 w 7067550"/>
                <a:gd name="connsiteY6-692" fmla="*/ 1143000 h 1504950"/>
                <a:gd name="connsiteX7-693" fmla="*/ 2952750 w 7067550"/>
                <a:gd name="connsiteY7-694" fmla="*/ 1143000 h 1504950"/>
                <a:gd name="connsiteX8-695" fmla="*/ 3219450 w 7067550"/>
                <a:gd name="connsiteY8-696" fmla="*/ 0 h 1504950"/>
                <a:gd name="connsiteX9-697" fmla="*/ 3524250 w 7067550"/>
                <a:gd name="connsiteY9-698" fmla="*/ 1181100 h 1504950"/>
                <a:gd name="connsiteX10-699" fmla="*/ 4133850 w 7067550"/>
                <a:gd name="connsiteY10-700" fmla="*/ 876300 h 1504950"/>
                <a:gd name="connsiteX11-701" fmla="*/ 4371975 w 7067550"/>
                <a:gd name="connsiteY11-702" fmla="*/ 866775 h 1504950"/>
                <a:gd name="connsiteX12-703" fmla="*/ 4838700 w 7067550"/>
                <a:gd name="connsiteY12-704" fmla="*/ 495300 h 1504950"/>
                <a:gd name="connsiteX13-705" fmla="*/ 5524500 w 7067550"/>
                <a:gd name="connsiteY13-706" fmla="*/ 847725 h 1504950"/>
                <a:gd name="connsiteX14-707" fmla="*/ 6019800 w 7067550"/>
                <a:gd name="connsiteY14-708" fmla="*/ 1000125 h 1504950"/>
                <a:gd name="connsiteX15-709" fmla="*/ 7067550 w 7067550"/>
                <a:gd name="connsiteY15-710" fmla="*/ 1504950 h 1504950"/>
                <a:gd name="connsiteX0-711" fmla="*/ 0 w 7067550"/>
                <a:gd name="connsiteY0-712" fmla="*/ 1419225 h 1504950"/>
                <a:gd name="connsiteX1-713" fmla="*/ 304800 w 7067550"/>
                <a:gd name="connsiteY1-714" fmla="*/ 1028700 h 1504950"/>
                <a:gd name="connsiteX2-715" fmla="*/ 819150 w 7067550"/>
                <a:gd name="connsiteY2-716" fmla="*/ 876300 h 1504950"/>
                <a:gd name="connsiteX3-717" fmla="*/ 1400175 w 7067550"/>
                <a:gd name="connsiteY3-718" fmla="*/ 466725 h 1504950"/>
                <a:gd name="connsiteX4-719" fmla="*/ 2038350 w 7067550"/>
                <a:gd name="connsiteY4-720" fmla="*/ 866775 h 1504950"/>
                <a:gd name="connsiteX5-721" fmla="*/ 2343150 w 7067550"/>
                <a:gd name="connsiteY5-722" fmla="*/ 866775 h 1504950"/>
                <a:gd name="connsiteX6-723" fmla="*/ 2571750 w 7067550"/>
                <a:gd name="connsiteY6-724" fmla="*/ 1143000 h 1504950"/>
                <a:gd name="connsiteX7-725" fmla="*/ 2952750 w 7067550"/>
                <a:gd name="connsiteY7-726" fmla="*/ 1143000 h 1504950"/>
                <a:gd name="connsiteX8-727" fmla="*/ 3219450 w 7067550"/>
                <a:gd name="connsiteY8-728" fmla="*/ 0 h 1504950"/>
                <a:gd name="connsiteX9-729" fmla="*/ 3524250 w 7067550"/>
                <a:gd name="connsiteY9-730" fmla="*/ 1181100 h 1504950"/>
                <a:gd name="connsiteX10-731" fmla="*/ 4133850 w 7067550"/>
                <a:gd name="connsiteY10-732" fmla="*/ 876300 h 1504950"/>
                <a:gd name="connsiteX11-733" fmla="*/ 4371975 w 7067550"/>
                <a:gd name="connsiteY11-734" fmla="*/ 866775 h 1504950"/>
                <a:gd name="connsiteX12-735" fmla="*/ 4838700 w 7067550"/>
                <a:gd name="connsiteY12-736" fmla="*/ 495300 h 1504950"/>
                <a:gd name="connsiteX13-737" fmla="*/ 5524500 w 7067550"/>
                <a:gd name="connsiteY13-738" fmla="*/ 847725 h 1504950"/>
                <a:gd name="connsiteX14-739" fmla="*/ 6019800 w 7067550"/>
                <a:gd name="connsiteY14-740" fmla="*/ 1000125 h 1504950"/>
                <a:gd name="connsiteX15-741" fmla="*/ 7067550 w 7067550"/>
                <a:gd name="connsiteY15-742" fmla="*/ 1504950 h 1504950"/>
                <a:gd name="connsiteX0-743" fmla="*/ 0 w 7067550"/>
                <a:gd name="connsiteY0-744" fmla="*/ 1419225 h 1504950"/>
                <a:gd name="connsiteX1-745" fmla="*/ 304800 w 7067550"/>
                <a:gd name="connsiteY1-746" fmla="*/ 1028700 h 1504950"/>
                <a:gd name="connsiteX2-747" fmla="*/ 819150 w 7067550"/>
                <a:gd name="connsiteY2-748" fmla="*/ 876300 h 1504950"/>
                <a:gd name="connsiteX3-749" fmla="*/ 1400175 w 7067550"/>
                <a:gd name="connsiteY3-750" fmla="*/ 466725 h 1504950"/>
                <a:gd name="connsiteX4-751" fmla="*/ 2038350 w 7067550"/>
                <a:gd name="connsiteY4-752" fmla="*/ 866775 h 1504950"/>
                <a:gd name="connsiteX5-753" fmla="*/ 2343150 w 7067550"/>
                <a:gd name="connsiteY5-754" fmla="*/ 866775 h 1504950"/>
                <a:gd name="connsiteX6-755" fmla="*/ 2571750 w 7067550"/>
                <a:gd name="connsiteY6-756" fmla="*/ 1143000 h 1504950"/>
                <a:gd name="connsiteX7-757" fmla="*/ 2952750 w 7067550"/>
                <a:gd name="connsiteY7-758" fmla="*/ 1143000 h 1504950"/>
                <a:gd name="connsiteX8-759" fmla="*/ 3219450 w 7067550"/>
                <a:gd name="connsiteY8-760" fmla="*/ 0 h 1504950"/>
                <a:gd name="connsiteX9-761" fmla="*/ 3524250 w 7067550"/>
                <a:gd name="connsiteY9-762" fmla="*/ 1181100 h 1504950"/>
                <a:gd name="connsiteX10-763" fmla="*/ 4133850 w 7067550"/>
                <a:gd name="connsiteY10-764" fmla="*/ 876300 h 1504950"/>
                <a:gd name="connsiteX11-765" fmla="*/ 4371975 w 7067550"/>
                <a:gd name="connsiteY11-766" fmla="*/ 866775 h 1504950"/>
                <a:gd name="connsiteX12-767" fmla="*/ 4838700 w 7067550"/>
                <a:gd name="connsiteY12-768" fmla="*/ 495300 h 1504950"/>
                <a:gd name="connsiteX13-769" fmla="*/ 5524500 w 7067550"/>
                <a:gd name="connsiteY13-770" fmla="*/ 847725 h 1504950"/>
                <a:gd name="connsiteX14-771" fmla="*/ 6019800 w 7067550"/>
                <a:gd name="connsiteY14-772" fmla="*/ 1000125 h 1504950"/>
                <a:gd name="connsiteX15-773" fmla="*/ 7067550 w 7067550"/>
                <a:gd name="connsiteY15-774" fmla="*/ 1504950 h 1504950"/>
                <a:gd name="connsiteX0-775" fmla="*/ 0 w 7067550"/>
                <a:gd name="connsiteY0-776" fmla="*/ 1419225 h 1504950"/>
                <a:gd name="connsiteX1-777" fmla="*/ 304800 w 7067550"/>
                <a:gd name="connsiteY1-778" fmla="*/ 1028700 h 1504950"/>
                <a:gd name="connsiteX2-779" fmla="*/ 819150 w 7067550"/>
                <a:gd name="connsiteY2-780" fmla="*/ 876300 h 1504950"/>
                <a:gd name="connsiteX3-781" fmla="*/ 1400175 w 7067550"/>
                <a:gd name="connsiteY3-782" fmla="*/ 466725 h 1504950"/>
                <a:gd name="connsiteX4-783" fmla="*/ 2038350 w 7067550"/>
                <a:gd name="connsiteY4-784" fmla="*/ 866775 h 1504950"/>
                <a:gd name="connsiteX5-785" fmla="*/ 2343150 w 7067550"/>
                <a:gd name="connsiteY5-786" fmla="*/ 866775 h 1504950"/>
                <a:gd name="connsiteX6-787" fmla="*/ 2571750 w 7067550"/>
                <a:gd name="connsiteY6-788" fmla="*/ 1143000 h 1504950"/>
                <a:gd name="connsiteX7-789" fmla="*/ 2952750 w 7067550"/>
                <a:gd name="connsiteY7-790" fmla="*/ 1143000 h 1504950"/>
                <a:gd name="connsiteX8-791" fmla="*/ 3219450 w 7067550"/>
                <a:gd name="connsiteY8-792" fmla="*/ 0 h 1504950"/>
                <a:gd name="connsiteX9-793" fmla="*/ 3524250 w 7067550"/>
                <a:gd name="connsiteY9-794" fmla="*/ 1181100 h 1504950"/>
                <a:gd name="connsiteX10-795" fmla="*/ 4133850 w 7067550"/>
                <a:gd name="connsiteY10-796" fmla="*/ 876300 h 1504950"/>
                <a:gd name="connsiteX11-797" fmla="*/ 4371975 w 7067550"/>
                <a:gd name="connsiteY11-798" fmla="*/ 866775 h 1504950"/>
                <a:gd name="connsiteX12-799" fmla="*/ 4838700 w 7067550"/>
                <a:gd name="connsiteY12-800" fmla="*/ 495300 h 1504950"/>
                <a:gd name="connsiteX13-801" fmla="*/ 5524500 w 7067550"/>
                <a:gd name="connsiteY13-802" fmla="*/ 847725 h 1504950"/>
                <a:gd name="connsiteX14-803" fmla="*/ 6019800 w 7067550"/>
                <a:gd name="connsiteY14-804" fmla="*/ 1000125 h 1504950"/>
                <a:gd name="connsiteX15-805" fmla="*/ 7067550 w 7067550"/>
                <a:gd name="connsiteY15-806" fmla="*/ 1504950 h 1504950"/>
                <a:gd name="connsiteX0-807" fmla="*/ 0 w 7067550"/>
                <a:gd name="connsiteY0-808" fmla="*/ 1419225 h 1504950"/>
                <a:gd name="connsiteX1-809" fmla="*/ 304800 w 7067550"/>
                <a:gd name="connsiteY1-810" fmla="*/ 1028700 h 1504950"/>
                <a:gd name="connsiteX2-811" fmla="*/ 819150 w 7067550"/>
                <a:gd name="connsiteY2-812" fmla="*/ 876300 h 1504950"/>
                <a:gd name="connsiteX3-813" fmla="*/ 1400175 w 7067550"/>
                <a:gd name="connsiteY3-814" fmla="*/ 466725 h 1504950"/>
                <a:gd name="connsiteX4-815" fmla="*/ 2038350 w 7067550"/>
                <a:gd name="connsiteY4-816" fmla="*/ 866775 h 1504950"/>
                <a:gd name="connsiteX5-817" fmla="*/ 2343150 w 7067550"/>
                <a:gd name="connsiteY5-818" fmla="*/ 866775 h 1504950"/>
                <a:gd name="connsiteX6-819" fmla="*/ 2571750 w 7067550"/>
                <a:gd name="connsiteY6-820" fmla="*/ 1143000 h 1504950"/>
                <a:gd name="connsiteX7-821" fmla="*/ 2952750 w 7067550"/>
                <a:gd name="connsiteY7-822" fmla="*/ 1143000 h 1504950"/>
                <a:gd name="connsiteX8-823" fmla="*/ 3219450 w 7067550"/>
                <a:gd name="connsiteY8-824" fmla="*/ 0 h 1504950"/>
                <a:gd name="connsiteX9-825" fmla="*/ 3524250 w 7067550"/>
                <a:gd name="connsiteY9-826" fmla="*/ 1181100 h 1504950"/>
                <a:gd name="connsiteX10-827" fmla="*/ 4133850 w 7067550"/>
                <a:gd name="connsiteY10-828" fmla="*/ 876300 h 1504950"/>
                <a:gd name="connsiteX11-829" fmla="*/ 4371975 w 7067550"/>
                <a:gd name="connsiteY11-830" fmla="*/ 866775 h 1504950"/>
                <a:gd name="connsiteX12-831" fmla="*/ 4838700 w 7067550"/>
                <a:gd name="connsiteY12-832" fmla="*/ 495300 h 1504950"/>
                <a:gd name="connsiteX13-833" fmla="*/ 5524500 w 7067550"/>
                <a:gd name="connsiteY13-834" fmla="*/ 847725 h 1504950"/>
                <a:gd name="connsiteX14-835" fmla="*/ 6019800 w 7067550"/>
                <a:gd name="connsiteY14-836" fmla="*/ 1000125 h 1504950"/>
                <a:gd name="connsiteX15-837" fmla="*/ 7067550 w 7067550"/>
                <a:gd name="connsiteY15-838" fmla="*/ 1504950 h 1504950"/>
                <a:gd name="connsiteX0-839" fmla="*/ 0 w 7067550"/>
                <a:gd name="connsiteY0-840" fmla="*/ 1419225 h 1504950"/>
                <a:gd name="connsiteX1-841" fmla="*/ 304800 w 7067550"/>
                <a:gd name="connsiteY1-842" fmla="*/ 1028700 h 1504950"/>
                <a:gd name="connsiteX2-843" fmla="*/ 819150 w 7067550"/>
                <a:gd name="connsiteY2-844" fmla="*/ 876300 h 1504950"/>
                <a:gd name="connsiteX3-845" fmla="*/ 1400175 w 7067550"/>
                <a:gd name="connsiteY3-846" fmla="*/ 466725 h 1504950"/>
                <a:gd name="connsiteX4-847" fmla="*/ 2038350 w 7067550"/>
                <a:gd name="connsiteY4-848" fmla="*/ 866775 h 1504950"/>
                <a:gd name="connsiteX5-849" fmla="*/ 2343150 w 7067550"/>
                <a:gd name="connsiteY5-850" fmla="*/ 866775 h 1504950"/>
                <a:gd name="connsiteX6-851" fmla="*/ 2571750 w 7067550"/>
                <a:gd name="connsiteY6-852" fmla="*/ 1143000 h 1504950"/>
                <a:gd name="connsiteX7-853" fmla="*/ 2952750 w 7067550"/>
                <a:gd name="connsiteY7-854" fmla="*/ 1143000 h 1504950"/>
                <a:gd name="connsiteX8-855" fmla="*/ 3219450 w 7067550"/>
                <a:gd name="connsiteY8-856" fmla="*/ 0 h 1504950"/>
                <a:gd name="connsiteX9-857" fmla="*/ 3524250 w 7067550"/>
                <a:gd name="connsiteY9-858" fmla="*/ 1181100 h 1504950"/>
                <a:gd name="connsiteX10-859" fmla="*/ 4133850 w 7067550"/>
                <a:gd name="connsiteY10-860" fmla="*/ 876300 h 1504950"/>
                <a:gd name="connsiteX11-861" fmla="*/ 4371975 w 7067550"/>
                <a:gd name="connsiteY11-862" fmla="*/ 866775 h 1504950"/>
                <a:gd name="connsiteX12-863" fmla="*/ 4838700 w 7067550"/>
                <a:gd name="connsiteY12-864" fmla="*/ 495300 h 1504950"/>
                <a:gd name="connsiteX13-865" fmla="*/ 5524500 w 7067550"/>
                <a:gd name="connsiteY13-866" fmla="*/ 847725 h 1504950"/>
                <a:gd name="connsiteX14-867" fmla="*/ 6019800 w 7067550"/>
                <a:gd name="connsiteY14-868" fmla="*/ 1000125 h 1504950"/>
                <a:gd name="connsiteX15-869" fmla="*/ 7067550 w 7067550"/>
                <a:gd name="connsiteY15-870" fmla="*/ 1504950 h 1504950"/>
                <a:gd name="connsiteX0-871" fmla="*/ 0 w 7067550"/>
                <a:gd name="connsiteY0-872" fmla="*/ 1419225 h 1504950"/>
                <a:gd name="connsiteX1-873" fmla="*/ 304800 w 7067550"/>
                <a:gd name="connsiteY1-874" fmla="*/ 1028700 h 1504950"/>
                <a:gd name="connsiteX2-875" fmla="*/ 819150 w 7067550"/>
                <a:gd name="connsiteY2-876" fmla="*/ 876300 h 1504950"/>
                <a:gd name="connsiteX3-877" fmla="*/ 1400175 w 7067550"/>
                <a:gd name="connsiteY3-878" fmla="*/ 466725 h 1504950"/>
                <a:gd name="connsiteX4-879" fmla="*/ 2038350 w 7067550"/>
                <a:gd name="connsiteY4-880" fmla="*/ 866775 h 1504950"/>
                <a:gd name="connsiteX5-881" fmla="*/ 2343150 w 7067550"/>
                <a:gd name="connsiteY5-882" fmla="*/ 866775 h 1504950"/>
                <a:gd name="connsiteX6-883" fmla="*/ 2571750 w 7067550"/>
                <a:gd name="connsiteY6-884" fmla="*/ 1143000 h 1504950"/>
                <a:gd name="connsiteX7-885" fmla="*/ 2952750 w 7067550"/>
                <a:gd name="connsiteY7-886" fmla="*/ 1143000 h 1504950"/>
                <a:gd name="connsiteX8-887" fmla="*/ 3219450 w 7067550"/>
                <a:gd name="connsiteY8-888" fmla="*/ 0 h 1504950"/>
                <a:gd name="connsiteX9-889" fmla="*/ 3524250 w 7067550"/>
                <a:gd name="connsiteY9-890" fmla="*/ 1181100 h 1504950"/>
                <a:gd name="connsiteX10-891" fmla="*/ 4133850 w 7067550"/>
                <a:gd name="connsiteY10-892" fmla="*/ 876300 h 1504950"/>
                <a:gd name="connsiteX11-893" fmla="*/ 4371975 w 7067550"/>
                <a:gd name="connsiteY11-894" fmla="*/ 866775 h 1504950"/>
                <a:gd name="connsiteX12-895" fmla="*/ 4838700 w 7067550"/>
                <a:gd name="connsiteY12-896" fmla="*/ 495300 h 1504950"/>
                <a:gd name="connsiteX13-897" fmla="*/ 5524500 w 7067550"/>
                <a:gd name="connsiteY13-898" fmla="*/ 847725 h 1504950"/>
                <a:gd name="connsiteX14-899" fmla="*/ 6019800 w 7067550"/>
                <a:gd name="connsiteY14-900" fmla="*/ 1000125 h 1504950"/>
                <a:gd name="connsiteX15-901" fmla="*/ 7067550 w 7067550"/>
                <a:gd name="connsiteY15-902" fmla="*/ 1504950 h 1504950"/>
                <a:gd name="connsiteX0-903" fmla="*/ 0 w 7067550"/>
                <a:gd name="connsiteY0-904" fmla="*/ 1419225 h 1504950"/>
                <a:gd name="connsiteX1-905" fmla="*/ 304800 w 7067550"/>
                <a:gd name="connsiteY1-906" fmla="*/ 1028700 h 1504950"/>
                <a:gd name="connsiteX2-907" fmla="*/ 819150 w 7067550"/>
                <a:gd name="connsiteY2-908" fmla="*/ 876300 h 1504950"/>
                <a:gd name="connsiteX3-909" fmla="*/ 1400175 w 7067550"/>
                <a:gd name="connsiteY3-910" fmla="*/ 466725 h 1504950"/>
                <a:gd name="connsiteX4-911" fmla="*/ 2038350 w 7067550"/>
                <a:gd name="connsiteY4-912" fmla="*/ 866775 h 1504950"/>
                <a:gd name="connsiteX5-913" fmla="*/ 2343150 w 7067550"/>
                <a:gd name="connsiteY5-914" fmla="*/ 866775 h 1504950"/>
                <a:gd name="connsiteX6-915" fmla="*/ 2571750 w 7067550"/>
                <a:gd name="connsiteY6-916" fmla="*/ 1143000 h 1504950"/>
                <a:gd name="connsiteX7-917" fmla="*/ 2952750 w 7067550"/>
                <a:gd name="connsiteY7-918" fmla="*/ 1143000 h 1504950"/>
                <a:gd name="connsiteX8-919" fmla="*/ 3219450 w 7067550"/>
                <a:gd name="connsiteY8-920" fmla="*/ 0 h 1504950"/>
                <a:gd name="connsiteX9-921" fmla="*/ 3524250 w 7067550"/>
                <a:gd name="connsiteY9-922" fmla="*/ 1181100 h 1504950"/>
                <a:gd name="connsiteX10-923" fmla="*/ 4133850 w 7067550"/>
                <a:gd name="connsiteY10-924" fmla="*/ 876300 h 1504950"/>
                <a:gd name="connsiteX11-925" fmla="*/ 4371975 w 7067550"/>
                <a:gd name="connsiteY11-926" fmla="*/ 866775 h 1504950"/>
                <a:gd name="connsiteX12-927" fmla="*/ 4838700 w 7067550"/>
                <a:gd name="connsiteY12-928" fmla="*/ 495300 h 1504950"/>
                <a:gd name="connsiteX13-929" fmla="*/ 5524500 w 7067550"/>
                <a:gd name="connsiteY13-930" fmla="*/ 847725 h 1504950"/>
                <a:gd name="connsiteX14-931" fmla="*/ 6019800 w 7067550"/>
                <a:gd name="connsiteY14-932" fmla="*/ 1000125 h 1504950"/>
                <a:gd name="connsiteX15-933" fmla="*/ 7067550 w 7067550"/>
                <a:gd name="connsiteY15-934" fmla="*/ 1504950 h 1504950"/>
                <a:gd name="connsiteX0-935" fmla="*/ 0 w 7067550"/>
                <a:gd name="connsiteY0-936" fmla="*/ 1419225 h 1504950"/>
                <a:gd name="connsiteX1-937" fmla="*/ 304800 w 7067550"/>
                <a:gd name="connsiteY1-938" fmla="*/ 1028700 h 1504950"/>
                <a:gd name="connsiteX2-939" fmla="*/ 819150 w 7067550"/>
                <a:gd name="connsiteY2-940" fmla="*/ 876300 h 1504950"/>
                <a:gd name="connsiteX3-941" fmla="*/ 1400175 w 7067550"/>
                <a:gd name="connsiteY3-942" fmla="*/ 466725 h 1504950"/>
                <a:gd name="connsiteX4-943" fmla="*/ 2038350 w 7067550"/>
                <a:gd name="connsiteY4-944" fmla="*/ 866775 h 1504950"/>
                <a:gd name="connsiteX5-945" fmla="*/ 2343150 w 7067550"/>
                <a:gd name="connsiteY5-946" fmla="*/ 866775 h 1504950"/>
                <a:gd name="connsiteX6-947" fmla="*/ 2571750 w 7067550"/>
                <a:gd name="connsiteY6-948" fmla="*/ 1143000 h 1504950"/>
                <a:gd name="connsiteX7-949" fmla="*/ 2952750 w 7067550"/>
                <a:gd name="connsiteY7-950" fmla="*/ 1143000 h 1504950"/>
                <a:gd name="connsiteX8-951" fmla="*/ 3219450 w 7067550"/>
                <a:gd name="connsiteY8-952" fmla="*/ 0 h 1504950"/>
                <a:gd name="connsiteX9-953" fmla="*/ 3524250 w 7067550"/>
                <a:gd name="connsiteY9-954" fmla="*/ 1181100 h 1504950"/>
                <a:gd name="connsiteX10-955" fmla="*/ 4133850 w 7067550"/>
                <a:gd name="connsiteY10-956" fmla="*/ 876300 h 1504950"/>
                <a:gd name="connsiteX11-957" fmla="*/ 4371975 w 7067550"/>
                <a:gd name="connsiteY11-958" fmla="*/ 866775 h 1504950"/>
                <a:gd name="connsiteX12-959" fmla="*/ 4838700 w 7067550"/>
                <a:gd name="connsiteY12-960" fmla="*/ 495300 h 1504950"/>
                <a:gd name="connsiteX13-961" fmla="*/ 5524500 w 7067550"/>
                <a:gd name="connsiteY13-962" fmla="*/ 847725 h 1504950"/>
                <a:gd name="connsiteX14-963" fmla="*/ 6019800 w 7067550"/>
                <a:gd name="connsiteY14-964" fmla="*/ 1000125 h 1504950"/>
                <a:gd name="connsiteX15-965" fmla="*/ 7067550 w 7067550"/>
                <a:gd name="connsiteY15-966" fmla="*/ 1504950 h 1504950"/>
                <a:gd name="connsiteX0-967" fmla="*/ 0 w 7067550"/>
                <a:gd name="connsiteY0-968" fmla="*/ 1419225 h 1504950"/>
                <a:gd name="connsiteX1-969" fmla="*/ 227527 w 7067550"/>
                <a:gd name="connsiteY1-970" fmla="*/ 996503 h 1504950"/>
                <a:gd name="connsiteX2-971" fmla="*/ 819150 w 7067550"/>
                <a:gd name="connsiteY2-972" fmla="*/ 876300 h 1504950"/>
                <a:gd name="connsiteX3-973" fmla="*/ 1400175 w 7067550"/>
                <a:gd name="connsiteY3-974" fmla="*/ 466725 h 1504950"/>
                <a:gd name="connsiteX4-975" fmla="*/ 2038350 w 7067550"/>
                <a:gd name="connsiteY4-976" fmla="*/ 866775 h 1504950"/>
                <a:gd name="connsiteX5-977" fmla="*/ 2343150 w 7067550"/>
                <a:gd name="connsiteY5-978" fmla="*/ 866775 h 1504950"/>
                <a:gd name="connsiteX6-979" fmla="*/ 2571750 w 7067550"/>
                <a:gd name="connsiteY6-980" fmla="*/ 1143000 h 1504950"/>
                <a:gd name="connsiteX7-981" fmla="*/ 2952750 w 7067550"/>
                <a:gd name="connsiteY7-982" fmla="*/ 1143000 h 1504950"/>
                <a:gd name="connsiteX8-983" fmla="*/ 3219450 w 7067550"/>
                <a:gd name="connsiteY8-984" fmla="*/ 0 h 1504950"/>
                <a:gd name="connsiteX9-985" fmla="*/ 3524250 w 7067550"/>
                <a:gd name="connsiteY9-986" fmla="*/ 1181100 h 1504950"/>
                <a:gd name="connsiteX10-987" fmla="*/ 4133850 w 7067550"/>
                <a:gd name="connsiteY10-988" fmla="*/ 876300 h 1504950"/>
                <a:gd name="connsiteX11-989" fmla="*/ 4371975 w 7067550"/>
                <a:gd name="connsiteY11-990" fmla="*/ 866775 h 1504950"/>
                <a:gd name="connsiteX12-991" fmla="*/ 4838700 w 7067550"/>
                <a:gd name="connsiteY12-992" fmla="*/ 495300 h 1504950"/>
                <a:gd name="connsiteX13-993" fmla="*/ 5524500 w 7067550"/>
                <a:gd name="connsiteY13-994" fmla="*/ 847725 h 1504950"/>
                <a:gd name="connsiteX14-995" fmla="*/ 6019800 w 7067550"/>
                <a:gd name="connsiteY14-996" fmla="*/ 1000125 h 1504950"/>
                <a:gd name="connsiteX15-997" fmla="*/ 7067550 w 7067550"/>
                <a:gd name="connsiteY15-998" fmla="*/ 1504950 h 1504950"/>
                <a:gd name="connsiteX0-999" fmla="*/ 0 w 7067550"/>
                <a:gd name="connsiteY0-1000" fmla="*/ 1419225 h 1504950"/>
                <a:gd name="connsiteX1-1001" fmla="*/ 227527 w 7067550"/>
                <a:gd name="connsiteY1-1002" fmla="*/ 996503 h 1504950"/>
                <a:gd name="connsiteX2-1003" fmla="*/ 819150 w 7067550"/>
                <a:gd name="connsiteY2-1004" fmla="*/ 876300 h 1504950"/>
                <a:gd name="connsiteX3-1005" fmla="*/ 1400175 w 7067550"/>
                <a:gd name="connsiteY3-1006" fmla="*/ 466725 h 1504950"/>
                <a:gd name="connsiteX4-1007" fmla="*/ 2038350 w 7067550"/>
                <a:gd name="connsiteY4-1008" fmla="*/ 866775 h 1504950"/>
                <a:gd name="connsiteX5-1009" fmla="*/ 2343150 w 7067550"/>
                <a:gd name="connsiteY5-1010" fmla="*/ 866775 h 1504950"/>
                <a:gd name="connsiteX6-1011" fmla="*/ 2571750 w 7067550"/>
                <a:gd name="connsiteY6-1012" fmla="*/ 1143000 h 1504950"/>
                <a:gd name="connsiteX7-1013" fmla="*/ 2952750 w 7067550"/>
                <a:gd name="connsiteY7-1014" fmla="*/ 1143000 h 1504950"/>
                <a:gd name="connsiteX8-1015" fmla="*/ 3219450 w 7067550"/>
                <a:gd name="connsiteY8-1016" fmla="*/ 0 h 1504950"/>
                <a:gd name="connsiteX9-1017" fmla="*/ 3524250 w 7067550"/>
                <a:gd name="connsiteY9-1018" fmla="*/ 1181100 h 1504950"/>
                <a:gd name="connsiteX10-1019" fmla="*/ 4133850 w 7067550"/>
                <a:gd name="connsiteY10-1020" fmla="*/ 876300 h 1504950"/>
                <a:gd name="connsiteX11-1021" fmla="*/ 4371975 w 7067550"/>
                <a:gd name="connsiteY11-1022" fmla="*/ 866775 h 1504950"/>
                <a:gd name="connsiteX12-1023" fmla="*/ 4838700 w 7067550"/>
                <a:gd name="connsiteY12-1024" fmla="*/ 495300 h 1504950"/>
                <a:gd name="connsiteX13-1025" fmla="*/ 5524500 w 7067550"/>
                <a:gd name="connsiteY13-1026" fmla="*/ 847725 h 1504950"/>
                <a:gd name="connsiteX14-1027" fmla="*/ 6019800 w 7067550"/>
                <a:gd name="connsiteY14-1028" fmla="*/ 1000125 h 1504950"/>
                <a:gd name="connsiteX15-1029" fmla="*/ 7067550 w 7067550"/>
                <a:gd name="connsiteY15-1030" fmla="*/ 1504950 h 1504950"/>
                <a:gd name="connsiteX0-1031" fmla="*/ 0 w 7067550"/>
                <a:gd name="connsiteY0-1032" fmla="*/ 1419225 h 1504950"/>
                <a:gd name="connsiteX1-1033" fmla="*/ 227527 w 7067550"/>
                <a:gd name="connsiteY1-1034" fmla="*/ 996503 h 1504950"/>
                <a:gd name="connsiteX2-1035" fmla="*/ 819150 w 7067550"/>
                <a:gd name="connsiteY2-1036" fmla="*/ 876300 h 1504950"/>
                <a:gd name="connsiteX3-1037" fmla="*/ 1400175 w 7067550"/>
                <a:gd name="connsiteY3-1038" fmla="*/ 466725 h 1504950"/>
                <a:gd name="connsiteX4-1039" fmla="*/ 2038350 w 7067550"/>
                <a:gd name="connsiteY4-1040" fmla="*/ 866775 h 1504950"/>
                <a:gd name="connsiteX5-1041" fmla="*/ 2343150 w 7067550"/>
                <a:gd name="connsiteY5-1042" fmla="*/ 866775 h 1504950"/>
                <a:gd name="connsiteX6-1043" fmla="*/ 2571750 w 7067550"/>
                <a:gd name="connsiteY6-1044" fmla="*/ 1143000 h 1504950"/>
                <a:gd name="connsiteX7-1045" fmla="*/ 2952750 w 7067550"/>
                <a:gd name="connsiteY7-1046" fmla="*/ 1143000 h 1504950"/>
                <a:gd name="connsiteX8-1047" fmla="*/ 3219450 w 7067550"/>
                <a:gd name="connsiteY8-1048" fmla="*/ 0 h 1504950"/>
                <a:gd name="connsiteX9-1049" fmla="*/ 3524250 w 7067550"/>
                <a:gd name="connsiteY9-1050" fmla="*/ 1181100 h 1504950"/>
                <a:gd name="connsiteX10-1051" fmla="*/ 4133850 w 7067550"/>
                <a:gd name="connsiteY10-1052" fmla="*/ 876300 h 1504950"/>
                <a:gd name="connsiteX11-1053" fmla="*/ 4371975 w 7067550"/>
                <a:gd name="connsiteY11-1054" fmla="*/ 866775 h 1504950"/>
                <a:gd name="connsiteX12-1055" fmla="*/ 4838700 w 7067550"/>
                <a:gd name="connsiteY12-1056" fmla="*/ 495300 h 1504950"/>
                <a:gd name="connsiteX13-1057" fmla="*/ 5524500 w 7067550"/>
                <a:gd name="connsiteY13-1058" fmla="*/ 847725 h 1504950"/>
                <a:gd name="connsiteX14-1059" fmla="*/ 6019800 w 7067550"/>
                <a:gd name="connsiteY14-1060" fmla="*/ 1000125 h 1504950"/>
                <a:gd name="connsiteX15-1061" fmla="*/ 7067550 w 7067550"/>
                <a:gd name="connsiteY15-1062" fmla="*/ 1504950 h 1504950"/>
                <a:gd name="connsiteX0-1063" fmla="*/ 0 w 7067550"/>
                <a:gd name="connsiteY0-1064" fmla="*/ 1419225 h 1504950"/>
                <a:gd name="connsiteX1-1065" fmla="*/ 214649 w 7067550"/>
                <a:gd name="connsiteY1-1066" fmla="*/ 970745 h 1504950"/>
                <a:gd name="connsiteX2-1067" fmla="*/ 819150 w 7067550"/>
                <a:gd name="connsiteY2-1068" fmla="*/ 876300 h 1504950"/>
                <a:gd name="connsiteX3-1069" fmla="*/ 1400175 w 7067550"/>
                <a:gd name="connsiteY3-1070" fmla="*/ 466725 h 1504950"/>
                <a:gd name="connsiteX4-1071" fmla="*/ 2038350 w 7067550"/>
                <a:gd name="connsiteY4-1072" fmla="*/ 866775 h 1504950"/>
                <a:gd name="connsiteX5-1073" fmla="*/ 2343150 w 7067550"/>
                <a:gd name="connsiteY5-1074" fmla="*/ 866775 h 1504950"/>
                <a:gd name="connsiteX6-1075" fmla="*/ 2571750 w 7067550"/>
                <a:gd name="connsiteY6-1076" fmla="*/ 1143000 h 1504950"/>
                <a:gd name="connsiteX7-1077" fmla="*/ 2952750 w 7067550"/>
                <a:gd name="connsiteY7-1078" fmla="*/ 1143000 h 1504950"/>
                <a:gd name="connsiteX8-1079" fmla="*/ 3219450 w 7067550"/>
                <a:gd name="connsiteY8-1080" fmla="*/ 0 h 1504950"/>
                <a:gd name="connsiteX9-1081" fmla="*/ 3524250 w 7067550"/>
                <a:gd name="connsiteY9-1082" fmla="*/ 1181100 h 1504950"/>
                <a:gd name="connsiteX10-1083" fmla="*/ 4133850 w 7067550"/>
                <a:gd name="connsiteY10-1084" fmla="*/ 876300 h 1504950"/>
                <a:gd name="connsiteX11-1085" fmla="*/ 4371975 w 7067550"/>
                <a:gd name="connsiteY11-1086" fmla="*/ 866775 h 1504950"/>
                <a:gd name="connsiteX12-1087" fmla="*/ 4838700 w 7067550"/>
                <a:gd name="connsiteY12-1088" fmla="*/ 495300 h 1504950"/>
                <a:gd name="connsiteX13-1089" fmla="*/ 5524500 w 7067550"/>
                <a:gd name="connsiteY13-1090" fmla="*/ 847725 h 1504950"/>
                <a:gd name="connsiteX14-1091" fmla="*/ 6019800 w 7067550"/>
                <a:gd name="connsiteY14-1092" fmla="*/ 1000125 h 1504950"/>
                <a:gd name="connsiteX15-1093" fmla="*/ 7067550 w 7067550"/>
                <a:gd name="connsiteY15-1094" fmla="*/ 1504950 h 1504950"/>
                <a:gd name="connsiteX0-1095" fmla="*/ 0 w 7067550"/>
                <a:gd name="connsiteY0-1096" fmla="*/ 1419225 h 1504950"/>
                <a:gd name="connsiteX1-1097" fmla="*/ 214649 w 7067550"/>
                <a:gd name="connsiteY1-1098" fmla="*/ 970745 h 1504950"/>
                <a:gd name="connsiteX2-1099" fmla="*/ 819150 w 7067550"/>
                <a:gd name="connsiteY2-1100" fmla="*/ 876300 h 1504950"/>
                <a:gd name="connsiteX3-1101" fmla="*/ 1400175 w 7067550"/>
                <a:gd name="connsiteY3-1102" fmla="*/ 466725 h 1504950"/>
                <a:gd name="connsiteX4-1103" fmla="*/ 2038350 w 7067550"/>
                <a:gd name="connsiteY4-1104" fmla="*/ 866775 h 1504950"/>
                <a:gd name="connsiteX5-1105" fmla="*/ 2343150 w 7067550"/>
                <a:gd name="connsiteY5-1106" fmla="*/ 866775 h 1504950"/>
                <a:gd name="connsiteX6-1107" fmla="*/ 2571750 w 7067550"/>
                <a:gd name="connsiteY6-1108" fmla="*/ 1143000 h 1504950"/>
                <a:gd name="connsiteX7-1109" fmla="*/ 2952750 w 7067550"/>
                <a:gd name="connsiteY7-1110" fmla="*/ 1143000 h 1504950"/>
                <a:gd name="connsiteX8-1111" fmla="*/ 3219450 w 7067550"/>
                <a:gd name="connsiteY8-1112" fmla="*/ 0 h 1504950"/>
                <a:gd name="connsiteX9-1113" fmla="*/ 3524250 w 7067550"/>
                <a:gd name="connsiteY9-1114" fmla="*/ 1181100 h 1504950"/>
                <a:gd name="connsiteX10-1115" fmla="*/ 4133850 w 7067550"/>
                <a:gd name="connsiteY10-1116" fmla="*/ 876300 h 1504950"/>
                <a:gd name="connsiteX11-1117" fmla="*/ 4371975 w 7067550"/>
                <a:gd name="connsiteY11-1118" fmla="*/ 866775 h 1504950"/>
                <a:gd name="connsiteX12-1119" fmla="*/ 4838700 w 7067550"/>
                <a:gd name="connsiteY12-1120" fmla="*/ 495300 h 1504950"/>
                <a:gd name="connsiteX13-1121" fmla="*/ 5524500 w 7067550"/>
                <a:gd name="connsiteY13-1122" fmla="*/ 847725 h 1504950"/>
                <a:gd name="connsiteX14-1123" fmla="*/ 6019800 w 7067550"/>
                <a:gd name="connsiteY14-1124" fmla="*/ 1000125 h 1504950"/>
                <a:gd name="connsiteX15-1125" fmla="*/ 7067550 w 7067550"/>
                <a:gd name="connsiteY15-1126" fmla="*/ 1504950 h 1504950"/>
                <a:gd name="connsiteX0-1127" fmla="*/ 0 w 7067550"/>
                <a:gd name="connsiteY0-1128" fmla="*/ 1419225 h 1504950"/>
                <a:gd name="connsiteX1-1129" fmla="*/ 214649 w 7067550"/>
                <a:gd name="connsiteY1-1130" fmla="*/ 970745 h 1504950"/>
                <a:gd name="connsiteX2-1131" fmla="*/ 819150 w 7067550"/>
                <a:gd name="connsiteY2-1132" fmla="*/ 876300 h 1504950"/>
                <a:gd name="connsiteX3-1133" fmla="*/ 1400175 w 7067550"/>
                <a:gd name="connsiteY3-1134" fmla="*/ 466725 h 1504950"/>
                <a:gd name="connsiteX4-1135" fmla="*/ 2038350 w 7067550"/>
                <a:gd name="connsiteY4-1136" fmla="*/ 866775 h 1504950"/>
                <a:gd name="connsiteX5-1137" fmla="*/ 2343150 w 7067550"/>
                <a:gd name="connsiteY5-1138" fmla="*/ 866775 h 1504950"/>
                <a:gd name="connsiteX6-1139" fmla="*/ 2571750 w 7067550"/>
                <a:gd name="connsiteY6-1140" fmla="*/ 1143000 h 1504950"/>
                <a:gd name="connsiteX7-1141" fmla="*/ 2952750 w 7067550"/>
                <a:gd name="connsiteY7-1142" fmla="*/ 1143000 h 1504950"/>
                <a:gd name="connsiteX8-1143" fmla="*/ 3219450 w 7067550"/>
                <a:gd name="connsiteY8-1144" fmla="*/ 0 h 1504950"/>
                <a:gd name="connsiteX9-1145" fmla="*/ 3524250 w 7067550"/>
                <a:gd name="connsiteY9-1146" fmla="*/ 1181100 h 1504950"/>
                <a:gd name="connsiteX10-1147" fmla="*/ 4133850 w 7067550"/>
                <a:gd name="connsiteY10-1148" fmla="*/ 876300 h 1504950"/>
                <a:gd name="connsiteX11-1149" fmla="*/ 4371975 w 7067550"/>
                <a:gd name="connsiteY11-1150" fmla="*/ 866775 h 1504950"/>
                <a:gd name="connsiteX12-1151" fmla="*/ 4838700 w 7067550"/>
                <a:gd name="connsiteY12-1152" fmla="*/ 495300 h 1504950"/>
                <a:gd name="connsiteX13-1153" fmla="*/ 5524500 w 7067550"/>
                <a:gd name="connsiteY13-1154" fmla="*/ 847725 h 1504950"/>
                <a:gd name="connsiteX14-1155" fmla="*/ 6019800 w 7067550"/>
                <a:gd name="connsiteY14-1156" fmla="*/ 1000125 h 1504950"/>
                <a:gd name="connsiteX15-1157" fmla="*/ 7067550 w 7067550"/>
                <a:gd name="connsiteY15-1158" fmla="*/ 1504950 h 1504950"/>
                <a:gd name="connsiteX0-1159" fmla="*/ 0 w 7067550"/>
                <a:gd name="connsiteY0-1160" fmla="*/ 1419225 h 1504950"/>
                <a:gd name="connsiteX1-1161" fmla="*/ 214649 w 7067550"/>
                <a:gd name="connsiteY1-1162" fmla="*/ 970745 h 1504950"/>
                <a:gd name="connsiteX2-1163" fmla="*/ 819150 w 7067550"/>
                <a:gd name="connsiteY2-1164" fmla="*/ 876300 h 1504950"/>
                <a:gd name="connsiteX3-1165" fmla="*/ 1400175 w 7067550"/>
                <a:gd name="connsiteY3-1166" fmla="*/ 466725 h 1504950"/>
                <a:gd name="connsiteX4-1167" fmla="*/ 2038350 w 7067550"/>
                <a:gd name="connsiteY4-1168" fmla="*/ 866775 h 1504950"/>
                <a:gd name="connsiteX5-1169" fmla="*/ 2343150 w 7067550"/>
                <a:gd name="connsiteY5-1170" fmla="*/ 866775 h 1504950"/>
                <a:gd name="connsiteX6-1171" fmla="*/ 2571750 w 7067550"/>
                <a:gd name="connsiteY6-1172" fmla="*/ 1143000 h 1504950"/>
                <a:gd name="connsiteX7-1173" fmla="*/ 2952750 w 7067550"/>
                <a:gd name="connsiteY7-1174" fmla="*/ 1143000 h 1504950"/>
                <a:gd name="connsiteX8-1175" fmla="*/ 3219450 w 7067550"/>
                <a:gd name="connsiteY8-1176" fmla="*/ 0 h 1504950"/>
                <a:gd name="connsiteX9-1177" fmla="*/ 3524250 w 7067550"/>
                <a:gd name="connsiteY9-1178" fmla="*/ 1181100 h 1504950"/>
                <a:gd name="connsiteX10-1179" fmla="*/ 4133850 w 7067550"/>
                <a:gd name="connsiteY10-1180" fmla="*/ 876300 h 1504950"/>
                <a:gd name="connsiteX11-1181" fmla="*/ 4371975 w 7067550"/>
                <a:gd name="connsiteY11-1182" fmla="*/ 866775 h 1504950"/>
                <a:gd name="connsiteX12-1183" fmla="*/ 4838700 w 7067550"/>
                <a:gd name="connsiteY12-1184" fmla="*/ 495300 h 1504950"/>
                <a:gd name="connsiteX13-1185" fmla="*/ 5524500 w 7067550"/>
                <a:gd name="connsiteY13-1186" fmla="*/ 847725 h 1504950"/>
                <a:gd name="connsiteX14-1187" fmla="*/ 6019800 w 7067550"/>
                <a:gd name="connsiteY14-1188" fmla="*/ 1000125 h 1504950"/>
                <a:gd name="connsiteX15-1189" fmla="*/ 7067550 w 7067550"/>
                <a:gd name="connsiteY15-1190" fmla="*/ 1504950 h 1504950"/>
                <a:gd name="connsiteX0-1191" fmla="*/ 0 w 6088146"/>
                <a:gd name="connsiteY0-1192" fmla="*/ 1419225 h 2590001"/>
                <a:gd name="connsiteX1-1193" fmla="*/ 214649 w 6088146"/>
                <a:gd name="connsiteY1-1194" fmla="*/ 970745 h 2590001"/>
                <a:gd name="connsiteX2-1195" fmla="*/ 819150 w 6088146"/>
                <a:gd name="connsiteY2-1196" fmla="*/ 876300 h 2590001"/>
                <a:gd name="connsiteX3-1197" fmla="*/ 1400175 w 6088146"/>
                <a:gd name="connsiteY3-1198" fmla="*/ 466725 h 2590001"/>
                <a:gd name="connsiteX4-1199" fmla="*/ 2038350 w 6088146"/>
                <a:gd name="connsiteY4-1200" fmla="*/ 866775 h 2590001"/>
                <a:gd name="connsiteX5-1201" fmla="*/ 2343150 w 6088146"/>
                <a:gd name="connsiteY5-1202" fmla="*/ 866775 h 2590001"/>
                <a:gd name="connsiteX6-1203" fmla="*/ 2571750 w 6088146"/>
                <a:gd name="connsiteY6-1204" fmla="*/ 1143000 h 2590001"/>
                <a:gd name="connsiteX7-1205" fmla="*/ 2952750 w 6088146"/>
                <a:gd name="connsiteY7-1206" fmla="*/ 1143000 h 2590001"/>
                <a:gd name="connsiteX8-1207" fmla="*/ 3219450 w 6088146"/>
                <a:gd name="connsiteY8-1208" fmla="*/ 0 h 2590001"/>
                <a:gd name="connsiteX9-1209" fmla="*/ 3524250 w 6088146"/>
                <a:gd name="connsiteY9-1210" fmla="*/ 1181100 h 2590001"/>
                <a:gd name="connsiteX10-1211" fmla="*/ 4133850 w 6088146"/>
                <a:gd name="connsiteY10-1212" fmla="*/ 876300 h 2590001"/>
                <a:gd name="connsiteX11-1213" fmla="*/ 4371975 w 6088146"/>
                <a:gd name="connsiteY11-1214" fmla="*/ 866775 h 2590001"/>
                <a:gd name="connsiteX12-1215" fmla="*/ 4838700 w 6088146"/>
                <a:gd name="connsiteY12-1216" fmla="*/ 495300 h 2590001"/>
                <a:gd name="connsiteX13-1217" fmla="*/ 5524500 w 6088146"/>
                <a:gd name="connsiteY13-1218" fmla="*/ 847725 h 2590001"/>
                <a:gd name="connsiteX14-1219" fmla="*/ 6019800 w 6088146"/>
                <a:gd name="connsiteY14-1220" fmla="*/ 1000125 h 2590001"/>
                <a:gd name="connsiteX15-1221" fmla="*/ 5974246 w 6088146"/>
                <a:gd name="connsiteY15-1222" fmla="*/ 2590001 h 2590001"/>
                <a:gd name="connsiteX0-1223" fmla="*/ 0 w 6292642"/>
                <a:gd name="connsiteY0-1224" fmla="*/ 1419225 h 2590001"/>
                <a:gd name="connsiteX1-1225" fmla="*/ 214649 w 6292642"/>
                <a:gd name="connsiteY1-1226" fmla="*/ 970745 h 2590001"/>
                <a:gd name="connsiteX2-1227" fmla="*/ 819150 w 6292642"/>
                <a:gd name="connsiteY2-1228" fmla="*/ 876300 h 2590001"/>
                <a:gd name="connsiteX3-1229" fmla="*/ 1400175 w 6292642"/>
                <a:gd name="connsiteY3-1230" fmla="*/ 466725 h 2590001"/>
                <a:gd name="connsiteX4-1231" fmla="*/ 2038350 w 6292642"/>
                <a:gd name="connsiteY4-1232" fmla="*/ 866775 h 2590001"/>
                <a:gd name="connsiteX5-1233" fmla="*/ 2343150 w 6292642"/>
                <a:gd name="connsiteY5-1234" fmla="*/ 866775 h 2590001"/>
                <a:gd name="connsiteX6-1235" fmla="*/ 2571750 w 6292642"/>
                <a:gd name="connsiteY6-1236" fmla="*/ 1143000 h 2590001"/>
                <a:gd name="connsiteX7-1237" fmla="*/ 2952750 w 6292642"/>
                <a:gd name="connsiteY7-1238" fmla="*/ 1143000 h 2590001"/>
                <a:gd name="connsiteX8-1239" fmla="*/ 3219450 w 6292642"/>
                <a:gd name="connsiteY8-1240" fmla="*/ 0 h 2590001"/>
                <a:gd name="connsiteX9-1241" fmla="*/ 3524250 w 6292642"/>
                <a:gd name="connsiteY9-1242" fmla="*/ 1181100 h 2590001"/>
                <a:gd name="connsiteX10-1243" fmla="*/ 4133850 w 6292642"/>
                <a:gd name="connsiteY10-1244" fmla="*/ 876300 h 2590001"/>
                <a:gd name="connsiteX11-1245" fmla="*/ 4371975 w 6292642"/>
                <a:gd name="connsiteY11-1246" fmla="*/ 866775 h 2590001"/>
                <a:gd name="connsiteX12-1247" fmla="*/ 4838700 w 6292642"/>
                <a:gd name="connsiteY12-1248" fmla="*/ 495300 h 2590001"/>
                <a:gd name="connsiteX13-1249" fmla="*/ 5524500 w 6292642"/>
                <a:gd name="connsiteY13-1250" fmla="*/ 847725 h 2590001"/>
                <a:gd name="connsiteX14-1251" fmla="*/ 6019800 w 6292642"/>
                <a:gd name="connsiteY14-1252" fmla="*/ 1000125 h 2590001"/>
                <a:gd name="connsiteX15-1253" fmla="*/ 5974246 w 6292642"/>
                <a:gd name="connsiteY15-1254" fmla="*/ 2590001 h 2590001"/>
                <a:gd name="connsiteX0-1255" fmla="*/ 0 w 6142523"/>
                <a:gd name="connsiteY0-1256" fmla="*/ 1419225 h 2425598"/>
                <a:gd name="connsiteX1-1257" fmla="*/ 214649 w 6142523"/>
                <a:gd name="connsiteY1-1258" fmla="*/ 970745 h 2425598"/>
                <a:gd name="connsiteX2-1259" fmla="*/ 819150 w 6142523"/>
                <a:gd name="connsiteY2-1260" fmla="*/ 876300 h 2425598"/>
                <a:gd name="connsiteX3-1261" fmla="*/ 1400175 w 6142523"/>
                <a:gd name="connsiteY3-1262" fmla="*/ 466725 h 2425598"/>
                <a:gd name="connsiteX4-1263" fmla="*/ 2038350 w 6142523"/>
                <a:gd name="connsiteY4-1264" fmla="*/ 866775 h 2425598"/>
                <a:gd name="connsiteX5-1265" fmla="*/ 2343150 w 6142523"/>
                <a:gd name="connsiteY5-1266" fmla="*/ 866775 h 2425598"/>
                <a:gd name="connsiteX6-1267" fmla="*/ 2571750 w 6142523"/>
                <a:gd name="connsiteY6-1268" fmla="*/ 1143000 h 2425598"/>
                <a:gd name="connsiteX7-1269" fmla="*/ 2952750 w 6142523"/>
                <a:gd name="connsiteY7-1270" fmla="*/ 1143000 h 2425598"/>
                <a:gd name="connsiteX8-1271" fmla="*/ 3219450 w 6142523"/>
                <a:gd name="connsiteY8-1272" fmla="*/ 0 h 2425598"/>
                <a:gd name="connsiteX9-1273" fmla="*/ 3524250 w 6142523"/>
                <a:gd name="connsiteY9-1274" fmla="*/ 1181100 h 2425598"/>
                <a:gd name="connsiteX10-1275" fmla="*/ 4133850 w 6142523"/>
                <a:gd name="connsiteY10-1276" fmla="*/ 876300 h 2425598"/>
                <a:gd name="connsiteX11-1277" fmla="*/ 4371975 w 6142523"/>
                <a:gd name="connsiteY11-1278" fmla="*/ 866775 h 2425598"/>
                <a:gd name="connsiteX12-1279" fmla="*/ 4838700 w 6142523"/>
                <a:gd name="connsiteY12-1280" fmla="*/ 495300 h 2425598"/>
                <a:gd name="connsiteX13-1281" fmla="*/ 5524500 w 6142523"/>
                <a:gd name="connsiteY13-1282" fmla="*/ 847725 h 2425598"/>
                <a:gd name="connsiteX14-1283" fmla="*/ 6019800 w 6142523"/>
                <a:gd name="connsiteY14-1284" fmla="*/ 1000125 h 2425598"/>
                <a:gd name="connsiteX15-1285" fmla="*/ 5656193 w 6142523"/>
                <a:gd name="connsiteY15-1286" fmla="*/ 2425598 h 2425598"/>
                <a:gd name="connsiteX0-1287" fmla="*/ 0 w 6244832"/>
                <a:gd name="connsiteY0-1288" fmla="*/ 1419225 h 2425598"/>
                <a:gd name="connsiteX1-1289" fmla="*/ 214649 w 6244832"/>
                <a:gd name="connsiteY1-1290" fmla="*/ 970745 h 2425598"/>
                <a:gd name="connsiteX2-1291" fmla="*/ 819150 w 6244832"/>
                <a:gd name="connsiteY2-1292" fmla="*/ 876300 h 2425598"/>
                <a:gd name="connsiteX3-1293" fmla="*/ 1400175 w 6244832"/>
                <a:gd name="connsiteY3-1294" fmla="*/ 466725 h 2425598"/>
                <a:gd name="connsiteX4-1295" fmla="*/ 2038350 w 6244832"/>
                <a:gd name="connsiteY4-1296" fmla="*/ 866775 h 2425598"/>
                <a:gd name="connsiteX5-1297" fmla="*/ 2343150 w 6244832"/>
                <a:gd name="connsiteY5-1298" fmla="*/ 866775 h 2425598"/>
                <a:gd name="connsiteX6-1299" fmla="*/ 2571750 w 6244832"/>
                <a:gd name="connsiteY6-1300" fmla="*/ 1143000 h 2425598"/>
                <a:gd name="connsiteX7-1301" fmla="*/ 2952750 w 6244832"/>
                <a:gd name="connsiteY7-1302" fmla="*/ 1143000 h 2425598"/>
                <a:gd name="connsiteX8-1303" fmla="*/ 3219450 w 6244832"/>
                <a:gd name="connsiteY8-1304" fmla="*/ 0 h 2425598"/>
                <a:gd name="connsiteX9-1305" fmla="*/ 3524250 w 6244832"/>
                <a:gd name="connsiteY9-1306" fmla="*/ 1181100 h 2425598"/>
                <a:gd name="connsiteX10-1307" fmla="*/ 4133850 w 6244832"/>
                <a:gd name="connsiteY10-1308" fmla="*/ 876300 h 2425598"/>
                <a:gd name="connsiteX11-1309" fmla="*/ 4371975 w 6244832"/>
                <a:gd name="connsiteY11-1310" fmla="*/ 866775 h 2425598"/>
                <a:gd name="connsiteX12-1311" fmla="*/ 4838700 w 6244832"/>
                <a:gd name="connsiteY12-1312" fmla="*/ 495300 h 2425598"/>
                <a:gd name="connsiteX13-1313" fmla="*/ 5524500 w 6244832"/>
                <a:gd name="connsiteY13-1314" fmla="*/ 847725 h 2425598"/>
                <a:gd name="connsiteX14-1315" fmla="*/ 6019800 w 6244832"/>
                <a:gd name="connsiteY14-1316" fmla="*/ 1000125 h 2425598"/>
                <a:gd name="connsiteX15-1317" fmla="*/ 5656193 w 6244832"/>
                <a:gd name="connsiteY15-1318" fmla="*/ 2425598 h 2425598"/>
                <a:gd name="connsiteX0-1319" fmla="*/ 0 w 5656193"/>
                <a:gd name="connsiteY0-1320" fmla="*/ 1419225 h 2425598"/>
                <a:gd name="connsiteX1-1321" fmla="*/ 214649 w 5656193"/>
                <a:gd name="connsiteY1-1322" fmla="*/ 970745 h 2425598"/>
                <a:gd name="connsiteX2-1323" fmla="*/ 819150 w 5656193"/>
                <a:gd name="connsiteY2-1324" fmla="*/ 876300 h 2425598"/>
                <a:gd name="connsiteX3-1325" fmla="*/ 1400175 w 5656193"/>
                <a:gd name="connsiteY3-1326" fmla="*/ 466725 h 2425598"/>
                <a:gd name="connsiteX4-1327" fmla="*/ 2038350 w 5656193"/>
                <a:gd name="connsiteY4-1328" fmla="*/ 866775 h 2425598"/>
                <a:gd name="connsiteX5-1329" fmla="*/ 2343150 w 5656193"/>
                <a:gd name="connsiteY5-1330" fmla="*/ 866775 h 2425598"/>
                <a:gd name="connsiteX6-1331" fmla="*/ 2571750 w 5656193"/>
                <a:gd name="connsiteY6-1332" fmla="*/ 1143000 h 2425598"/>
                <a:gd name="connsiteX7-1333" fmla="*/ 2952750 w 5656193"/>
                <a:gd name="connsiteY7-1334" fmla="*/ 1143000 h 2425598"/>
                <a:gd name="connsiteX8-1335" fmla="*/ 3219450 w 5656193"/>
                <a:gd name="connsiteY8-1336" fmla="*/ 0 h 2425598"/>
                <a:gd name="connsiteX9-1337" fmla="*/ 3524250 w 5656193"/>
                <a:gd name="connsiteY9-1338" fmla="*/ 1181100 h 2425598"/>
                <a:gd name="connsiteX10-1339" fmla="*/ 4133850 w 5656193"/>
                <a:gd name="connsiteY10-1340" fmla="*/ 876300 h 2425598"/>
                <a:gd name="connsiteX11-1341" fmla="*/ 4371975 w 5656193"/>
                <a:gd name="connsiteY11-1342" fmla="*/ 866775 h 2425598"/>
                <a:gd name="connsiteX12-1343" fmla="*/ 4838700 w 5656193"/>
                <a:gd name="connsiteY12-1344" fmla="*/ 495300 h 2425598"/>
                <a:gd name="connsiteX13-1345" fmla="*/ 5524500 w 5656193"/>
                <a:gd name="connsiteY13-1346" fmla="*/ 847725 h 2425598"/>
                <a:gd name="connsiteX14-1347" fmla="*/ 5656193 w 5656193"/>
                <a:gd name="connsiteY14-1348" fmla="*/ 2425598 h 2425598"/>
                <a:gd name="connsiteX0-1349" fmla="*/ 0 w 5601638"/>
                <a:gd name="connsiteY0-1350" fmla="*/ 1419225 h 2425598"/>
                <a:gd name="connsiteX1-1351" fmla="*/ 214649 w 5601638"/>
                <a:gd name="connsiteY1-1352" fmla="*/ 970745 h 2425598"/>
                <a:gd name="connsiteX2-1353" fmla="*/ 819150 w 5601638"/>
                <a:gd name="connsiteY2-1354" fmla="*/ 876300 h 2425598"/>
                <a:gd name="connsiteX3-1355" fmla="*/ 1400175 w 5601638"/>
                <a:gd name="connsiteY3-1356" fmla="*/ 466725 h 2425598"/>
                <a:gd name="connsiteX4-1357" fmla="*/ 2038350 w 5601638"/>
                <a:gd name="connsiteY4-1358" fmla="*/ 866775 h 2425598"/>
                <a:gd name="connsiteX5-1359" fmla="*/ 2343150 w 5601638"/>
                <a:gd name="connsiteY5-1360" fmla="*/ 866775 h 2425598"/>
                <a:gd name="connsiteX6-1361" fmla="*/ 2571750 w 5601638"/>
                <a:gd name="connsiteY6-1362" fmla="*/ 1143000 h 2425598"/>
                <a:gd name="connsiteX7-1363" fmla="*/ 2952750 w 5601638"/>
                <a:gd name="connsiteY7-1364" fmla="*/ 1143000 h 2425598"/>
                <a:gd name="connsiteX8-1365" fmla="*/ 3219450 w 5601638"/>
                <a:gd name="connsiteY8-1366" fmla="*/ 0 h 2425598"/>
                <a:gd name="connsiteX9-1367" fmla="*/ 3524250 w 5601638"/>
                <a:gd name="connsiteY9-1368" fmla="*/ 1181100 h 2425598"/>
                <a:gd name="connsiteX10-1369" fmla="*/ 4133850 w 5601638"/>
                <a:gd name="connsiteY10-1370" fmla="*/ 876300 h 2425598"/>
                <a:gd name="connsiteX11-1371" fmla="*/ 4371975 w 5601638"/>
                <a:gd name="connsiteY11-1372" fmla="*/ 866775 h 2425598"/>
                <a:gd name="connsiteX12-1373" fmla="*/ 4838700 w 5601638"/>
                <a:gd name="connsiteY12-1374" fmla="*/ 495300 h 2425598"/>
                <a:gd name="connsiteX13-1375" fmla="*/ 5524500 w 5601638"/>
                <a:gd name="connsiteY13-1376" fmla="*/ 847725 h 2425598"/>
                <a:gd name="connsiteX14-1377" fmla="*/ 5596559 w 5601638"/>
                <a:gd name="connsiteY14-1378" fmla="*/ 2425598 h 2425598"/>
                <a:gd name="connsiteX0-1379" fmla="*/ 0 w 5976015"/>
                <a:gd name="connsiteY0-1380" fmla="*/ 1419225 h 2425598"/>
                <a:gd name="connsiteX1-1381" fmla="*/ 214649 w 5976015"/>
                <a:gd name="connsiteY1-1382" fmla="*/ 970745 h 2425598"/>
                <a:gd name="connsiteX2-1383" fmla="*/ 819150 w 5976015"/>
                <a:gd name="connsiteY2-1384" fmla="*/ 876300 h 2425598"/>
                <a:gd name="connsiteX3-1385" fmla="*/ 1400175 w 5976015"/>
                <a:gd name="connsiteY3-1386" fmla="*/ 466725 h 2425598"/>
                <a:gd name="connsiteX4-1387" fmla="*/ 2038350 w 5976015"/>
                <a:gd name="connsiteY4-1388" fmla="*/ 866775 h 2425598"/>
                <a:gd name="connsiteX5-1389" fmla="*/ 2343150 w 5976015"/>
                <a:gd name="connsiteY5-1390" fmla="*/ 866775 h 2425598"/>
                <a:gd name="connsiteX6-1391" fmla="*/ 2571750 w 5976015"/>
                <a:gd name="connsiteY6-1392" fmla="*/ 1143000 h 2425598"/>
                <a:gd name="connsiteX7-1393" fmla="*/ 2952750 w 5976015"/>
                <a:gd name="connsiteY7-1394" fmla="*/ 1143000 h 2425598"/>
                <a:gd name="connsiteX8-1395" fmla="*/ 3219450 w 5976015"/>
                <a:gd name="connsiteY8-1396" fmla="*/ 0 h 2425598"/>
                <a:gd name="connsiteX9-1397" fmla="*/ 3524250 w 5976015"/>
                <a:gd name="connsiteY9-1398" fmla="*/ 1181100 h 2425598"/>
                <a:gd name="connsiteX10-1399" fmla="*/ 4133850 w 5976015"/>
                <a:gd name="connsiteY10-1400" fmla="*/ 876300 h 2425598"/>
                <a:gd name="connsiteX11-1401" fmla="*/ 4371975 w 5976015"/>
                <a:gd name="connsiteY11-1402" fmla="*/ 866775 h 2425598"/>
                <a:gd name="connsiteX12-1403" fmla="*/ 4838700 w 5976015"/>
                <a:gd name="connsiteY12-1404" fmla="*/ 495300 h 2425598"/>
                <a:gd name="connsiteX13-1405" fmla="*/ 5524500 w 5976015"/>
                <a:gd name="connsiteY13-1406" fmla="*/ 847725 h 2425598"/>
                <a:gd name="connsiteX14-1407" fmla="*/ 5596559 w 5976015"/>
                <a:gd name="connsiteY14-1408" fmla="*/ 2425598 h 2425598"/>
                <a:gd name="connsiteX0-1409" fmla="*/ 0 w 5976015"/>
                <a:gd name="connsiteY0-1410" fmla="*/ 1419225 h 2425598"/>
                <a:gd name="connsiteX1-1411" fmla="*/ 214649 w 5976015"/>
                <a:gd name="connsiteY1-1412" fmla="*/ 970745 h 2425598"/>
                <a:gd name="connsiteX2-1413" fmla="*/ 819150 w 5976015"/>
                <a:gd name="connsiteY2-1414" fmla="*/ 876300 h 2425598"/>
                <a:gd name="connsiteX3-1415" fmla="*/ 1400175 w 5976015"/>
                <a:gd name="connsiteY3-1416" fmla="*/ 466725 h 2425598"/>
                <a:gd name="connsiteX4-1417" fmla="*/ 2038350 w 5976015"/>
                <a:gd name="connsiteY4-1418" fmla="*/ 866775 h 2425598"/>
                <a:gd name="connsiteX5-1419" fmla="*/ 2343150 w 5976015"/>
                <a:gd name="connsiteY5-1420" fmla="*/ 866775 h 2425598"/>
                <a:gd name="connsiteX6-1421" fmla="*/ 2571750 w 5976015"/>
                <a:gd name="connsiteY6-1422" fmla="*/ 1143000 h 2425598"/>
                <a:gd name="connsiteX7-1423" fmla="*/ 2952750 w 5976015"/>
                <a:gd name="connsiteY7-1424" fmla="*/ 1143000 h 2425598"/>
                <a:gd name="connsiteX8-1425" fmla="*/ 3219450 w 5976015"/>
                <a:gd name="connsiteY8-1426" fmla="*/ 0 h 2425598"/>
                <a:gd name="connsiteX9-1427" fmla="*/ 3524250 w 5976015"/>
                <a:gd name="connsiteY9-1428" fmla="*/ 1181100 h 2425598"/>
                <a:gd name="connsiteX10-1429" fmla="*/ 4133850 w 5976015"/>
                <a:gd name="connsiteY10-1430" fmla="*/ 876300 h 2425598"/>
                <a:gd name="connsiteX11-1431" fmla="*/ 4371975 w 5976015"/>
                <a:gd name="connsiteY11-1432" fmla="*/ 866775 h 2425598"/>
                <a:gd name="connsiteX12-1433" fmla="*/ 4838700 w 5976015"/>
                <a:gd name="connsiteY12-1434" fmla="*/ 495300 h 2425598"/>
                <a:gd name="connsiteX13-1435" fmla="*/ 5524500 w 5976015"/>
                <a:gd name="connsiteY13-1436" fmla="*/ 847725 h 2425598"/>
                <a:gd name="connsiteX14-1437" fmla="*/ 5596559 w 5976015"/>
                <a:gd name="connsiteY14-1438" fmla="*/ 2425598 h 2425598"/>
                <a:gd name="connsiteX0-1439" fmla="*/ 0 w 6017422"/>
                <a:gd name="connsiteY0-1440" fmla="*/ 1419225 h 2425598"/>
                <a:gd name="connsiteX1-1441" fmla="*/ 214649 w 6017422"/>
                <a:gd name="connsiteY1-1442" fmla="*/ 970745 h 2425598"/>
                <a:gd name="connsiteX2-1443" fmla="*/ 819150 w 6017422"/>
                <a:gd name="connsiteY2-1444" fmla="*/ 876300 h 2425598"/>
                <a:gd name="connsiteX3-1445" fmla="*/ 1400175 w 6017422"/>
                <a:gd name="connsiteY3-1446" fmla="*/ 466725 h 2425598"/>
                <a:gd name="connsiteX4-1447" fmla="*/ 2038350 w 6017422"/>
                <a:gd name="connsiteY4-1448" fmla="*/ 866775 h 2425598"/>
                <a:gd name="connsiteX5-1449" fmla="*/ 2343150 w 6017422"/>
                <a:gd name="connsiteY5-1450" fmla="*/ 866775 h 2425598"/>
                <a:gd name="connsiteX6-1451" fmla="*/ 2571750 w 6017422"/>
                <a:gd name="connsiteY6-1452" fmla="*/ 1143000 h 2425598"/>
                <a:gd name="connsiteX7-1453" fmla="*/ 2952750 w 6017422"/>
                <a:gd name="connsiteY7-1454" fmla="*/ 1143000 h 2425598"/>
                <a:gd name="connsiteX8-1455" fmla="*/ 3219450 w 6017422"/>
                <a:gd name="connsiteY8-1456" fmla="*/ 0 h 2425598"/>
                <a:gd name="connsiteX9-1457" fmla="*/ 3524250 w 6017422"/>
                <a:gd name="connsiteY9-1458" fmla="*/ 1181100 h 2425598"/>
                <a:gd name="connsiteX10-1459" fmla="*/ 4133850 w 6017422"/>
                <a:gd name="connsiteY10-1460" fmla="*/ 876300 h 2425598"/>
                <a:gd name="connsiteX11-1461" fmla="*/ 4371975 w 6017422"/>
                <a:gd name="connsiteY11-1462" fmla="*/ 866775 h 2425598"/>
                <a:gd name="connsiteX12-1463" fmla="*/ 4838700 w 6017422"/>
                <a:gd name="connsiteY12-1464" fmla="*/ 495300 h 2425598"/>
                <a:gd name="connsiteX13-1465" fmla="*/ 5663648 w 6017422"/>
                <a:gd name="connsiteY13-1466" fmla="*/ 814845 h 2425598"/>
                <a:gd name="connsiteX14-1467" fmla="*/ 5596559 w 6017422"/>
                <a:gd name="connsiteY14-1468" fmla="*/ 2425598 h 2425598"/>
                <a:gd name="connsiteX0-1469" fmla="*/ 0 w 6057372"/>
                <a:gd name="connsiteY0-1470" fmla="*/ 1419225 h 2425598"/>
                <a:gd name="connsiteX1-1471" fmla="*/ 214649 w 6057372"/>
                <a:gd name="connsiteY1-1472" fmla="*/ 970745 h 2425598"/>
                <a:gd name="connsiteX2-1473" fmla="*/ 819150 w 6057372"/>
                <a:gd name="connsiteY2-1474" fmla="*/ 876300 h 2425598"/>
                <a:gd name="connsiteX3-1475" fmla="*/ 1400175 w 6057372"/>
                <a:gd name="connsiteY3-1476" fmla="*/ 466725 h 2425598"/>
                <a:gd name="connsiteX4-1477" fmla="*/ 2038350 w 6057372"/>
                <a:gd name="connsiteY4-1478" fmla="*/ 866775 h 2425598"/>
                <a:gd name="connsiteX5-1479" fmla="*/ 2343150 w 6057372"/>
                <a:gd name="connsiteY5-1480" fmla="*/ 866775 h 2425598"/>
                <a:gd name="connsiteX6-1481" fmla="*/ 2571750 w 6057372"/>
                <a:gd name="connsiteY6-1482" fmla="*/ 1143000 h 2425598"/>
                <a:gd name="connsiteX7-1483" fmla="*/ 2952750 w 6057372"/>
                <a:gd name="connsiteY7-1484" fmla="*/ 1143000 h 2425598"/>
                <a:gd name="connsiteX8-1485" fmla="*/ 3219450 w 6057372"/>
                <a:gd name="connsiteY8-1486" fmla="*/ 0 h 2425598"/>
                <a:gd name="connsiteX9-1487" fmla="*/ 3524250 w 6057372"/>
                <a:gd name="connsiteY9-1488" fmla="*/ 1181100 h 2425598"/>
                <a:gd name="connsiteX10-1489" fmla="*/ 4133850 w 6057372"/>
                <a:gd name="connsiteY10-1490" fmla="*/ 876300 h 2425598"/>
                <a:gd name="connsiteX11-1491" fmla="*/ 4371975 w 6057372"/>
                <a:gd name="connsiteY11-1492" fmla="*/ 866775 h 2425598"/>
                <a:gd name="connsiteX12-1493" fmla="*/ 4838700 w 6057372"/>
                <a:gd name="connsiteY12-1494" fmla="*/ 495300 h 2425598"/>
                <a:gd name="connsiteX13-1495" fmla="*/ 5663648 w 6057372"/>
                <a:gd name="connsiteY13-1496" fmla="*/ 814845 h 2425598"/>
                <a:gd name="connsiteX14-1497" fmla="*/ 5596559 w 6057372"/>
                <a:gd name="connsiteY14-1498" fmla="*/ 2425598 h 2425598"/>
                <a:gd name="connsiteX0-1499" fmla="*/ 0 w 6064911"/>
                <a:gd name="connsiteY0-1500" fmla="*/ 1419225 h 2425598"/>
                <a:gd name="connsiteX1-1501" fmla="*/ 214649 w 6064911"/>
                <a:gd name="connsiteY1-1502" fmla="*/ 970745 h 2425598"/>
                <a:gd name="connsiteX2-1503" fmla="*/ 819150 w 6064911"/>
                <a:gd name="connsiteY2-1504" fmla="*/ 876300 h 2425598"/>
                <a:gd name="connsiteX3-1505" fmla="*/ 1400175 w 6064911"/>
                <a:gd name="connsiteY3-1506" fmla="*/ 466725 h 2425598"/>
                <a:gd name="connsiteX4-1507" fmla="*/ 2038350 w 6064911"/>
                <a:gd name="connsiteY4-1508" fmla="*/ 866775 h 2425598"/>
                <a:gd name="connsiteX5-1509" fmla="*/ 2343150 w 6064911"/>
                <a:gd name="connsiteY5-1510" fmla="*/ 866775 h 2425598"/>
                <a:gd name="connsiteX6-1511" fmla="*/ 2571750 w 6064911"/>
                <a:gd name="connsiteY6-1512" fmla="*/ 1143000 h 2425598"/>
                <a:gd name="connsiteX7-1513" fmla="*/ 2952750 w 6064911"/>
                <a:gd name="connsiteY7-1514" fmla="*/ 1143000 h 2425598"/>
                <a:gd name="connsiteX8-1515" fmla="*/ 3219450 w 6064911"/>
                <a:gd name="connsiteY8-1516" fmla="*/ 0 h 2425598"/>
                <a:gd name="connsiteX9-1517" fmla="*/ 3524250 w 6064911"/>
                <a:gd name="connsiteY9-1518" fmla="*/ 1181100 h 2425598"/>
                <a:gd name="connsiteX10-1519" fmla="*/ 4133850 w 6064911"/>
                <a:gd name="connsiteY10-1520" fmla="*/ 876300 h 2425598"/>
                <a:gd name="connsiteX11-1521" fmla="*/ 4371975 w 6064911"/>
                <a:gd name="connsiteY11-1522" fmla="*/ 866775 h 2425598"/>
                <a:gd name="connsiteX12-1523" fmla="*/ 4838700 w 6064911"/>
                <a:gd name="connsiteY12-1524" fmla="*/ 495300 h 2425598"/>
                <a:gd name="connsiteX13-1525" fmla="*/ 5683526 w 6064911"/>
                <a:gd name="connsiteY13-1526" fmla="*/ 913486 h 2425598"/>
                <a:gd name="connsiteX14-1527" fmla="*/ 5596559 w 6064911"/>
                <a:gd name="connsiteY14-1528" fmla="*/ 2425598 h 2425598"/>
                <a:gd name="connsiteX0-1529" fmla="*/ 0 w 5982251"/>
                <a:gd name="connsiteY0-1530" fmla="*/ 1419225 h 2425598"/>
                <a:gd name="connsiteX1-1531" fmla="*/ 214649 w 5982251"/>
                <a:gd name="connsiteY1-1532" fmla="*/ 970745 h 2425598"/>
                <a:gd name="connsiteX2-1533" fmla="*/ 819150 w 5982251"/>
                <a:gd name="connsiteY2-1534" fmla="*/ 876300 h 2425598"/>
                <a:gd name="connsiteX3-1535" fmla="*/ 1400175 w 5982251"/>
                <a:gd name="connsiteY3-1536" fmla="*/ 466725 h 2425598"/>
                <a:gd name="connsiteX4-1537" fmla="*/ 2038350 w 5982251"/>
                <a:gd name="connsiteY4-1538" fmla="*/ 866775 h 2425598"/>
                <a:gd name="connsiteX5-1539" fmla="*/ 2343150 w 5982251"/>
                <a:gd name="connsiteY5-1540" fmla="*/ 866775 h 2425598"/>
                <a:gd name="connsiteX6-1541" fmla="*/ 2571750 w 5982251"/>
                <a:gd name="connsiteY6-1542" fmla="*/ 1143000 h 2425598"/>
                <a:gd name="connsiteX7-1543" fmla="*/ 2952750 w 5982251"/>
                <a:gd name="connsiteY7-1544" fmla="*/ 1143000 h 2425598"/>
                <a:gd name="connsiteX8-1545" fmla="*/ 3219450 w 5982251"/>
                <a:gd name="connsiteY8-1546" fmla="*/ 0 h 2425598"/>
                <a:gd name="connsiteX9-1547" fmla="*/ 3524250 w 5982251"/>
                <a:gd name="connsiteY9-1548" fmla="*/ 1181100 h 2425598"/>
                <a:gd name="connsiteX10-1549" fmla="*/ 4133850 w 5982251"/>
                <a:gd name="connsiteY10-1550" fmla="*/ 876300 h 2425598"/>
                <a:gd name="connsiteX11-1551" fmla="*/ 4371975 w 5982251"/>
                <a:gd name="connsiteY11-1552" fmla="*/ 866775 h 2425598"/>
                <a:gd name="connsiteX12-1553" fmla="*/ 4838700 w 5982251"/>
                <a:gd name="connsiteY12-1554" fmla="*/ 495300 h 2425598"/>
                <a:gd name="connsiteX13-1555" fmla="*/ 5683526 w 5982251"/>
                <a:gd name="connsiteY13-1556" fmla="*/ 913486 h 2425598"/>
                <a:gd name="connsiteX14-1557" fmla="*/ 5596559 w 5982251"/>
                <a:gd name="connsiteY14-1558" fmla="*/ 2425598 h 2425598"/>
                <a:gd name="connsiteX0-1559" fmla="*/ 403399 w 5769423"/>
                <a:gd name="connsiteY0-1560" fmla="*/ 2504276 h 2504276"/>
                <a:gd name="connsiteX1-1561" fmla="*/ 1821 w 5769423"/>
                <a:gd name="connsiteY1-1562" fmla="*/ 970745 h 2504276"/>
                <a:gd name="connsiteX2-1563" fmla="*/ 606322 w 5769423"/>
                <a:gd name="connsiteY2-1564" fmla="*/ 876300 h 2504276"/>
                <a:gd name="connsiteX3-1565" fmla="*/ 1187347 w 5769423"/>
                <a:gd name="connsiteY3-1566" fmla="*/ 466725 h 2504276"/>
                <a:gd name="connsiteX4-1567" fmla="*/ 1825522 w 5769423"/>
                <a:gd name="connsiteY4-1568" fmla="*/ 866775 h 2504276"/>
                <a:gd name="connsiteX5-1569" fmla="*/ 2130322 w 5769423"/>
                <a:gd name="connsiteY5-1570" fmla="*/ 866775 h 2504276"/>
                <a:gd name="connsiteX6-1571" fmla="*/ 2358922 w 5769423"/>
                <a:gd name="connsiteY6-1572" fmla="*/ 1143000 h 2504276"/>
                <a:gd name="connsiteX7-1573" fmla="*/ 2739922 w 5769423"/>
                <a:gd name="connsiteY7-1574" fmla="*/ 1143000 h 2504276"/>
                <a:gd name="connsiteX8-1575" fmla="*/ 3006622 w 5769423"/>
                <a:gd name="connsiteY8-1576" fmla="*/ 0 h 2504276"/>
                <a:gd name="connsiteX9-1577" fmla="*/ 3311422 w 5769423"/>
                <a:gd name="connsiteY9-1578" fmla="*/ 1181100 h 2504276"/>
                <a:gd name="connsiteX10-1579" fmla="*/ 3921022 w 5769423"/>
                <a:gd name="connsiteY10-1580" fmla="*/ 876300 h 2504276"/>
                <a:gd name="connsiteX11-1581" fmla="*/ 4159147 w 5769423"/>
                <a:gd name="connsiteY11-1582" fmla="*/ 866775 h 2504276"/>
                <a:gd name="connsiteX12-1583" fmla="*/ 4625872 w 5769423"/>
                <a:gd name="connsiteY12-1584" fmla="*/ 495300 h 2504276"/>
                <a:gd name="connsiteX13-1585" fmla="*/ 5470698 w 5769423"/>
                <a:gd name="connsiteY13-1586" fmla="*/ 913486 h 2504276"/>
                <a:gd name="connsiteX14-1587" fmla="*/ 5383731 w 5769423"/>
                <a:gd name="connsiteY14-1588" fmla="*/ 2425598 h 2504276"/>
                <a:gd name="connsiteX0-1589" fmla="*/ 433257 w 5799281"/>
                <a:gd name="connsiteY0-1590" fmla="*/ 2504276 h 2504276"/>
                <a:gd name="connsiteX1-1591" fmla="*/ 31679 w 5799281"/>
                <a:gd name="connsiteY1-1592" fmla="*/ 970745 h 2504276"/>
                <a:gd name="connsiteX2-1593" fmla="*/ 636180 w 5799281"/>
                <a:gd name="connsiteY2-1594" fmla="*/ 876300 h 2504276"/>
                <a:gd name="connsiteX3-1595" fmla="*/ 1217205 w 5799281"/>
                <a:gd name="connsiteY3-1596" fmla="*/ 466725 h 2504276"/>
                <a:gd name="connsiteX4-1597" fmla="*/ 1855380 w 5799281"/>
                <a:gd name="connsiteY4-1598" fmla="*/ 866775 h 2504276"/>
                <a:gd name="connsiteX5-1599" fmla="*/ 2160180 w 5799281"/>
                <a:gd name="connsiteY5-1600" fmla="*/ 866775 h 2504276"/>
                <a:gd name="connsiteX6-1601" fmla="*/ 2388780 w 5799281"/>
                <a:gd name="connsiteY6-1602" fmla="*/ 1143000 h 2504276"/>
                <a:gd name="connsiteX7-1603" fmla="*/ 2769780 w 5799281"/>
                <a:gd name="connsiteY7-1604" fmla="*/ 1143000 h 2504276"/>
                <a:gd name="connsiteX8-1605" fmla="*/ 3036480 w 5799281"/>
                <a:gd name="connsiteY8-1606" fmla="*/ 0 h 2504276"/>
                <a:gd name="connsiteX9-1607" fmla="*/ 3341280 w 5799281"/>
                <a:gd name="connsiteY9-1608" fmla="*/ 1181100 h 2504276"/>
                <a:gd name="connsiteX10-1609" fmla="*/ 3950880 w 5799281"/>
                <a:gd name="connsiteY10-1610" fmla="*/ 876300 h 2504276"/>
                <a:gd name="connsiteX11-1611" fmla="*/ 4189005 w 5799281"/>
                <a:gd name="connsiteY11-1612" fmla="*/ 866775 h 2504276"/>
                <a:gd name="connsiteX12-1613" fmla="*/ 4655730 w 5799281"/>
                <a:gd name="connsiteY12-1614" fmla="*/ 495300 h 2504276"/>
                <a:gd name="connsiteX13-1615" fmla="*/ 5500556 w 5799281"/>
                <a:gd name="connsiteY13-1616" fmla="*/ 913486 h 2504276"/>
                <a:gd name="connsiteX14-1617" fmla="*/ 5413589 w 5799281"/>
                <a:gd name="connsiteY14-1618" fmla="*/ 2425598 h 2504276"/>
                <a:gd name="connsiteX0-1619" fmla="*/ 0 w 5366024"/>
                <a:gd name="connsiteY0-1620" fmla="*/ 2504276 h 2504276"/>
                <a:gd name="connsiteX1-1621" fmla="*/ 202923 w 5366024"/>
                <a:gd name="connsiteY1-1622" fmla="*/ 876300 h 2504276"/>
                <a:gd name="connsiteX2-1623" fmla="*/ 783948 w 5366024"/>
                <a:gd name="connsiteY2-1624" fmla="*/ 466725 h 2504276"/>
                <a:gd name="connsiteX3-1625" fmla="*/ 1422123 w 5366024"/>
                <a:gd name="connsiteY3-1626" fmla="*/ 866775 h 2504276"/>
                <a:gd name="connsiteX4-1627" fmla="*/ 1726923 w 5366024"/>
                <a:gd name="connsiteY4-1628" fmla="*/ 866775 h 2504276"/>
                <a:gd name="connsiteX5-1629" fmla="*/ 1955523 w 5366024"/>
                <a:gd name="connsiteY5-1630" fmla="*/ 1143000 h 2504276"/>
                <a:gd name="connsiteX6-1631" fmla="*/ 2336523 w 5366024"/>
                <a:gd name="connsiteY6-1632" fmla="*/ 1143000 h 2504276"/>
                <a:gd name="connsiteX7-1633" fmla="*/ 2603223 w 5366024"/>
                <a:gd name="connsiteY7-1634" fmla="*/ 0 h 2504276"/>
                <a:gd name="connsiteX8-1635" fmla="*/ 2908023 w 5366024"/>
                <a:gd name="connsiteY8-1636" fmla="*/ 1181100 h 2504276"/>
                <a:gd name="connsiteX9-1637" fmla="*/ 3517623 w 5366024"/>
                <a:gd name="connsiteY9-1638" fmla="*/ 876300 h 2504276"/>
                <a:gd name="connsiteX10-1639" fmla="*/ 3755748 w 5366024"/>
                <a:gd name="connsiteY10-1640" fmla="*/ 866775 h 2504276"/>
                <a:gd name="connsiteX11-1641" fmla="*/ 4222473 w 5366024"/>
                <a:gd name="connsiteY11-1642" fmla="*/ 495300 h 2504276"/>
                <a:gd name="connsiteX12-1643" fmla="*/ 5067299 w 5366024"/>
                <a:gd name="connsiteY12-1644" fmla="*/ 913486 h 2504276"/>
                <a:gd name="connsiteX13-1645" fmla="*/ 4980332 w 5366024"/>
                <a:gd name="connsiteY13-1646" fmla="*/ 2425598 h 2504276"/>
                <a:gd name="connsiteX0-1647" fmla="*/ 295393 w 5661417"/>
                <a:gd name="connsiteY0-1648" fmla="*/ 2504276 h 2504276"/>
                <a:gd name="connsiteX1-1649" fmla="*/ 498316 w 5661417"/>
                <a:gd name="connsiteY1-1650" fmla="*/ 876300 h 2504276"/>
                <a:gd name="connsiteX2-1651" fmla="*/ 1079341 w 5661417"/>
                <a:gd name="connsiteY2-1652" fmla="*/ 466725 h 2504276"/>
                <a:gd name="connsiteX3-1653" fmla="*/ 1717516 w 5661417"/>
                <a:gd name="connsiteY3-1654" fmla="*/ 866775 h 2504276"/>
                <a:gd name="connsiteX4-1655" fmla="*/ 2022316 w 5661417"/>
                <a:gd name="connsiteY4-1656" fmla="*/ 866775 h 2504276"/>
                <a:gd name="connsiteX5-1657" fmla="*/ 2250916 w 5661417"/>
                <a:gd name="connsiteY5-1658" fmla="*/ 1143000 h 2504276"/>
                <a:gd name="connsiteX6-1659" fmla="*/ 2631916 w 5661417"/>
                <a:gd name="connsiteY6-1660" fmla="*/ 1143000 h 2504276"/>
                <a:gd name="connsiteX7-1661" fmla="*/ 2898616 w 5661417"/>
                <a:gd name="connsiteY7-1662" fmla="*/ 0 h 2504276"/>
                <a:gd name="connsiteX8-1663" fmla="*/ 3203416 w 5661417"/>
                <a:gd name="connsiteY8-1664" fmla="*/ 1181100 h 2504276"/>
                <a:gd name="connsiteX9-1665" fmla="*/ 3813016 w 5661417"/>
                <a:gd name="connsiteY9-1666" fmla="*/ 876300 h 2504276"/>
                <a:gd name="connsiteX10-1667" fmla="*/ 4051141 w 5661417"/>
                <a:gd name="connsiteY10-1668" fmla="*/ 866775 h 2504276"/>
                <a:gd name="connsiteX11-1669" fmla="*/ 4517866 w 5661417"/>
                <a:gd name="connsiteY11-1670" fmla="*/ 495300 h 2504276"/>
                <a:gd name="connsiteX12-1671" fmla="*/ 5362692 w 5661417"/>
                <a:gd name="connsiteY12-1672" fmla="*/ 913486 h 2504276"/>
                <a:gd name="connsiteX13-1673" fmla="*/ 5275725 w 5661417"/>
                <a:gd name="connsiteY13-1674" fmla="*/ 2425598 h 2504276"/>
                <a:gd name="connsiteX0-1675" fmla="*/ 324279 w 5690303"/>
                <a:gd name="connsiteY0-1676" fmla="*/ 2504276 h 2504276"/>
                <a:gd name="connsiteX1-1677" fmla="*/ 527202 w 5690303"/>
                <a:gd name="connsiteY1-1678" fmla="*/ 876300 h 2504276"/>
                <a:gd name="connsiteX2-1679" fmla="*/ 1108227 w 5690303"/>
                <a:gd name="connsiteY2-1680" fmla="*/ 466725 h 2504276"/>
                <a:gd name="connsiteX3-1681" fmla="*/ 1746402 w 5690303"/>
                <a:gd name="connsiteY3-1682" fmla="*/ 866775 h 2504276"/>
                <a:gd name="connsiteX4-1683" fmla="*/ 2051202 w 5690303"/>
                <a:gd name="connsiteY4-1684" fmla="*/ 866775 h 2504276"/>
                <a:gd name="connsiteX5-1685" fmla="*/ 2279802 w 5690303"/>
                <a:gd name="connsiteY5-1686" fmla="*/ 1143000 h 2504276"/>
                <a:gd name="connsiteX6-1687" fmla="*/ 2660802 w 5690303"/>
                <a:gd name="connsiteY6-1688" fmla="*/ 1143000 h 2504276"/>
                <a:gd name="connsiteX7-1689" fmla="*/ 2927502 w 5690303"/>
                <a:gd name="connsiteY7-1690" fmla="*/ 0 h 2504276"/>
                <a:gd name="connsiteX8-1691" fmla="*/ 3232302 w 5690303"/>
                <a:gd name="connsiteY8-1692" fmla="*/ 1181100 h 2504276"/>
                <a:gd name="connsiteX9-1693" fmla="*/ 3841902 w 5690303"/>
                <a:gd name="connsiteY9-1694" fmla="*/ 876300 h 2504276"/>
                <a:gd name="connsiteX10-1695" fmla="*/ 4080027 w 5690303"/>
                <a:gd name="connsiteY10-1696" fmla="*/ 866775 h 2504276"/>
                <a:gd name="connsiteX11-1697" fmla="*/ 4546752 w 5690303"/>
                <a:gd name="connsiteY11-1698" fmla="*/ 495300 h 2504276"/>
                <a:gd name="connsiteX12-1699" fmla="*/ 5391578 w 5690303"/>
                <a:gd name="connsiteY12-1700" fmla="*/ 913486 h 2504276"/>
                <a:gd name="connsiteX13-1701" fmla="*/ 5304611 w 5690303"/>
                <a:gd name="connsiteY13-1702" fmla="*/ 2425598 h 2504276"/>
                <a:gd name="connsiteX0-1703" fmla="*/ 324279 w 5690303"/>
                <a:gd name="connsiteY0-1704" fmla="*/ 2504276 h 2504276"/>
                <a:gd name="connsiteX1-1705" fmla="*/ 527202 w 5690303"/>
                <a:gd name="connsiteY1-1706" fmla="*/ 876300 h 2504276"/>
                <a:gd name="connsiteX2-1707" fmla="*/ 1108227 w 5690303"/>
                <a:gd name="connsiteY2-1708" fmla="*/ 466725 h 2504276"/>
                <a:gd name="connsiteX3-1709" fmla="*/ 1746402 w 5690303"/>
                <a:gd name="connsiteY3-1710" fmla="*/ 866775 h 2504276"/>
                <a:gd name="connsiteX4-1711" fmla="*/ 2051202 w 5690303"/>
                <a:gd name="connsiteY4-1712" fmla="*/ 866775 h 2504276"/>
                <a:gd name="connsiteX5-1713" fmla="*/ 2279802 w 5690303"/>
                <a:gd name="connsiteY5-1714" fmla="*/ 1143000 h 2504276"/>
                <a:gd name="connsiteX6-1715" fmla="*/ 2660802 w 5690303"/>
                <a:gd name="connsiteY6-1716" fmla="*/ 1143000 h 2504276"/>
                <a:gd name="connsiteX7-1717" fmla="*/ 2927502 w 5690303"/>
                <a:gd name="connsiteY7-1718" fmla="*/ 0 h 2504276"/>
                <a:gd name="connsiteX8-1719" fmla="*/ 3232302 w 5690303"/>
                <a:gd name="connsiteY8-1720" fmla="*/ 1181100 h 2504276"/>
                <a:gd name="connsiteX9-1721" fmla="*/ 3841902 w 5690303"/>
                <a:gd name="connsiteY9-1722" fmla="*/ 876300 h 2504276"/>
                <a:gd name="connsiteX10-1723" fmla="*/ 4080027 w 5690303"/>
                <a:gd name="connsiteY10-1724" fmla="*/ 866775 h 2504276"/>
                <a:gd name="connsiteX11-1725" fmla="*/ 4546752 w 5690303"/>
                <a:gd name="connsiteY11-1726" fmla="*/ 495300 h 2504276"/>
                <a:gd name="connsiteX12-1727" fmla="*/ 5391578 w 5690303"/>
                <a:gd name="connsiteY12-1728" fmla="*/ 913486 h 2504276"/>
                <a:gd name="connsiteX13-1729" fmla="*/ 5304611 w 5690303"/>
                <a:gd name="connsiteY13-1730" fmla="*/ 2425598 h 2504276"/>
                <a:gd name="connsiteX0-1731" fmla="*/ 324279 w 5690303"/>
                <a:gd name="connsiteY0-1732" fmla="*/ 2504276 h 2504276"/>
                <a:gd name="connsiteX1-1733" fmla="*/ 527202 w 5690303"/>
                <a:gd name="connsiteY1-1734" fmla="*/ 1270864 h 2504276"/>
                <a:gd name="connsiteX2-1735" fmla="*/ 1108227 w 5690303"/>
                <a:gd name="connsiteY2-1736" fmla="*/ 466725 h 2504276"/>
                <a:gd name="connsiteX3-1737" fmla="*/ 1746402 w 5690303"/>
                <a:gd name="connsiteY3-1738" fmla="*/ 866775 h 2504276"/>
                <a:gd name="connsiteX4-1739" fmla="*/ 2051202 w 5690303"/>
                <a:gd name="connsiteY4-1740" fmla="*/ 866775 h 2504276"/>
                <a:gd name="connsiteX5-1741" fmla="*/ 2279802 w 5690303"/>
                <a:gd name="connsiteY5-1742" fmla="*/ 1143000 h 2504276"/>
                <a:gd name="connsiteX6-1743" fmla="*/ 2660802 w 5690303"/>
                <a:gd name="connsiteY6-1744" fmla="*/ 1143000 h 2504276"/>
                <a:gd name="connsiteX7-1745" fmla="*/ 2927502 w 5690303"/>
                <a:gd name="connsiteY7-1746" fmla="*/ 0 h 2504276"/>
                <a:gd name="connsiteX8-1747" fmla="*/ 3232302 w 5690303"/>
                <a:gd name="connsiteY8-1748" fmla="*/ 1181100 h 2504276"/>
                <a:gd name="connsiteX9-1749" fmla="*/ 3841902 w 5690303"/>
                <a:gd name="connsiteY9-1750" fmla="*/ 876300 h 2504276"/>
                <a:gd name="connsiteX10-1751" fmla="*/ 4080027 w 5690303"/>
                <a:gd name="connsiteY10-1752" fmla="*/ 866775 h 2504276"/>
                <a:gd name="connsiteX11-1753" fmla="*/ 4546752 w 5690303"/>
                <a:gd name="connsiteY11-1754" fmla="*/ 495300 h 2504276"/>
                <a:gd name="connsiteX12-1755" fmla="*/ 5391578 w 5690303"/>
                <a:gd name="connsiteY12-1756" fmla="*/ 913486 h 2504276"/>
                <a:gd name="connsiteX13-1757" fmla="*/ 5304611 w 5690303"/>
                <a:gd name="connsiteY13-1758" fmla="*/ 2425598 h 2504276"/>
                <a:gd name="connsiteX0-1759" fmla="*/ 324279 w 5690303"/>
                <a:gd name="connsiteY0-1760" fmla="*/ 2504276 h 2504276"/>
                <a:gd name="connsiteX1-1761" fmla="*/ 527202 w 5690303"/>
                <a:gd name="connsiteY1-1762" fmla="*/ 1270864 h 2504276"/>
                <a:gd name="connsiteX2-1763" fmla="*/ 1108227 w 5690303"/>
                <a:gd name="connsiteY2-1764" fmla="*/ 466725 h 2504276"/>
                <a:gd name="connsiteX3-1765" fmla="*/ 1746402 w 5690303"/>
                <a:gd name="connsiteY3-1766" fmla="*/ 866775 h 2504276"/>
                <a:gd name="connsiteX4-1767" fmla="*/ 2051202 w 5690303"/>
                <a:gd name="connsiteY4-1768" fmla="*/ 866775 h 2504276"/>
                <a:gd name="connsiteX5-1769" fmla="*/ 2279802 w 5690303"/>
                <a:gd name="connsiteY5-1770" fmla="*/ 1143000 h 2504276"/>
                <a:gd name="connsiteX6-1771" fmla="*/ 2660802 w 5690303"/>
                <a:gd name="connsiteY6-1772" fmla="*/ 1143000 h 2504276"/>
                <a:gd name="connsiteX7-1773" fmla="*/ 2927502 w 5690303"/>
                <a:gd name="connsiteY7-1774" fmla="*/ 0 h 2504276"/>
                <a:gd name="connsiteX8-1775" fmla="*/ 3232302 w 5690303"/>
                <a:gd name="connsiteY8-1776" fmla="*/ 1181100 h 2504276"/>
                <a:gd name="connsiteX9-1777" fmla="*/ 3841902 w 5690303"/>
                <a:gd name="connsiteY9-1778" fmla="*/ 876300 h 2504276"/>
                <a:gd name="connsiteX10-1779" fmla="*/ 4080027 w 5690303"/>
                <a:gd name="connsiteY10-1780" fmla="*/ 866775 h 2504276"/>
                <a:gd name="connsiteX11-1781" fmla="*/ 4546752 w 5690303"/>
                <a:gd name="connsiteY11-1782" fmla="*/ 495300 h 2504276"/>
                <a:gd name="connsiteX12-1783" fmla="*/ 5391578 w 5690303"/>
                <a:gd name="connsiteY12-1784" fmla="*/ 913486 h 2504276"/>
                <a:gd name="connsiteX13-1785" fmla="*/ 5304611 w 5690303"/>
                <a:gd name="connsiteY13-1786" fmla="*/ 2425598 h 2504276"/>
                <a:gd name="connsiteX0-1787" fmla="*/ 328736 w 5694760"/>
                <a:gd name="connsiteY0-1788" fmla="*/ 2504276 h 2504276"/>
                <a:gd name="connsiteX1-1789" fmla="*/ 531659 w 5694760"/>
                <a:gd name="connsiteY1-1790" fmla="*/ 1270864 h 2504276"/>
                <a:gd name="connsiteX2-1791" fmla="*/ 1112684 w 5694760"/>
                <a:gd name="connsiteY2-1792" fmla="*/ 466725 h 2504276"/>
                <a:gd name="connsiteX3-1793" fmla="*/ 1750859 w 5694760"/>
                <a:gd name="connsiteY3-1794" fmla="*/ 866775 h 2504276"/>
                <a:gd name="connsiteX4-1795" fmla="*/ 2055659 w 5694760"/>
                <a:gd name="connsiteY4-1796" fmla="*/ 866775 h 2504276"/>
                <a:gd name="connsiteX5-1797" fmla="*/ 2284259 w 5694760"/>
                <a:gd name="connsiteY5-1798" fmla="*/ 1143000 h 2504276"/>
                <a:gd name="connsiteX6-1799" fmla="*/ 2665259 w 5694760"/>
                <a:gd name="connsiteY6-1800" fmla="*/ 1143000 h 2504276"/>
                <a:gd name="connsiteX7-1801" fmla="*/ 2931959 w 5694760"/>
                <a:gd name="connsiteY7-1802" fmla="*/ 0 h 2504276"/>
                <a:gd name="connsiteX8-1803" fmla="*/ 3236759 w 5694760"/>
                <a:gd name="connsiteY8-1804" fmla="*/ 1181100 h 2504276"/>
                <a:gd name="connsiteX9-1805" fmla="*/ 3846359 w 5694760"/>
                <a:gd name="connsiteY9-1806" fmla="*/ 876300 h 2504276"/>
                <a:gd name="connsiteX10-1807" fmla="*/ 4084484 w 5694760"/>
                <a:gd name="connsiteY10-1808" fmla="*/ 866775 h 2504276"/>
                <a:gd name="connsiteX11-1809" fmla="*/ 4551209 w 5694760"/>
                <a:gd name="connsiteY11-1810" fmla="*/ 495300 h 2504276"/>
                <a:gd name="connsiteX12-1811" fmla="*/ 5396035 w 5694760"/>
                <a:gd name="connsiteY12-1812" fmla="*/ 913486 h 2504276"/>
                <a:gd name="connsiteX13-1813" fmla="*/ 5309068 w 5694760"/>
                <a:gd name="connsiteY13-1814" fmla="*/ 2425598 h 2504276"/>
                <a:gd name="connsiteX0-1815" fmla="*/ 328736 w 5694760"/>
                <a:gd name="connsiteY0-1816" fmla="*/ 2504276 h 2504276"/>
                <a:gd name="connsiteX1-1817" fmla="*/ 531659 w 5694760"/>
                <a:gd name="connsiteY1-1818" fmla="*/ 1270864 h 2504276"/>
                <a:gd name="connsiteX2-1819" fmla="*/ 1112684 w 5694760"/>
                <a:gd name="connsiteY2-1820" fmla="*/ 466725 h 2504276"/>
                <a:gd name="connsiteX3-1821" fmla="*/ 1730981 w 5694760"/>
                <a:gd name="connsiteY3-1822" fmla="*/ 965416 h 2504276"/>
                <a:gd name="connsiteX4-1823" fmla="*/ 2055659 w 5694760"/>
                <a:gd name="connsiteY4-1824" fmla="*/ 866775 h 2504276"/>
                <a:gd name="connsiteX5-1825" fmla="*/ 2284259 w 5694760"/>
                <a:gd name="connsiteY5-1826" fmla="*/ 1143000 h 2504276"/>
                <a:gd name="connsiteX6-1827" fmla="*/ 2665259 w 5694760"/>
                <a:gd name="connsiteY6-1828" fmla="*/ 1143000 h 2504276"/>
                <a:gd name="connsiteX7-1829" fmla="*/ 2931959 w 5694760"/>
                <a:gd name="connsiteY7-1830" fmla="*/ 0 h 2504276"/>
                <a:gd name="connsiteX8-1831" fmla="*/ 3236759 w 5694760"/>
                <a:gd name="connsiteY8-1832" fmla="*/ 1181100 h 2504276"/>
                <a:gd name="connsiteX9-1833" fmla="*/ 3846359 w 5694760"/>
                <a:gd name="connsiteY9-1834" fmla="*/ 876300 h 2504276"/>
                <a:gd name="connsiteX10-1835" fmla="*/ 4084484 w 5694760"/>
                <a:gd name="connsiteY10-1836" fmla="*/ 866775 h 2504276"/>
                <a:gd name="connsiteX11-1837" fmla="*/ 4551209 w 5694760"/>
                <a:gd name="connsiteY11-1838" fmla="*/ 495300 h 2504276"/>
                <a:gd name="connsiteX12-1839" fmla="*/ 5396035 w 5694760"/>
                <a:gd name="connsiteY12-1840" fmla="*/ 913486 h 2504276"/>
                <a:gd name="connsiteX13-1841" fmla="*/ 5309068 w 5694760"/>
                <a:gd name="connsiteY13-1842" fmla="*/ 2425598 h 2504276"/>
                <a:gd name="connsiteX0-1843" fmla="*/ 328736 w 5694760"/>
                <a:gd name="connsiteY0-1844" fmla="*/ 2504276 h 2504276"/>
                <a:gd name="connsiteX1-1845" fmla="*/ 531659 w 5694760"/>
                <a:gd name="connsiteY1-1846" fmla="*/ 1270864 h 2504276"/>
                <a:gd name="connsiteX2-1847" fmla="*/ 1112684 w 5694760"/>
                <a:gd name="connsiteY2-1848" fmla="*/ 466725 h 2504276"/>
                <a:gd name="connsiteX3-1849" fmla="*/ 1730981 w 5694760"/>
                <a:gd name="connsiteY3-1850" fmla="*/ 965416 h 2504276"/>
                <a:gd name="connsiteX4-1851" fmla="*/ 2055659 w 5694760"/>
                <a:gd name="connsiteY4-1852" fmla="*/ 866775 h 2504276"/>
                <a:gd name="connsiteX5-1853" fmla="*/ 2284259 w 5694760"/>
                <a:gd name="connsiteY5-1854" fmla="*/ 1143000 h 2504276"/>
                <a:gd name="connsiteX6-1855" fmla="*/ 2665259 w 5694760"/>
                <a:gd name="connsiteY6-1856" fmla="*/ 1143000 h 2504276"/>
                <a:gd name="connsiteX7-1857" fmla="*/ 2931959 w 5694760"/>
                <a:gd name="connsiteY7-1858" fmla="*/ 0 h 2504276"/>
                <a:gd name="connsiteX8-1859" fmla="*/ 3236759 w 5694760"/>
                <a:gd name="connsiteY8-1860" fmla="*/ 1181100 h 2504276"/>
                <a:gd name="connsiteX9-1861" fmla="*/ 3846359 w 5694760"/>
                <a:gd name="connsiteY9-1862" fmla="*/ 876300 h 2504276"/>
                <a:gd name="connsiteX10-1863" fmla="*/ 4084484 w 5694760"/>
                <a:gd name="connsiteY10-1864" fmla="*/ 866775 h 2504276"/>
                <a:gd name="connsiteX11-1865" fmla="*/ 4551209 w 5694760"/>
                <a:gd name="connsiteY11-1866" fmla="*/ 495300 h 2504276"/>
                <a:gd name="connsiteX12-1867" fmla="*/ 5396035 w 5694760"/>
                <a:gd name="connsiteY12-1868" fmla="*/ 913486 h 2504276"/>
                <a:gd name="connsiteX13-1869" fmla="*/ 5309068 w 5694760"/>
                <a:gd name="connsiteY13-1870" fmla="*/ 2425598 h 2504276"/>
                <a:gd name="connsiteX0-1871" fmla="*/ 328736 w 5694760"/>
                <a:gd name="connsiteY0-1872" fmla="*/ 2504276 h 2504276"/>
                <a:gd name="connsiteX1-1873" fmla="*/ 531659 w 5694760"/>
                <a:gd name="connsiteY1-1874" fmla="*/ 1270864 h 2504276"/>
                <a:gd name="connsiteX2-1875" fmla="*/ 1112684 w 5694760"/>
                <a:gd name="connsiteY2-1876" fmla="*/ 466725 h 2504276"/>
                <a:gd name="connsiteX3-1877" fmla="*/ 1730981 w 5694760"/>
                <a:gd name="connsiteY3-1878" fmla="*/ 965416 h 2504276"/>
                <a:gd name="connsiteX4-1879" fmla="*/ 2055659 w 5694760"/>
                <a:gd name="connsiteY4-1880" fmla="*/ 866775 h 2504276"/>
                <a:gd name="connsiteX5-1881" fmla="*/ 2284259 w 5694760"/>
                <a:gd name="connsiteY5-1882" fmla="*/ 1143000 h 2504276"/>
                <a:gd name="connsiteX6-1883" fmla="*/ 2665259 w 5694760"/>
                <a:gd name="connsiteY6-1884" fmla="*/ 1143000 h 2504276"/>
                <a:gd name="connsiteX7-1885" fmla="*/ 2931959 w 5694760"/>
                <a:gd name="connsiteY7-1886" fmla="*/ 0 h 2504276"/>
                <a:gd name="connsiteX8-1887" fmla="*/ 3236759 w 5694760"/>
                <a:gd name="connsiteY8-1888" fmla="*/ 1181100 h 2504276"/>
                <a:gd name="connsiteX9-1889" fmla="*/ 3846359 w 5694760"/>
                <a:gd name="connsiteY9-1890" fmla="*/ 876300 h 2504276"/>
                <a:gd name="connsiteX10-1891" fmla="*/ 4084484 w 5694760"/>
                <a:gd name="connsiteY10-1892" fmla="*/ 866775 h 2504276"/>
                <a:gd name="connsiteX11-1893" fmla="*/ 4551209 w 5694760"/>
                <a:gd name="connsiteY11-1894" fmla="*/ 495300 h 2504276"/>
                <a:gd name="connsiteX12-1895" fmla="*/ 5396035 w 5694760"/>
                <a:gd name="connsiteY12-1896" fmla="*/ 913486 h 2504276"/>
                <a:gd name="connsiteX13-1897" fmla="*/ 5309068 w 5694760"/>
                <a:gd name="connsiteY13-1898" fmla="*/ 2425598 h 2504276"/>
                <a:gd name="connsiteX0-1899" fmla="*/ 328736 w 5694760"/>
                <a:gd name="connsiteY0-1900" fmla="*/ 2504276 h 2504276"/>
                <a:gd name="connsiteX1-1901" fmla="*/ 531659 w 5694760"/>
                <a:gd name="connsiteY1-1902" fmla="*/ 1270864 h 2504276"/>
                <a:gd name="connsiteX2-1903" fmla="*/ 1112684 w 5694760"/>
                <a:gd name="connsiteY2-1904" fmla="*/ 466725 h 2504276"/>
                <a:gd name="connsiteX3-1905" fmla="*/ 1730981 w 5694760"/>
                <a:gd name="connsiteY3-1906" fmla="*/ 965416 h 2504276"/>
                <a:gd name="connsiteX4-1907" fmla="*/ 2055659 w 5694760"/>
                <a:gd name="connsiteY4-1908" fmla="*/ 866775 h 2504276"/>
                <a:gd name="connsiteX5-1909" fmla="*/ 2284259 w 5694760"/>
                <a:gd name="connsiteY5-1910" fmla="*/ 1143000 h 2504276"/>
                <a:gd name="connsiteX6-1911" fmla="*/ 2665259 w 5694760"/>
                <a:gd name="connsiteY6-1912" fmla="*/ 1143000 h 2504276"/>
                <a:gd name="connsiteX7-1913" fmla="*/ 2931959 w 5694760"/>
                <a:gd name="connsiteY7-1914" fmla="*/ 0 h 2504276"/>
                <a:gd name="connsiteX8-1915" fmla="*/ 3236759 w 5694760"/>
                <a:gd name="connsiteY8-1916" fmla="*/ 1181100 h 2504276"/>
                <a:gd name="connsiteX9-1917" fmla="*/ 3846359 w 5694760"/>
                <a:gd name="connsiteY9-1918" fmla="*/ 876300 h 2504276"/>
                <a:gd name="connsiteX10-1919" fmla="*/ 4084484 w 5694760"/>
                <a:gd name="connsiteY10-1920" fmla="*/ 866775 h 2504276"/>
                <a:gd name="connsiteX11-1921" fmla="*/ 4551209 w 5694760"/>
                <a:gd name="connsiteY11-1922" fmla="*/ 495300 h 2504276"/>
                <a:gd name="connsiteX12-1923" fmla="*/ 5396035 w 5694760"/>
                <a:gd name="connsiteY12-1924" fmla="*/ 913486 h 2504276"/>
                <a:gd name="connsiteX13-1925" fmla="*/ 5309068 w 5694760"/>
                <a:gd name="connsiteY13-1926" fmla="*/ 2425598 h 2504276"/>
                <a:gd name="connsiteX0-1927" fmla="*/ 328736 w 5694760"/>
                <a:gd name="connsiteY0-1928" fmla="*/ 2504276 h 2504276"/>
                <a:gd name="connsiteX1-1929" fmla="*/ 531659 w 5694760"/>
                <a:gd name="connsiteY1-1930" fmla="*/ 1270864 h 2504276"/>
                <a:gd name="connsiteX2-1931" fmla="*/ 1112684 w 5694760"/>
                <a:gd name="connsiteY2-1932" fmla="*/ 466725 h 2504276"/>
                <a:gd name="connsiteX3-1933" fmla="*/ 1730981 w 5694760"/>
                <a:gd name="connsiteY3-1934" fmla="*/ 965416 h 2504276"/>
                <a:gd name="connsiteX4-1935" fmla="*/ 2055659 w 5694760"/>
                <a:gd name="connsiteY4-1936" fmla="*/ 866775 h 2504276"/>
                <a:gd name="connsiteX5-1937" fmla="*/ 2284259 w 5694760"/>
                <a:gd name="connsiteY5-1938" fmla="*/ 1143000 h 2504276"/>
                <a:gd name="connsiteX6-1939" fmla="*/ 2665259 w 5694760"/>
                <a:gd name="connsiteY6-1940" fmla="*/ 1143000 h 2504276"/>
                <a:gd name="connsiteX7-1941" fmla="*/ 2931959 w 5694760"/>
                <a:gd name="connsiteY7-1942" fmla="*/ 0 h 2504276"/>
                <a:gd name="connsiteX8-1943" fmla="*/ 3236759 w 5694760"/>
                <a:gd name="connsiteY8-1944" fmla="*/ 1181100 h 2504276"/>
                <a:gd name="connsiteX9-1945" fmla="*/ 3846359 w 5694760"/>
                <a:gd name="connsiteY9-1946" fmla="*/ 876300 h 2504276"/>
                <a:gd name="connsiteX10-1947" fmla="*/ 4084484 w 5694760"/>
                <a:gd name="connsiteY10-1948" fmla="*/ 866775 h 2504276"/>
                <a:gd name="connsiteX11-1949" fmla="*/ 4551209 w 5694760"/>
                <a:gd name="connsiteY11-1950" fmla="*/ 495300 h 2504276"/>
                <a:gd name="connsiteX12-1951" fmla="*/ 5396035 w 5694760"/>
                <a:gd name="connsiteY12-1952" fmla="*/ 913486 h 2504276"/>
                <a:gd name="connsiteX13-1953" fmla="*/ 5309068 w 5694760"/>
                <a:gd name="connsiteY13-1954" fmla="*/ 2425598 h 2504276"/>
                <a:gd name="connsiteX0-1955" fmla="*/ 328736 w 5694760"/>
                <a:gd name="connsiteY0-1956" fmla="*/ 2504276 h 2504276"/>
                <a:gd name="connsiteX1-1957" fmla="*/ 531659 w 5694760"/>
                <a:gd name="connsiteY1-1958" fmla="*/ 1270864 h 2504276"/>
                <a:gd name="connsiteX2-1959" fmla="*/ 1112684 w 5694760"/>
                <a:gd name="connsiteY2-1960" fmla="*/ 466725 h 2504276"/>
                <a:gd name="connsiteX3-1961" fmla="*/ 1730981 w 5694760"/>
                <a:gd name="connsiteY3-1962" fmla="*/ 965416 h 2504276"/>
                <a:gd name="connsiteX4-1963" fmla="*/ 2055659 w 5694760"/>
                <a:gd name="connsiteY4-1964" fmla="*/ 866775 h 2504276"/>
                <a:gd name="connsiteX5-1965" fmla="*/ 2284259 w 5694760"/>
                <a:gd name="connsiteY5-1966" fmla="*/ 1143000 h 2504276"/>
                <a:gd name="connsiteX6-1967" fmla="*/ 2665259 w 5694760"/>
                <a:gd name="connsiteY6-1968" fmla="*/ 1143000 h 2504276"/>
                <a:gd name="connsiteX7-1969" fmla="*/ 2931959 w 5694760"/>
                <a:gd name="connsiteY7-1970" fmla="*/ 0 h 2504276"/>
                <a:gd name="connsiteX8-1971" fmla="*/ 3236759 w 5694760"/>
                <a:gd name="connsiteY8-1972" fmla="*/ 1181100 h 2504276"/>
                <a:gd name="connsiteX9-1973" fmla="*/ 3846359 w 5694760"/>
                <a:gd name="connsiteY9-1974" fmla="*/ 876300 h 2504276"/>
                <a:gd name="connsiteX10-1975" fmla="*/ 4084484 w 5694760"/>
                <a:gd name="connsiteY10-1976" fmla="*/ 866775 h 2504276"/>
                <a:gd name="connsiteX11-1977" fmla="*/ 4551209 w 5694760"/>
                <a:gd name="connsiteY11-1978" fmla="*/ 495300 h 2504276"/>
                <a:gd name="connsiteX12-1979" fmla="*/ 5396035 w 5694760"/>
                <a:gd name="connsiteY12-1980" fmla="*/ 913486 h 2504276"/>
                <a:gd name="connsiteX13-1981" fmla="*/ 5309068 w 5694760"/>
                <a:gd name="connsiteY13-1982" fmla="*/ 2425598 h 2504276"/>
                <a:gd name="connsiteX0-1983" fmla="*/ 328736 w 5694760"/>
                <a:gd name="connsiteY0-1984" fmla="*/ 2504276 h 2504276"/>
                <a:gd name="connsiteX1-1985" fmla="*/ 531659 w 5694760"/>
                <a:gd name="connsiteY1-1986" fmla="*/ 1270864 h 2504276"/>
                <a:gd name="connsiteX2-1987" fmla="*/ 1112684 w 5694760"/>
                <a:gd name="connsiteY2-1988" fmla="*/ 466725 h 2504276"/>
                <a:gd name="connsiteX3-1989" fmla="*/ 1730981 w 5694760"/>
                <a:gd name="connsiteY3-1990" fmla="*/ 965416 h 2504276"/>
                <a:gd name="connsiteX4-1991" fmla="*/ 2055659 w 5694760"/>
                <a:gd name="connsiteY4-1992" fmla="*/ 866775 h 2504276"/>
                <a:gd name="connsiteX5-1993" fmla="*/ 2284259 w 5694760"/>
                <a:gd name="connsiteY5-1994" fmla="*/ 1143000 h 2504276"/>
                <a:gd name="connsiteX6-1995" fmla="*/ 2665259 w 5694760"/>
                <a:gd name="connsiteY6-1996" fmla="*/ 1143000 h 2504276"/>
                <a:gd name="connsiteX7-1997" fmla="*/ 2931959 w 5694760"/>
                <a:gd name="connsiteY7-1998" fmla="*/ 0 h 2504276"/>
                <a:gd name="connsiteX8-1999" fmla="*/ 3236759 w 5694760"/>
                <a:gd name="connsiteY8-2000" fmla="*/ 1181100 h 2504276"/>
                <a:gd name="connsiteX9-2001" fmla="*/ 3846359 w 5694760"/>
                <a:gd name="connsiteY9-2002" fmla="*/ 876300 h 2504276"/>
                <a:gd name="connsiteX10-2003" fmla="*/ 4084484 w 5694760"/>
                <a:gd name="connsiteY10-2004" fmla="*/ 866775 h 2504276"/>
                <a:gd name="connsiteX11-2005" fmla="*/ 4551209 w 5694760"/>
                <a:gd name="connsiteY11-2006" fmla="*/ 495300 h 2504276"/>
                <a:gd name="connsiteX12-2007" fmla="*/ 5396035 w 5694760"/>
                <a:gd name="connsiteY12-2008" fmla="*/ 913486 h 2504276"/>
                <a:gd name="connsiteX13-2009" fmla="*/ 5309068 w 5694760"/>
                <a:gd name="connsiteY13-2010" fmla="*/ 2425598 h 2504276"/>
                <a:gd name="connsiteX0-2011" fmla="*/ 328736 w 5644470"/>
                <a:gd name="connsiteY0-2012" fmla="*/ 2504276 h 2504276"/>
                <a:gd name="connsiteX1-2013" fmla="*/ 531659 w 5644470"/>
                <a:gd name="connsiteY1-2014" fmla="*/ 1270864 h 2504276"/>
                <a:gd name="connsiteX2-2015" fmla="*/ 1112684 w 5644470"/>
                <a:gd name="connsiteY2-2016" fmla="*/ 466725 h 2504276"/>
                <a:gd name="connsiteX3-2017" fmla="*/ 1730981 w 5644470"/>
                <a:gd name="connsiteY3-2018" fmla="*/ 965416 h 2504276"/>
                <a:gd name="connsiteX4-2019" fmla="*/ 2055659 w 5644470"/>
                <a:gd name="connsiteY4-2020" fmla="*/ 866775 h 2504276"/>
                <a:gd name="connsiteX5-2021" fmla="*/ 2284259 w 5644470"/>
                <a:gd name="connsiteY5-2022" fmla="*/ 1143000 h 2504276"/>
                <a:gd name="connsiteX6-2023" fmla="*/ 2665259 w 5644470"/>
                <a:gd name="connsiteY6-2024" fmla="*/ 1143000 h 2504276"/>
                <a:gd name="connsiteX7-2025" fmla="*/ 2931959 w 5644470"/>
                <a:gd name="connsiteY7-2026" fmla="*/ 0 h 2504276"/>
                <a:gd name="connsiteX8-2027" fmla="*/ 3236759 w 5644470"/>
                <a:gd name="connsiteY8-2028" fmla="*/ 1181100 h 2504276"/>
                <a:gd name="connsiteX9-2029" fmla="*/ 3846359 w 5644470"/>
                <a:gd name="connsiteY9-2030" fmla="*/ 876300 h 2504276"/>
                <a:gd name="connsiteX10-2031" fmla="*/ 4084484 w 5644470"/>
                <a:gd name="connsiteY10-2032" fmla="*/ 866775 h 2504276"/>
                <a:gd name="connsiteX11-2033" fmla="*/ 4616524 w 5644470"/>
                <a:gd name="connsiteY11-2034" fmla="*/ 473693 h 2504276"/>
                <a:gd name="connsiteX12-2035" fmla="*/ 5396035 w 5644470"/>
                <a:gd name="connsiteY12-2036" fmla="*/ 913486 h 2504276"/>
                <a:gd name="connsiteX13-2037" fmla="*/ 5309068 w 5644470"/>
                <a:gd name="connsiteY13-2038" fmla="*/ 2425598 h 2504276"/>
                <a:gd name="connsiteX0-2039" fmla="*/ 328736 w 5672328"/>
                <a:gd name="connsiteY0-2040" fmla="*/ 2504276 h 2504276"/>
                <a:gd name="connsiteX1-2041" fmla="*/ 531659 w 5672328"/>
                <a:gd name="connsiteY1-2042" fmla="*/ 1270864 h 2504276"/>
                <a:gd name="connsiteX2-2043" fmla="*/ 1112684 w 5672328"/>
                <a:gd name="connsiteY2-2044" fmla="*/ 466725 h 2504276"/>
                <a:gd name="connsiteX3-2045" fmla="*/ 1730981 w 5672328"/>
                <a:gd name="connsiteY3-2046" fmla="*/ 965416 h 2504276"/>
                <a:gd name="connsiteX4-2047" fmla="*/ 2055659 w 5672328"/>
                <a:gd name="connsiteY4-2048" fmla="*/ 866775 h 2504276"/>
                <a:gd name="connsiteX5-2049" fmla="*/ 2284259 w 5672328"/>
                <a:gd name="connsiteY5-2050" fmla="*/ 1143000 h 2504276"/>
                <a:gd name="connsiteX6-2051" fmla="*/ 2665259 w 5672328"/>
                <a:gd name="connsiteY6-2052" fmla="*/ 1143000 h 2504276"/>
                <a:gd name="connsiteX7-2053" fmla="*/ 2931959 w 5672328"/>
                <a:gd name="connsiteY7-2054" fmla="*/ 0 h 2504276"/>
                <a:gd name="connsiteX8-2055" fmla="*/ 3236759 w 5672328"/>
                <a:gd name="connsiteY8-2056" fmla="*/ 1181100 h 2504276"/>
                <a:gd name="connsiteX9-2057" fmla="*/ 3846359 w 5672328"/>
                <a:gd name="connsiteY9-2058" fmla="*/ 876300 h 2504276"/>
                <a:gd name="connsiteX10-2059" fmla="*/ 4084484 w 5672328"/>
                <a:gd name="connsiteY10-2060" fmla="*/ 866775 h 2504276"/>
                <a:gd name="connsiteX11-2061" fmla="*/ 4616524 w 5672328"/>
                <a:gd name="connsiteY11-2062" fmla="*/ 473693 h 2504276"/>
                <a:gd name="connsiteX12-2063" fmla="*/ 5396035 w 5672328"/>
                <a:gd name="connsiteY12-2064" fmla="*/ 913486 h 2504276"/>
                <a:gd name="connsiteX13-2065" fmla="*/ 5309068 w 5672328"/>
                <a:gd name="connsiteY13-2066" fmla="*/ 2425598 h 2504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5672328" h="2504276">
                  <a:moveTo>
                    <a:pt x="328736" y="2504276"/>
                  </a:moveTo>
                  <a:cubicBezTo>
                    <a:pt x="-384362" y="2000712"/>
                    <a:pt x="241975" y="1183012"/>
                    <a:pt x="531659" y="1270864"/>
                  </a:cubicBezTo>
                  <a:cubicBezTo>
                    <a:pt x="423777" y="668230"/>
                    <a:pt x="847483" y="452811"/>
                    <a:pt x="1112684" y="466725"/>
                  </a:cubicBezTo>
                  <a:cubicBezTo>
                    <a:pt x="1377885" y="480639"/>
                    <a:pt x="1690332" y="715911"/>
                    <a:pt x="1730981" y="965416"/>
                  </a:cubicBezTo>
                  <a:cubicBezTo>
                    <a:pt x="1812662" y="844769"/>
                    <a:pt x="1963446" y="837178"/>
                    <a:pt x="2055659" y="866775"/>
                  </a:cubicBezTo>
                  <a:cubicBezTo>
                    <a:pt x="2147872" y="896372"/>
                    <a:pt x="2230284" y="1058863"/>
                    <a:pt x="2284259" y="1143000"/>
                  </a:cubicBezTo>
                  <a:cubicBezTo>
                    <a:pt x="2381072" y="1163234"/>
                    <a:pt x="2518672" y="1219737"/>
                    <a:pt x="2665259" y="1143000"/>
                  </a:cubicBezTo>
                  <a:cubicBezTo>
                    <a:pt x="2811846" y="1066263"/>
                    <a:pt x="2890684" y="514350"/>
                    <a:pt x="2931959" y="0"/>
                  </a:cubicBezTo>
                  <a:cubicBezTo>
                    <a:pt x="3011334" y="406400"/>
                    <a:pt x="3041832" y="1104543"/>
                    <a:pt x="3236759" y="1181100"/>
                  </a:cubicBezTo>
                  <a:cubicBezTo>
                    <a:pt x="3431686" y="1257657"/>
                    <a:pt x="3705072" y="928687"/>
                    <a:pt x="3846359" y="876300"/>
                  </a:cubicBezTo>
                  <a:cubicBezTo>
                    <a:pt x="3987646" y="823913"/>
                    <a:pt x="4038447" y="877887"/>
                    <a:pt x="4084484" y="866775"/>
                  </a:cubicBezTo>
                  <a:cubicBezTo>
                    <a:pt x="4144809" y="714375"/>
                    <a:pt x="4345681" y="487516"/>
                    <a:pt x="4616524" y="473693"/>
                  </a:cubicBezTo>
                  <a:cubicBezTo>
                    <a:pt x="4887367" y="459870"/>
                    <a:pt x="5189171" y="501740"/>
                    <a:pt x="5396035" y="913486"/>
                  </a:cubicBezTo>
                  <a:cubicBezTo>
                    <a:pt x="5602899" y="1325232"/>
                    <a:pt x="5937615" y="2294158"/>
                    <a:pt x="5309068" y="2425598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8"/>
            <p:cNvSpPr/>
            <p:nvPr/>
          </p:nvSpPr>
          <p:spPr>
            <a:xfrm rot="827105">
              <a:off x="3557895" y="4886045"/>
              <a:ext cx="95614" cy="45719"/>
            </a:xfrm>
            <a:custGeom>
              <a:avLst/>
              <a:gdLst>
                <a:gd name="connsiteX0" fmla="*/ 428625 w 428625"/>
                <a:gd name="connsiteY0" fmla="*/ 523875 h 523875"/>
                <a:gd name="connsiteX1" fmla="*/ 247650 w 428625"/>
                <a:gd name="connsiteY1" fmla="*/ 152400 h 523875"/>
                <a:gd name="connsiteX2" fmla="*/ 0 w 428625"/>
                <a:gd name="connsiteY2" fmla="*/ 0 h 523875"/>
                <a:gd name="connsiteX0-1" fmla="*/ 247650 w 247650"/>
                <a:gd name="connsiteY0-2" fmla="*/ 152400 h 152400"/>
                <a:gd name="connsiteX1-3" fmla="*/ 0 w 247650"/>
                <a:gd name="connsiteY1-4" fmla="*/ 0 h 152400"/>
                <a:gd name="connsiteX0-5" fmla="*/ 228332 w 228332"/>
                <a:gd name="connsiteY0-6" fmla="*/ 184597 h 184597"/>
                <a:gd name="connsiteX1-7" fmla="*/ 0 w 228332"/>
                <a:gd name="connsiteY1-8" fmla="*/ 0 h 184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28332" h="184597">
                  <a:moveTo>
                    <a:pt x="228332" y="184597"/>
                  </a:moveTo>
                  <a:cubicBezTo>
                    <a:pt x="156894" y="97284"/>
                    <a:pt x="88106" y="32543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9"/>
            <p:cNvSpPr/>
            <p:nvPr/>
          </p:nvSpPr>
          <p:spPr>
            <a:xfrm rot="206462">
              <a:off x="7102173" y="4642094"/>
              <a:ext cx="127099" cy="62121"/>
            </a:xfrm>
            <a:custGeom>
              <a:avLst/>
              <a:gdLst>
                <a:gd name="connsiteX0" fmla="*/ 428625 w 428625"/>
                <a:gd name="connsiteY0" fmla="*/ 523875 h 523875"/>
                <a:gd name="connsiteX1" fmla="*/ 247650 w 428625"/>
                <a:gd name="connsiteY1" fmla="*/ 152400 h 523875"/>
                <a:gd name="connsiteX2" fmla="*/ 0 w 428625"/>
                <a:gd name="connsiteY2" fmla="*/ 0 h 523875"/>
                <a:gd name="connsiteX0-1" fmla="*/ 247650 w 247650"/>
                <a:gd name="connsiteY0-2" fmla="*/ 152400 h 152400"/>
                <a:gd name="connsiteX1-3" fmla="*/ 0 w 247650"/>
                <a:gd name="connsiteY1-4" fmla="*/ 0 h 152400"/>
                <a:gd name="connsiteX0-5" fmla="*/ 228332 w 228332"/>
                <a:gd name="connsiteY0-6" fmla="*/ 184597 h 184597"/>
                <a:gd name="connsiteX1-7" fmla="*/ 0 w 228332"/>
                <a:gd name="connsiteY1-8" fmla="*/ 0 h 184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28332" h="184597">
                  <a:moveTo>
                    <a:pt x="228332" y="184597"/>
                  </a:moveTo>
                  <a:cubicBezTo>
                    <a:pt x="156894" y="97284"/>
                    <a:pt x="88106" y="32543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50"/>
            <p:cNvSpPr/>
            <p:nvPr/>
          </p:nvSpPr>
          <p:spPr>
            <a:xfrm rot="1476587">
              <a:off x="5300246" y="4811417"/>
              <a:ext cx="77807" cy="38030"/>
            </a:xfrm>
            <a:custGeom>
              <a:avLst/>
              <a:gdLst>
                <a:gd name="connsiteX0" fmla="*/ 428625 w 428625"/>
                <a:gd name="connsiteY0" fmla="*/ 523875 h 523875"/>
                <a:gd name="connsiteX1" fmla="*/ 247650 w 428625"/>
                <a:gd name="connsiteY1" fmla="*/ 152400 h 523875"/>
                <a:gd name="connsiteX2" fmla="*/ 0 w 428625"/>
                <a:gd name="connsiteY2" fmla="*/ 0 h 523875"/>
                <a:gd name="connsiteX0-1" fmla="*/ 247650 w 247650"/>
                <a:gd name="connsiteY0-2" fmla="*/ 152400 h 152400"/>
                <a:gd name="connsiteX1-3" fmla="*/ 0 w 247650"/>
                <a:gd name="connsiteY1-4" fmla="*/ 0 h 152400"/>
                <a:gd name="connsiteX0-5" fmla="*/ 228332 w 228332"/>
                <a:gd name="connsiteY0-6" fmla="*/ 184597 h 184597"/>
                <a:gd name="connsiteX1-7" fmla="*/ 0 w 228332"/>
                <a:gd name="connsiteY1-8" fmla="*/ 0 h 184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28332" h="184597">
                  <a:moveTo>
                    <a:pt x="228332" y="184597"/>
                  </a:moveTo>
                  <a:cubicBezTo>
                    <a:pt x="156894" y="97284"/>
                    <a:pt x="88106" y="32543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51"/>
            <p:cNvSpPr/>
            <p:nvPr/>
          </p:nvSpPr>
          <p:spPr>
            <a:xfrm rot="206462">
              <a:off x="4755744" y="4674156"/>
              <a:ext cx="36000" cy="87226"/>
            </a:xfrm>
            <a:custGeom>
              <a:avLst/>
              <a:gdLst>
                <a:gd name="connsiteX0" fmla="*/ 428625 w 428625"/>
                <a:gd name="connsiteY0" fmla="*/ 523875 h 523875"/>
                <a:gd name="connsiteX1" fmla="*/ 247650 w 428625"/>
                <a:gd name="connsiteY1" fmla="*/ 152400 h 523875"/>
                <a:gd name="connsiteX2" fmla="*/ 0 w 428625"/>
                <a:gd name="connsiteY2" fmla="*/ 0 h 523875"/>
                <a:gd name="connsiteX0-1" fmla="*/ 247650 w 247650"/>
                <a:gd name="connsiteY0-2" fmla="*/ 152400 h 152400"/>
                <a:gd name="connsiteX1-3" fmla="*/ 0 w 247650"/>
                <a:gd name="connsiteY1-4" fmla="*/ 0 h 152400"/>
                <a:gd name="connsiteX0-5" fmla="*/ 228332 w 228332"/>
                <a:gd name="connsiteY0-6" fmla="*/ 184597 h 184597"/>
                <a:gd name="connsiteX1-7" fmla="*/ 0 w 228332"/>
                <a:gd name="connsiteY1-8" fmla="*/ 0 h 184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28332" h="184597">
                  <a:moveTo>
                    <a:pt x="228332" y="184597"/>
                  </a:moveTo>
                  <a:cubicBezTo>
                    <a:pt x="156894" y="97284"/>
                    <a:pt x="88106" y="32543"/>
                    <a:pt x="0" y="0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76010" y="1174674"/>
            <a:ext cx="10596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 err="1" smtClean="0">
                <a:latin typeface=".VnTifani Heavy" panose="020B7200000000000000" pitchFamily="34" charset="0"/>
              </a:rPr>
              <a:t>Tiết</a:t>
            </a:r>
            <a:r>
              <a:rPr lang="en-US" sz="4800" b="1" dirty="0" smtClean="0">
                <a:latin typeface=".VnTifani Heavy" panose="020B7200000000000000" pitchFamily="34" charset="0"/>
              </a:rPr>
              <a:t> 3: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2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</a:t>
            </a:r>
          </a:p>
          <a:p>
            <a:pPr algn="ctr">
              <a:spcBef>
                <a:spcPct val="0"/>
              </a:spcBef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2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CƠ </a:t>
            </a:r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2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(TIẾP) </a:t>
            </a:r>
            <a:endParaRPr lang="en-US" sz="4800" b="1" dirty="0">
              <a:latin typeface=".VnTifani Heavy" panose="020B7200000000000000" pitchFamily="34" charset="0"/>
            </a:endParaRPr>
          </a:p>
        </p:txBody>
      </p:sp>
      <p:grpSp>
        <p:nvGrpSpPr>
          <p:cNvPr id="85" name="组合 18"/>
          <p:cNvGrpSpPr/>
          <p:nvPr/>
        </p:nvGrpSpPr>
        <p:grpSpPr>
          <a:xfrm>
            <a:off x="8409255" y="2584816"/>
            <a:ext cx="3379359" cy="3277775"/>
            <a:chOff x="2276180" y="3018507"/>
            <a:chExt cx="1974474" cy="1723500"/>
          </a:xfrm>
          <a:pattFill prst="pct10">
            <a:fgClr>
              <a:srgbClr val="34322F"/>
            </a:fgClr>
            <a:bgClr>
              <a:schemeClr val="bg1"/>
            </a:bgClr>
          </a:pattFill>
        </p:grpSpPr>
        <p:sp>
          <p:nvSpPr>
            <p:cNvPr id="86" name="任意多边形 19"/>
            <p:cNvSpPr/>
            <p:nvPr/>
          </p:nvSpPr>
          <p:spPr>
            <a:xfrm rot="266204">
              <a:off x="2366963" y="3018507"/>
              <a:ext cx="1883691" cy="1723500"/>
            </a:xfrm>
            <a:custGeom>
              <a:avLst/>
              <a:gdLst>
                <a:gd name="connsiteX0" fmla="*/ 0 w 1360247"/>
                <a:gd name="connsiteY0" fmla="*/ 994884 h 1360644"/>
                <a:gd name="connsiteX1" fmla="*/ 937260 w 1360247"/>
                <a:gd name="connsiteY1" fmla="*/ 263364 h 1360644"/>
                <a:gd name="connsiteX2" fmla="*/ 754380 w 1360247"/>
                <a:gd name="connsiteY2" fmla="*/ 480534 h 1360644"/>
                <a:gd name="connsiteX3" fmla="*/ 1360170 w 1360247"/>
                <a:gd name="connsiteY3" fmla="*/ 474 h 1360644"/>
                <a:gd name="connsiteX4" fmla="*/ 800100 w 1360247"/>
                <a:gd name="connsiteY4" fmla="*/ 583404 h 1360644"/>
                <a:gd name="connsiteX5" fmla="*/ 1291590 w 1360247"/>
                <a:gd name="connsiteY5" fmla="*/ 206214 h 1360644"/>
                <a:gd name="connsiteX6" fmla="*/ 868680 w 1360247"/>
                <a:gd name="connsiteY6" fmla="*/ 674844 h 1360644"/>
                <a:gd name="connsiteX7" fmla="*/ 1131570 w 1360247"/>
                <a:gd name="connsiteY7" fmla="*/ 491964 h 1360644"/>
                <a:gd name="connsiteX8" fmla="*/ 285750 w 1360247"/>
                <a:gd name="connsiteY8" fmla="*/ 1360644 h 1360644"/>
                <a:gd name="connsiteX0-1" fmla="*/ 0 w 1361399"/>
                <a:gd name="connsiteY0-2" fmla="*/ 998561 h 1364321"/>
                <a:gd name="connsiteX1-3" fmla="*/ 937260 w 1361399"/>
                <a:gd name="connsiteY1-4" fmla="*/ 267041 h 1364321"/>
                <a:gd name="connsiteX2-5" fmla="*/ 754380 w 1361399"/>
                <a:gd name="connsiteY2-6" fmla="*/ 484211 h 1364321"/>
                <a:gd name="connsiteX3-7" fmla="*/ 1360170 w 1361399"/>
                <a:gd name="connsiteY3-8" fmla="*/ 4151 h 1364321"/>
                <a:gd name="connsiteX4-9" fmla="*/ 568167 w 1361399"/>
                <a:gd name="connsiteY4-10" fmla="*/ 808350 h 1364321"/>
                <a:gd name="connsiteX5-11" fmla="*/ 1291590 w 1361399"/>
                <a:gd name="connsiteY5-12" fmla="*/ 209891 h 1364321"/>
                <a:gd name="connsiteX6-13" fmla="*/ 868680 w 1361399"/>
                <a:gd name="connsiteY6-14" fmla="*/ 678521 h 1364321"/>
                <a:gd name="connsiteX7-15" fmla="*/ 1131570 w 1361399"/>
                <a:gd name="connsiteY7-16" fmla="*/ 495641 h 1364321"/>
                <a:gd name="connsiteX8-17" fmla="*/ 285750 w 1361399"/>
                <a:gd name="connsiteY8-18" fmla="*/ 1364321 h 1364321"/>
                <a:gd name="connsiteX0-19" fmla="*/ 0 w 1360202"/>
                <a:gd name="connsiteY0-20" fmla="*/ 994773 h 1360533"/>
                <a:gd name="connsiteX1-21" fmla="*/ 937260 w 1360202"/>
                <a:gd name="connsiteY1-22" fmla="*/ 263253 h 1360533"/>
                <a:gd name="connsiteX2-23" fmla="*/ 754380 w 1360202"/>
                <a:gd name="connsiteY2-24" fmla="*/ 480423 h 1360533"/>
                <a:gd name="connsiteX3-25" fmla="*/ 1360170 w 1360202"/>
                <a:gd name="connsiteY3-26" fmla="*/ 363 h 1360533"/>
                <a:gd name="connsiteX4-27" fmla="*/ 784104 w 1360202"/>
                <a:gd name="connsiteY4-28" fmla="*/ 569963 h 1360533"/>
                <a:gd name="connsiteX5-29" fmla="*/ 1291590 w 1360202"/>
                <a:gd name="connsiteY5-30" fmla="*/ 206103 h 1360533"/>
                <a:gd name="connsiteX6-31" fmla="*/ 868680 w 1360202"/>
                <a:gd name="connsiteY6-32" fmla="*/ 674733 h 1360533"/>
                <a:gd name="connsiteX7-33" fmla="*/ 1131570 w 1360202"/>
                <a:gd name="connsiteY7-34" fmla="*/ 491853 h 1360533"/>
                <a:gd name="connsiteX8-35" fmla="*/ 285750 w 1360202"/>
                <a:gd name="connsiteY8-36" fmla="*/ 1360533 h 1360533"/>
                <a:gd name="connsiteX0-37" fmla="*/ 0 w 1362238"/>
                <a:gd name="connsiteY0-38" fmla="*/ 995041 h 1360801"/>
                <a:gd name="connsiteX1-39" fmla="*/ 937260 w 1362238"/>
                <a:gd name="connsiteY1-40" fmla="*/ 263521 h 1360801"/>
                <a:gd name="connsiteX2-41" fmla="*/ 533112 w 1362238"/>
                <a:gd name="connsiteY2-42" fmla="*/ 701960 h 1360801"/>
                <a:gd name="connsiteX3-43" fmla="*/ 1360170 w 1362238"/>
                <a:gd name="connsiteY3-44" fmla="*/ 631 h 1360801"/>
                <a:gd name="connsiteX4-45" fmla="*/ 784104 w 1362238"/>
                <a:gd name="connsiteY4-46" fmla="*/ 570231 h 1360801"/>
                <a:gd name="connsiteX5-47" fmla="*/ 1291590 w 1362238"/>
                <a:gd name="connsiteY5-48" fmla="*/ 206371 h 1360801"/>
                <a:gd name="connsiteX6-49" fmla="*/ 868680 w 1362238"/>
                <a:gd name="connsiteY6-50" fmla="*/ 675001 h 1360801"/>
                <a:gd name="connsiteX7-51" fmla="*/ 1131570 w 1362238"/>
                <a:gd name="connsiteY7-52" fmla="*/ 492121 h 1360801"/>
                <a:gd name="connsiteX8-53" fmla="*/ 285750 w 1362238"/>
                <a:gd name="connsiteY8-54" fmla="*/ 1360801 h 1360801"/>
                <a:gd name="connsiteX0-55" fmla="*/ 0 w 1362582"/>
                <a:gd name="connsiteY0-56" fmla="*/ 994818 h 1360578"/>
                <a:gd name="connsiteX1-57" fmla="*/ 937260 w 1362582"/>
                <a:gd name="connsiteY1-58" fmla="*/ 263298 h 1360578"/>
                <a:gd name="connsiteX2-59" fmla="*/ 511785 w 1362582"/>
                <a:gd name="connsiteY2-60" fmla="*/ 675078 h 1360578"/>
                <a:gd name="connsiteX3-61" fmla="*/ 1360170 w 1362582"/>
                <a:gd name="connsiteY3-62" fmla="*/ 408 h 1360578"/>
                <a:gd name="connsiteX4-63" fmla="*/ 784104 w 1362582"/>
                <a:gd name="connsiteY4-64" fmla="*/ 570008 h 1360578"/>
                <a:gd name="connsiteX5-65" fmla="*/ 1291590 w 1362582"/>
                <a:gd name="connsiteY5-66" fmla="*/ 206148 h 1360578"/>
                <a:gd name="connsiteX6-67" fmla="*/ 868680 w 1362582"/>
                <a:gd name="connsiteY6-68" fmla="*/ 674778 h 1360578"/>
                <a:gd name="connsiteX7-69" fmla="*/ 1131570 w 1362582"/>
                <a:gd name="connsiteY7-70" fmla="*/ 491898 h 1360578"/>
                <a:gd name="connsiteX8-71" fmla="*/ 285750 w 1362582"/>
                <a:gd name="connsiteY8-72" fmla="*/ 1360578 h 1360578"/>
                <a:gd name="connsiteX0-73" fmla="*/ 0 w 1361657"/>
                <a:gd name="connsiteY0-74" fmla="*/ 994512 h 1360272"/>
                <a:gd name="connsiteX1-75" fmla="*/ 937260 w 1361657"/>
                <a:gd name="connsiteY1-76" fmla="*/ 262992 h 1360272"/>
                <a:gd name="connsiteX2-77" fmla="*/ 573100 w 1361657"/>
                <a:gd name="connsiteY2-78" fmla="*/ 621454 h 1360272"/>
                <a:gd name="connsiteX3-79" fmla="*/ 1360170 w 1361657"/>
                <a:gd name="connsiteY3-80" fmla="*/ 102 h 1360272"/>
                <a:gd name="connsiteX4-81" fmla="*/ 784104 w 1361657"/>
                <a:gd name="connsiteY4-82" fmla="*/ 569702 h 1360272"/>
                <a:gd name="connsiteX5-83" fmla="*/ 1291590 w 1361657"/>
                <a:gd name="connsiteY5-84" fmla="*/ 205842 h 1360272"/>
                <a:gd name="connsiteX6-85" fmla="*/ 868680 w 1361657"/>
                <a:gd name="connsiteY6-86" fmla="*/ 674472 h 1360272"/>
                <a:gd name="connsiteX7-87" fmla="*/ 1131570 w 1361657"/>
                <a:gd name="connsiteY7-88" fmla="*/ 491592 h 1360272"/>
                <a:gd name="connsiteX8-89" fmla="*/ 285750 w 1361657"/>
                <a:gd name="connsiteY8-90" fmla="*/ 1360272 h 1360272"/>
                <a:gd name="connsiteX0-91" fmla="*/ 0 w 1361657"/>
                <a:gd name="connsiteY0-92" fmla="*/ 994512 h 1360272"/>
                <a:gd name="connsiteX1-93" fmla="*/ 937260 w 1361657"/>
                <a:gd name="connsiteY1-94" fmla="*/ 262992 h 1360272"/>
                <a:gd name="connsiteX2-95" fmla="*/ 573100 w 1361657"/>
                <a:gd name="connsiteY2-96" fmla="*/ 621454 h 1360272"/>
                <a:gd name="connsiteX3-97" fmla="*/ 1360170 w 1361657"/>
                <a:gd name="connsiteY3-98" fmla="*/ 102 h 1360272"/>
                <a:gd name="connsiteX4-99" fmla="*/ 784104 w 1361657"/>
                <a:gd name="connsiteY4-100" fmla="*/ 569702 h 1360272"/>
                <a:gd name="connsiteX5-101" fmla="*/ 1291590 w 1361657"/>
                <a:gd name="connsiteY5-102" fmla="*/ 205842 h 1360272"/>
                <a:gd name="connsiteX6-103" fmla="*/ 972649 w 1361657"/>
                <a:gd name="connsiteY6-104" fmla="*/ 549175 h 1360272"/>
                <a:gd name="connsiteX7-105" fmla="*/ 1131570 w 1361657"/>
                <a:gd name="connsiteY7-106" fmla="*/ 491592 h 1360272"/>
                <a:gd name="connsiteX8-107" fmla="*/ 285750 w 1361657"/>
                <a:gd name="connsiteY8-108" fmla="*/ 1360272 h 1360272"/>
                <a:gd name="connsiteX0-109" fmla="*/ 0 w 1361657"/>
                <a:gd name="connsiteY0-110" fmla="*/ 994512 h 1360272"/>
                <a:gd name="connsiteX1-111" fmla="*/ 937260 w 1361657"/>
                <a:gd name="connsiteY1-112" fmla="*/ 262992 h 1360272"/>
                <a:gd name="connsiteX2-113" fmla="*/ 573100 w 1361657"/>
                <a:gd name="connsiteY2-114" fmla="*/ 621454 h 1360272"/>
                <a:gd name="connsiteX3-115" fmla="*/ 1360170 w 1361657"/>
                <a:gd name="connsiteY3-116" fmla="*/ 102 h 1360272"/>
                <a:gd name="connsiteX4-117" fmla="*/ 784104 w 1361657"/>
                <a:gd name="connsiteY4-118" fmla="*/ 569702 h 1360272"/>
                <a:gd name="connsiteX5-119" fmla="*/ 1291590 w 1361657"/>
                <a:gd name="connsiteY5-120" fmla="*/ 205842 h 1360272"/>
                <a:gd name="connsiteX6-121" fmla="*/ 961986 w 1361657"/>
                <a:gd name="connsiteY6-122" fmla="*/ 565170 h 1360272"/>
                <a:gd name="connsiteX7-123" fmla="*/ 1131570 w 1361657"/>
                <a:gd name="connsiteY7-124" fmla="*/ 491592 h 1360272"/>
                <a:gd name="connsiteX8-125" fmla="*/ 285750 w 1361657"/>
                <a:gd name="connsiteY8-126" fmla="*/ 1360272 h 1360272"/>
                <a:gd name="connsiteX0-127" fmla="*/ 0 w 1361657"/>
                <a:gd name="connsiteY0-128" fmla="*/ 994512 h 1381599"/>
                <a:gd name="connsiteX1-129" fmla="*/ 937260 w 1361657"/>
                <a:gd name="connsiteY1-130" fmla="*/ 262992 h 1381599"/>
                <a:gd name="connsiteX2-131" fmla="*/ 573100 w 1361657"/>
                <a:gd name="connsiteY2-132" fmla="*/ 621454 h 1381599"/>
                <a:gd name="connsiteX3-133" fmla="*/ 1360170 w 1361657"/>
                <a:gd name="connsiteY3-134" fmla="*/ 102 h 1381599"/>
                <a:gd name="connsiteX4-135" fmla="*/ 784104 w 1361657"/>
                <a:gd name="connsiteY4-136" fmla="*/ 569702 h 1381599"/>
                <a:gd name="connsiteX5-137" fmla="*/ 1291590 w 1361657"/>
                <a:gd name="connsiteY5-138" fmla="*/ 205842 h 1381599"/>
                <a:gd name="connsiteX6-139" fmla="*/ 961986 w 1361657"/>
                <a:gd name="connsiteY6-140" fmla="*/ 565170 h 1381599"/>
                <a:gd name="connsiteX7-141" fmla="*/ 1131570 w 1361657"/>
                <a:gd name="connsiteY7-142" fmla="*/ 491592 h 1381599"/>
                <a:gd name="connsiteX8-143" fmla="*/ 272420 w 1361657"/>
                <a:gd name="connsiteY8-144" fmla="*/ 1381599 h 1381599"/>
                <a:gd name="connsiteX0-145" fmla="*/ 0 w 1385650"/>
                <a:gd name="connsiteY0-146" fmla="*/ 1031834 h 1381599"/>
                <a:gd name="connsiteX1-147" fmla="*/ 961253 w 1385650"/>
                <a:gd name="connsiteY1-148" fmla="*/ 262992 h 1381599"/>
                <a:gd name="connsiteX2-149" fmla="*/ 597093 w 1385650"/>
                <a:gd name="connsiteY2-150" fmla="*/ 621454 h 1381599"/>
                <a:gd name="connsiteX3-151" fmla="*/ 1384163 w 1385650"/>
                <a:gd name="connsiteY3-152" fmla="*/ 102 h 1381599"/>
                <a:gd name="connsiteX4-153" fmla="*/ 808097 w 1385650"/>
                <a:gd name="connsiteY4-154" fmla="*/ 569702 h 1381599"/>
                <a:gd name="connsiteX5-155" fmla="*/ 1315583 w 1385650"/>
                <a:gd name="connsiteY5-156" fmla="*/ 205842 h 1381599"/>
                <a:gd name="connsiteX6-157" fmla="*/ 985979 w 1385650"/>
                <a:gd name="connsiteY6-158" fmla="*/ 565170 h 1381599"/>
                <a:gd name="connsiteX7-159" fmla="*/ 1155563 w 1385650"/>
                <a:gd name="connsiteY7-160" fmla="*/ 491592 h 1381599"/>
                <a:gd name="connsiteX8-161" fmla="*/ 296413 w 1385650"/>
                <a:gd name="connsiteY8-162" fmla="*/ 1381599 h 1381599"/>
                <a:gd name="connsiteX0-163" fmla="*/ 0 w 1385650"/>
                <a:gd name="connsiteY0-164" fmla="*/ 1031834 h 1381599"/>
                <a:gd name="connsiteX1-165" fmla="*/ 961253 w 1385650"/>
                <a:gd name="connsiteY1-166" fmla="*/ 262992 h 1381599"/>
                <a:gd name="connsiteX2-167" fmla="*/ 597093 w 1385650"/>
                <a:gd name="connsiteY2-168" fmla="*/ 621454 h 1381599"/>
                <a:gd name="connsiteX3-169" fmla="*/ 1384163 w 1385650"/>
                <a:gd name="connsiteY3-170" fmla="*/ 102 h 1381599"/>
                <a:gd name="connsiteX4-171" fmla="*/ 808097 w 1385650"/>
                <a:gd name="connsiteY4-172" fmla="*/ 569702 h 1381599"/>
                <a:gd name="connsiteX5-173" fmla="*/ 1315583 w 1385650"/>
                <a:gd name="connsiteY5-174" fmla="*/ 205842 h 1381599"/>
                <a:gd name="connsiteX6-175" fmla="*/ 985979 w 1385650"/>
                <a:gd name="connsiteY6-176" fmla="*/ 565170 h 1381599"/>
                <a:gd name="connsiteX7-177" fmla="*/ 1155563 w 1385650"/>
                <a:gd name="connsiteY7-178" fmla="*/ 491592 h 1381599"/>
                <a:gd name="connsiteX8-179" fmla="*/ 296413 w 1385650"/>
                <a:gd name="connsiteY8-180" fmla="*/ 1381599 h 1381599"/>
                <a:gd name="connsiteX0-181" fmla="*/ 0 w 1385650"/>
                <a:gd name="connsiteY0-182" fmla="*/ 1031834 h 1400260"/>
                <a:gd name="connsiteX1-183" fmla="*/ 961253 w 1385650"/>
                <a:gd name="connsiteY1-184" fmla="*/ 262992 h 1400260"/>
                <a:gd name="connsiteX2-185" fmla="*/ 597093 w 1385650"/>
                <a:gd name="connsiteY2-186" fmla="*/ 621454 h 1400260"/>
                <a:gd name="connsiteX3-187" fmla="*/ 1384163 w 1385650"/>
                <a:gd name="connsiteY3-188" fmla="*/ 102 h 1400260"/>
                <a:gd name="connsiteX4-189" fmla="*/ 808097 w 1385650"/>
                <a:gd name="connsiteY4-190" fmla="*/ 569702 h 1400260"/>
                <a:gd name="connsiteX5-191" fmla="*/ 1315583 w 1385650"/>
                <a:gd name="connsiteY5-192" fmla="*/ 205842 h 1400260"/>
                <a:gd name="connsiteX6-193" fmla="*/ 985979 w 1385650"/>
                <a:gd name="connsiteY6-194" fmla="*/ 565170 h 1400260"/>
                <a:gd name="connsiteX7-195" fmla="*/ 1155563 w 1385650"/>
                <a:gd name="connsiteY7-196" fmla="*/ 491592 h 1400260"/>
                <a:gd name="connsiteX8-197" fmla="*/ 283084 w 1385650"/>
                <a:gd name="connsiteY8-198" fmla="*/ 1400260 h 1400260"/>
                <a:gd name="connsiteX0-199" fmla="*/ 0 w 1385650"/>
                <a:gd name="connsiteY0-200" fmla="*/ 1031834 h 1400260"/>
                <a:gd name="connsiteX1-201" fmla="*/ 961253 w 1385650"/>
                <a:gd name="connsiteY1-202" fmla="*/ 262992 h 1400260"/>
                <a:gd name="connsiteX2-203" fmla="*/ 597093 w 1385650"/>
                <a:gd name="connsiteY2-204" fmla="*/ 621454 h 1400260"/>
                <a:gd name="connsiteX3-205" fmla="*/ 1384163 w 1385650"/>
                <a:gd name="connsiteY3-206" fmla="*/ 102 h 1400260"/>
                <a:gd name="connsiteX4-207" fmla="*/ 808097 w 1385650"/>
                <a:gd name="connsiteY4-208" fmla="*/ 569702 h 1400260"/>
                <a:gd name="connsiteX5-209" fmla="*/ 1315583 w 1385650"/>
                <a:gd name="connsiteY5-210" fmla="*/ 205842 h 1400260"/>
                <a:gd name="connsiteX6-211" fmla="*/ 985979 w 1385650"/>
                <a:gd name="connsiteY6-212" fmla="*/ 565170 h 1400260"/>
                <a:gd name="connsiteX7-213" fmla="*/ 1155563 w 1385650"/>
                <a:gd name="connsiteY7-214" fmla="*/ 491592 h 1400260"/>
                <a:gd name="connsiteX8-215" fmla="*/ 283084 w 1385650"/>
                <a:gd name="connsiteY8-216" fmla="*/ 1400260 h 1400260"/>
                <a:gd name="connsiteX0-217" fmla="*/ 0 w 1385650"/>
                <a:gd name="connsiteY0-218" fmla="*/ 1031834 h 1400260"/>
                <a:gd name="connsiteX1-219" fmla="*/ 961253 w 1385650"/>
                <a:gd name="connsiteY1-220" fmla="*/ 262992 h 1400260"/>
                <a:gd name="connsiteX2-221" fmla="*/ 597093 w 1385650"/>
                <a:gd name="connsiteY2-222" fmla="*/ 621454 h 1400260"/>
                <a:gd name="connsiteX3-223" fmla="*/ 1384163 w 1385650"/>
                <a:gd name="connsiteY3-224" fmla="*/ 102 h 1400260"/>
                <a:gd name="connsiteX4-225" fmla="*/ 808097 w 1385650"/>
                <a:gd name="connsiteY4-226" fmla="*/ 569702 h 1400260"/>
                <a:gd name="connsiteX5-227" fmla="*/ 1315583 w 1385650"/>
                <a:gd name="connsiteY5-228" fmla="*/ 205842 h 1400260"/>
                <a:gd name="connsiteX6-229" fmla="*/ 985979 w 1385650"/>
                <a:gd name="connsiteY6-230" fmla="*/ 565170 h 1400260"/>
                <a:gd name="connsiteX7-231" fmla="*/ 1155563 w 1385650"/>
                <a:gd name="connsiteY7-232" fmla="*/ 491592 h 1400260"/>
                <a:gd name="connsiteX8-233" fmla="*/ 283084 w 1385650"/>
                <a:gd name="connsiteY8-234" fmla="*/ 1400260 h 1400260"/>
                <a:gd name="connsiteX0-235" fmla="*/ 0 w 1390972"/>
                <a:gd name="connsiteY0-236" fmla="*/ 1034499 h 1402925"/>
                <a:gd name="connsiteX1-237" fmla="*/ 961253 w 1390972"/>
                <a:gd name="connsiteY1-238" fmla="*/ 265657 h 1402925"/>
                <a:gd name="connsiteX2-239" fmla="*/ 597093 w 1390972"/>
                <a:gd name="connsiteY2-240" fmla="*/ 624119 h 1402925"/>
                <a:gd name="connsiteX3-241" fmla="*/ 1389495 w 1390972"/>
                <a:gd name="connsiteY3-242" fmla="*/ 101 h 1402925"/>
                <a:gd name="connsiteX4-243" fmla="*/ 808097 w 1390972"/>
                <a:gd name="connsiteY4-244" fmla="*/ 572367 h 1402925"/>
                <a:gd name="connsiteX5-245" fmla="*/ 1315583 w 1390972"/>
                <a:gd name="connsiteY5-246" fmla="*/ 208507 h 1402925"/>
                <a:gd name="connsiteX6-247" fmla="*/ 985979 w 1390972"/>
                <a:gd name="connsiteY6-248" fmla="*/ 567835 h 1402925"/>
                <a:gd name="connsiteX7-249" fmla="*/ 1155563 w 1390972"/>
                <a:gd name="connsiteY7-250" fmla="*/ 494257 h 1402925"/>
                <a:gd name="connsiteX8-251" fmla="*/ 283084 w 1390972"/>
                <a:gd name="connsiteY8-252" fmla="*/ 1402925 h 1402925"/>
                <a:gd name="connsiteX0-253" fmla="*/ 0 w 1816589"/>
                <a:gd name="connsiteY0-254" fmla="*/ 1380512 h 1748938"/>
                <a:gd name="connsiteX1-255" fmla="*/ 961253 w 1816589"/>
                <a:gd name="connsiteY1-256" fmla="*/ 611670 h 1748938"/>
                <a:gd name="connsiteX2-257" fmla="*/ 597093 w 1816589"/>
                <a:gd name="connsiteY2-258" fmla="*/ 970132 h 1748938"/>
                <a:gd name="connsiteX3-259" fmla="*/ 1815646 w 1816589"/>
                <a:gd name="connsiteY3-260" fmla="*/ 66 h 1748938"/>
                <a:gd name="connsiteX4-261" fmla="*/ 808097 w 1816589"/>
                <a:gd name="connsiteY4-262" fmla="*/ 918380 h 1748938"/>
                <a:gd name="connsiteX5-263" fmla="*/ 1315583 w 1816589"/>
                <a:gd name="connsiteY5-264" fmla="*/ 554520 h 1748938"/>
                <a:gd name="connsiteX6-265" fmla="*/ 985979 w 1816589"/>
                <a:gd name="connsiteY6-266" fmla="*/ 913848 h 1748938"/>
                <a:gd name="connsiteX7-267" fmla="*/ 1155563 w 1816589"/>
                <a:gd name="connsiteY7-268" fmla="*/ 840270 h 1748938"/>
                <a:gd name="connsiteX8-269" fmla="*/ 283084 w 1816589"/>
                <a:gd name="connsiteY8-270" fmla="*/ 1748938 h 1748938"/>
                <a:gd name="connsiteX0-271" fmla="*/ 0 w 1816589"/>
                <a:gd name="connsiteY0-272" fmla="*/ 1380512 h 1748938"/>
                <a:gd name="connsiteX1-273" fmla="*/ 1272056 w 1816589"/>
                <a:gd name="connsiteY1-274" fmla="*/ 236784 h 1748938"/>
                <a:gd name="connsiteX2-275" fmla="*/ 597093 w 1816589"/>
                <a:gd name="connsiteY2-276" fmla="*/ 970132 h 1748938"/>
                <a:gd name="connsiteX3-277" fmla="*/ 1815646 w 1816589"/>
                <a:gd name="connsiteY3-278" fmla="*/ 66 h 1748938"/>
                <a:gd name="connsiteX4-279" fmla="*/ 808097 w 1816589"/>
                <a:gd name="connsiteY4-280" fmla="*/ 918380 h 1748938"/>
                <a:gd name="connsiteX5-281" fmla="*/ 1315583 w 1816589"/>
                <a:gd name="connsiteY5-282" fmla="*/ 554520 h 1748938"/>
                <a:gd name="connsiteX6-283" fmla="*/ 985979 w 1816589"/>
                <a:gd name="connsiteY6-284" fmla="*/ 913848 h 1748938"/>
                <a:gd name="connsiteX7-285" fmla="*/ 1155563 w 1816589"/>
                <a:gd name="connsiteY7-286" fmla="*/ 840270 h 1748938"/>
                <a:gd name="connsiteX8-287" fmla="*/ 283084 w 1816589"/>
                <a:gd name="connsiteY8-288" fmla="*/ 1748938 h 1748938"/>
                <a:gd name="connsiteX0-289" fmla="*/ 0 w 1816589"/>
                <a:gd name="connsiteY0-290" fmla="*/ 1380512 h 1748938"/>
                <a:gd name="connsiteX1-291" fmla="*/ 1387406 w 1816589"/>
                <a:gd name="connsiteY1-292" fmla="*/ 182312 h 1748938"/>
                <a:gd name="connsiteX2-293" fmla="*/ 597093 w 1816589"/>
                <a:gd name="connsiteY2-294" fmla="*/ 970132 h 1748938"/>
                <a:gd name="connsiteX3-295" fmla="*/ 1815646 w 1816589"/>
                <a:gd name="connsiteY3-296" fmla="*/ 66 h 1748938"/>
                <a:gd name="connsiteX4-297" fmla="*/ 808097 w 1816589"/>
                <a:gd name="connsiteY4-298" fmla="*/ 918380 h 1748938"/>
                <a:gd name="connsiteX5-299" fmla="*/ 1315583 w 1816589"/>
                <a:gd name="connsiteY5-300" fmla="*/ 554520 h 1748938"/>
                <a:gd name="connsiteX6-301" fmla="*/ 985979 w 1816589"/>
                <a:gd name="connsiteY6-302" fmla="*/ 913848 h 1748938"/>
                <a:gd name="connsiteX7-303" fmla="*/ 1155563 w 1816589"/>
                <a:gd name="connsiteY7-304" fmla="*/ 840270 h 1748938"/>
                <a:gd name="connsiteX8-305" fmla="*/ 283084 w 1816589"/>
                <a:gd name="connsiteY8-306" fmla="*/ 1748938 h 1748938"/>
                <a:gd name="connsiteX0-307" fmla="*/ 0 w 1816550"/>
                <a:gd name="connsiteY0-308" fmla="*/ 1380511 h 1748937"/>
                <a:gd name="connsiteX1-309" fmla="*/ 1387406 w 1816550"/>
                <a:gd name="connsiteY1-310" fmla="*/ 182311 h 1748937"/>
                <a:gd name="connsiteX2-311" fmla="*/ 597093 w 1816550"/>
                <a:gd name="connsiteY2-312" fmla="*/ 970131 h 1748937"/>
                <a:gd name="connsiteX3-313" fmla="*/ 1815646 w 1816550"/>
                <a:gd name="connsiteY3-314" fmla="*/ 65 h 1748937"/>
                <a:gd name="connsiteX4-315" fmla="*/ 808097 w 1816550"/>
                <a:gd name="connsiteY4-316" fmla="*/ 918379 h 1748937"/>
                <a:gd name="connsiteX5-317" fmla="*/ 1571915 w 1816550"/>
                <a:gd name="connsiteY5-318" fmla="*/ 311003 h 1748937"/>
                <a:gd name="connsiteX6-319" fmla="*/ 985979 w 1816550"/>
                <a:gd name="connsiteY6-320" fmla="*/ 913847 h 1748937"/>
                <a:gd name="connsiteX7-321" fmla="*/ 1155563 w 1816550"/>
                <a:gd name="connsiteY7-322" fmla="*/ 840269 h 1748937"/>
                <a:gd name="connsiteX8-323" fmla="*/ 283084 w 1816550"/>
                <a:gd name="connsiteY8-324" fmla="*/ 1748937 h 1748937"/>
                <a:gd name="connsiteX0-325" fmla="*/ 0 w 1816550"/>
                <a:gd name="connsiteY0-326" fmla="*/ 1380510 h 1748936"/>
                <a:gd name="connsiteX1-327" fmla="*/ 1387406 w 1816550"/>
                <a:gd name="connsiteY1-328" fmla="*/ 182310 h 1748936"/>
                <a:gd name="connsiteX2-329" fmla="*/ 597093 w 1816550"/>
                <a:gd name="connsiteY2-330" fmla="*/ 970130 h 1748936"/>
                <a:gd name="connsiteX3-331" fmla="*/ 1815646 w 1816550"/>
                <a:gd name="connsiteY3-332" fmla="*/ 64 h 1748936"/>
                <a:gd name="connsiteX4-333" fmla="*/ 808097 w 1816550"/>
                <a:gd name="connsiteY4-334" fmla="*/ 918378 h 1748936"/>
                <a:gd name="connsiteX5-335" fmla="*/ 1571915 w 1816550"/>
                <a:gd name="connsiteY5-336" fmla="*/ 311002 h 1748936"/>
                <a:gd name="connsiteX6-337" fmla="*/ 985979 w 1816550"/>
                <a:gd name="connsiteY6-338" fmla="*/ 913846 h 1748936"/>
                <a:gd name="connsiteX7-339" fmla="*/ 1443938 w 1816550"/>
                <a:gd name="connsiteY7-340" fmla="*/ 551893 h 1748936"/>
                <a:gd name="connsiteX8-341" fmla="*/ 283084 w 1816550"/>
                <a:gd name="connsiteY8-342" fmla="*/ 1748936 h 1748936"/>
                <a:gd name="connsiteX0-343" fmla="*/ 0 w 1818328"/>
                <a:gd name="connsiteY0-344" fmla="*/ 1381516 h 1749942"/>
                <a:gd name="connsiteX1-345" fmla="*/ 1387406 w 1818328"/>
                <a:gd name="connsiteY1-346" fmla="*/ 183316 h 1749942"/>
                <a:gd name="connsiteX2-347" fmla="*/ 436885 w 1818328"/>
                <a:gd name="connsiteY2-348" fmla="*/ 1137752 h 1749942"/>
                <a:gd name="connsiteX3-349" fmla="*/ 1815646 w 1818328"/>
                <a:gd name="connsiteY3-350" fmla="*/ 1070 h 1749942"/>
                <a:gd name="connsiteX4-351" fmla="*/ 808097 w 1818328"/>
                <a:gd name="connsiteY4-352" fmla="*/ 919384 h 1749942"/>
                <a:gd name="connsiteX5-353" fmla="*/ 1571915 w 1818328"/>
                <a:gd name="connsiteY5-354" fmla="*/ 312008 h 1749942"/>
                <a:gd name="connsiteX6-355" fmla="*/ 985979 w 1818328"/>
                <a:gd name="connsiteY6-356" fmla="*/ 914852 h 1749942"/>
                <a:gd name="connsiteX7-357" fmla="*/ 1443938 w 1818328"/>
                <a:gd name="connsiteY7-358" fmla="*/ 552899 h 1749942"/>
                <a:gd name="connsiteX8-359" fmla="*/ 283084 w 1818328"/>
                <a:gd name="connsiteY8-360" fmla="*/ 1749942 h 1749942"/>
                <a:gd name="connsiteX0-361" fmla="*/ 0 w 1818111"/>
                <a:gd name="connsiteY0-362" fmla="*/ 1381060 h 1749486"/>
                <a:gd name="connsiteX1-363" fmla="*/ 1387406 w 1818111"/>
                <a:gd name="connsiteY1-364" fmla="*/ 182860 h 1749486"/>
                <a:gd name="connsiteX2-365" fmla="*/ 452907 w 1818111"/>
                <a:gd name="connsiteY2-366" fmla="*/ 1082825 h 1749486"/>
                <a:gd name="connsiteX3-367" fmla="*/ 1815646 w 1818111"/>
                <a:gd name="connsiteY3-368" fmla="*/ 614 h 1749486"/>
                <a:gd name="connsiteX4-369" fmla="*/ 808097 w 1818111"/>
                <a:gd name="connsiteY4-370" fmla="*/ 918928 h 1749486"/>
                <a:gd name="connsiteX5-371" fmla="*/ 1571915 w 1818111"/>
                <a:gd name="connsiteY5-372" fmla="*/ 311552 h 1749486"/>
                <a:gd name="connsiteX6-373" fmla="*/ 985979 w 1818111"/>
                <a:gd name="connsiteY6-374" fmla="*/ 914396 h 1749486"/>
                <a:gd name="connsiteX7-375" fmla="*/ 1443938 w 1818111"/>
                <a:gd name="connsiteY7-376" fmla="*/ 552443 h 1749486"/>
                <a:gd name="connsiteX8-377" fmla="*/ 283084 w 1818111"/>
                <a:gd name="connsiteY8-378" fmla="*/ 1749486 h 1749486"/>
                <a:gd name="connsiteX0-379" fmla="*/ 0 w 1818111"/>
                <a:gd name="connsiteY0-380" fmla="*/ 1381060 h 1749486"/>
                <a:gd name="connsiteX1-381" fmla="*/ 1387406 w 1818111"/>
                <a:gd name="connsiteY1-382" fmla="*/ 182860 h 1749486"/>
                <a:gd name="connsiteX2-383" fmla="*/ 452907 w 1818111"/>
                <a:gd name="connsiteY2-384" fmla="*/ 1082825 h 1749486"/>
                <a:gd name="connsiteX3-385" fmla="*/ 1815646 w 1818111"/>
                <a:gd name="connsiteY3-386" fmla="*/ 614 h 1749486"/>
                <a:gd name="connsiteX4-387" fmla="*/ 808097 w 1818111"/>
                <a:gd name="connsiteY4-388" fmla="*/ 918928 h 1749486"/>
                <a:gd name="connsiteX5-389" fmla="*/ 1571915 w 1818111"/>
                <a:gd name="connsiteY5-390" fmla="*/ 311552 h 1749486"/>
                <a:gd name="connsiteX6-391" fmla="*/ 985979 w 1818111"/>
                <a:gd name="connsiteY6-392" fmla="*/ 914396 h 1749486"/>
                <a:gd name="connsiteX7-393" fmla="*/ 1443938 w 1818111"/>
                <a:gd name="connsiteY7-394" fmla="*/ 552443 h 1749486"/>
                <a:gd name="connsiteX8-395" fmla="*/ 283084 w 1818111"/>
                <a:gd name="connsiteY8-396" fmla="*/ 1749486 h 1749486"/>
                <a:gd name="connsiteX0-397" fmla="*/ 0 w 1826933"/>
                <a:gd name="connsiteY0-398" fmla="*/ 1380454 h 1748880"/>
                <a:gd name="connsiteX1-399" fmla="*/ 1387406 w 1826933"/>
                <a:gd name="connsiteY1-400" fmla="*/ 182254 h 1748880"/>
                <a:gd name="connsiteX2-401" fmla="*/ 452907 w 1826933"/>
                <a:gd name="connsiteY2-402" fmla="*/ 1082219 h 1748880"/>
                <a:gd name="connsiteX3-403" fmla="*/ 1815646 w 1826933"/>
                <a:gd name="connsiteY3-404" fmla="*/ 8 h 1748880"/>
                <a:gd name="connsiteX4-405" fmla="*/ 808097 w 1826933"/>
                <a:gd name="connsiteY4-406" fmla="*/ 918322 h 1748880"/>
                <a:gd name="connsiteX5-407" fmla="*/ 1571915 w 1826933"/>
                <a:gd name="connsiteY5-408" fmla="*/ 310946 h 1748880"/>
                <a:gd name="connsiteX6-409" fmla="*/ 985979 w 1826933"/>
                <a:gd name="connsiteY6-410" fmla="*/ 913790 h 1748880"/>
                <a:gd name="connsiteX7-411" fmla="*/ 1443938 w 1826933"/>
                <a:gd name="connsiteY7-412" fmla="*/ 551837 h 1748880"/>
                <a:gd name="connsiteX8-413" fmla="*/ 283084 w 1826933"/>
                <a:gd name="connsiteY8-414" fmla="*/ 1748880 h 1748880"/>
                <a:gd name="connsiteX0-415" fmla="*/ 0 w 1818853"/>
                <a:gd name="connsiteY0-416" fmla="*/ 1380881 h 1749307"/>
                <a:gd name="connsiteX1-417" fmla="*/ 1387406 w 1818853"/>
                <a:gd name="connsiteY1-418" fmla="*/ 182681 h 1749307"/>
                <a:gd name="connsiteX2-419" fmla="*/ 452907 w 1818853"/>
                <a:gd name="connsiteY2-420" fmla="*/ 1082646 h 1749307"/>
                <a:gd name="connsiteX3-421" fmla="*/ 1815646 w 1818853"/>
                <a:gd name="connsiteY3-422" fmla="*/ 435 h 1749307"/>
                <a:gd name="connsiteX4-423" fmla="*/ 808097 w 1818853"/>
                <a:gd name="connsiteY4-424" fmla="*/ 918749 h 1749307"/>
                <a:gd name="connsiteX5-425" fmla="*/ 1571915 w 1818853"/>
                <a:gd name="connsiteY5-426" fmla="*/ 311373 h 1749307"/>
                <a:gd name="connsiteX6-427" fmla="*/ 985979 w 1818853"/>
                <a:gd name="connsiteY6-428" fmla="*/ 914217 h 1749307"/>
                <a:gd name="connsiteX7-429" fmla="*/ 1443938 w 1818853"/>
                <a:gd name="connsiteY7-430" fmla="*/ 552264 h 1749307"/>
                <a:gd name="connsiteX8-431" fmla="*/ 283084 w 1818853"/>
                <a:gd name="connsiteY8-432" fmla="*/ 1749307 h 1749307"/>
                <a:gd name="connsiteX0-433" fmla="*/ 0 w 1818853"/>
                <a:gd name="connsiteY0-434" fmla="*/ 1380881 h 1749307"/>
                <a:gd name="connsiteX1-435" fmla="*/ 1431349 w 1818853"/>
                <a:gd name="connsiteY1-436" fmla="*/ 187075 h 1749307"/>
                <a:gd name="connsiteX2-437" fmla="*/ 452907 w 1818853"/>
                <a:gd name="connsiteY2-438" fmla="*/ 1082646 h 1749307"/>
                <a:gd name="connsiteX3-439" fmla="*/ 1815646 w 1818853"/>
                <a:gd name="connsiteY3-440" fmla="*/ 435 h 1749307"/>
                <a:gd name="connsiteX4-441" fmla="*/ 808097 w 1818853"/>
                <a:gd name="connsiteY4-442" fmla="*/ 918749 h 1749307"/>
                <a:gd name="connsiteX5-443" fmla="*/ 1571915 w 1818853"/>
                <a:gd name="connsiteY5-444" fmla="*/ 311373 h 1749307"/>
                <a:gd name="connsiteX6-445" fmla="*/ 985979 w 1818853"/>
                <a:gd name="connsiteY6-446" fmla="*/ 914217 h 1749307"/>
                <a:gd name="connsiteX7-447" fmla="*/ 1443938 w 1818853"/>
                <a:gd name="connsiteY7-448" fmla="*/ 552264 h 1749307"/>
                <a:gd name="connsiteX8-449" fmla="*/ 283084 w 1818853"/>
                <a:gd name="connsiteY8-450" fmla="*/ 1749307 h 1749307"/>
                <a:gd name="connsiteX0-451" fmla="*/ 0 w 1818853"/>
                <a:gd name="connsiteY0-452" fmla="*/ 1380881 h 1749307"/>
                <a:gd name="connsiteX1-453" fmla="*/ 1431349 w 1818853"/>
                <a:gd name="connsiteY1-454" fmla="*/ 187075 h 1749307"/>
                <a:gd name="connsiteX2-455" fmla="*/ 452907 w 1818853"/>
                <a:gd name="connsiteY2-456" fmla="*/ 1082646 h 1749307"/>
                <a:gd name="connsiteX3-457" fmla="*/ 1815646 w 1818853"/>
                <a:gd name="connsiteY3-458" fmla="*/ 435 h 1749307"/>
                <a:gd name="connsiteX4-459" fmla="*/ 808097 w 1818853"/>
                <a:gd name="connsiteY4-460" fmla="*/ 918749 h 1749307"/>
                <a:gd name="connsiteX5-461" fmla="*/ 1571915 w 1818853"/>
                <a:gd name="connsiteY5-462" fmla="*/ 311373 h 1749307"/>
                <a:gd name="connsiteX6-463" fmla="*/ 985979 w 1818853"/>
                <a:gd name="connsiteY6-464" fmla="*/ 914217 h 1749307"/>
                <a:gd name="connsiteX7-465" fmla="*/ 1443938 w 1818853"/>
                <a:gd name="connsiteY7-466" fmla="*/ 552264 h 1749307"/>
                <a:gd name="connsiteX8-467" fmla="*/ 283084 w 1818853"/>
                <a:gd name="connsiteY8-468" fmla="*/ 1749307 h 1749307"/>
                <a:gd name="connsiteX0-469" fmla="*/ 0 w 1818853"/>
                <a:gd name="connsiteY0-470" fmla="*/ 1380881 h 1749307"/>
                <a:gd name="connsiteX1-471" fmla="*/ 1431349 w 1818853"/>
                <a:gd name="connsiteY1-472" fmla="*/ 187075 h 1749307"/>
                <a:gd name="connsiteX2-473" fmla="*/ 452907 w 1818853"/>
                <a:gd name="connsiteY2-474" fmla="*/ 1082646 h 1749307"/>
                <a:gd name="connsiteX3-475" fmla="*/ 1815646 w 1818853"/>
                <a:gd name="connsiteY3-476" fmla="*/ 435 h 1749307"/>
                <a:gd name="connsiteX4-477" fmla="*/ 808097 w 1818853"/>
                <a:gd name="connsiteY4-478" fmla="*/ 918749 h 1749307"/>
                <a:gd name="connsiteX5-479" fmla="*/ 1571915 w 1818853"/>
                <a:gd name="connsiteY5-480" fmla="*/ 311373 h 1749307"/>
                <a:gd name="connsiteX6-481" fmla="*/ 985979 w 1818853"/>
                <a:gd name="connsiteY6-482" fmla="*/ 914217 h 1749307"/>
                <a:gd name="connsiteX7-483" fmla="*/ 1443938 w 1818853"/>
                <a:gd name="connsiteY7-484" fmla="*/ 552264 h 1749307"/>
                <a:gd name="connsiteX8-485" fmla="*/ 283084 w 1818853"/>
                <a:gd name="connsiteY8-486" fmla="*/ 1749307 h 1749307"/>
                <a:gd name="connsiteX0-487" fmla="*/ 0 w 1818853"/>
                <a:gd name="connsiteY0-488" fmla="*/ 1380881 h 1749307"/>
                <a:gd name="connsiteX1-489" fmla="*/ 1431349 w 1818853"/>
                <a:gd name="connsiteY1-490" fmla="*/ 187075 h 1749307"/>
                <a:gd name="connsiteX2-491" fmla="*/ 452907 w 1818853"/>
                <a:gd name="connsiteY2-492" fmla="*/ 1082646 h 1749307"/>
                <a:gd name="connsiteX3-493" fmla="*/ 1815646 w 1818853"/>
                <a:gd name="connsiteY3-494" fmla="*/ 435 h 1749307"/>
                <a:gd name="connsiteX4-495" fmla="*/ 808097 w 1818853"/>
                <a:gd name="connsiteY4-496" fmla="*/ 918749 h 1749307"/>
                <a:gd name="connsiteX5-497" fmla="*/ 1571915 w 1818853"/>
                <a:gd name="connsiteY5-498" fmla="*/ 311373 h 1749307"/>
                <a:gd name="connsiteX6-499" fmla="*/ 985979 w 1818853"/>
                <a:gd name="connsiteY6-500" fmla="*/ 914217 h 1749307"/>
                <a:gd name="connsiteX7-501" fmla="*/ 1443938 w 1818853"/>
                <a:gd name="connsiteY7-502" fmla="*/ 552264 h 1749307"/>
                <a:gd name="connsiteX8-503" fmla="*/ 283084 w 1818853"/>
                <a:gd name="connsiteY8-504" fmla="*/ 1749307 h 1749307"/>
                <a:gd name="connsiteX0-505" fmla="*/ 0 w 1820591"/>
                <a:gd name="connsiteY0-506" fmla="*/ 1380615 h 1749041"/>
                <a:gd name="connsiteX1-507" fmla="*/ 1431349 w 1820591"/>
                <a:gd name="connsiteY1-508" fmla="*/ 186809 h 1749041"/>
                <a:gd name="connsiteX2-509" fmla="*/ 452907 w 1820591"/>
                <a:gd name="connsiteY2-510" fmla="*/ 1082380 h 1749041"/>
                <a:gd name="connsiteX3-511" fmla="*/ 1815646 w 1820591"/>
                <a:gd name="connsiteY3-512" fmla="*/ 169 h 1749041"/>
                <a:gd name="connsiteX4-513" fmla="*/ 808097 w 1820591"/>
                <a:gd name="connsiteY4-514" fmla="*/ 918483 h 1749041"/>
                <a:gd name="connsiteX5-515" fmla="*/ 1571915 w 1820591"/>
                <a:gd name="connsiteY5-516" fmla="*/ 311107 h 1749041"/>
                <a:gd name="connsiteX6-517" fmla="*/ 985979 w 1820591"/>
                <a:gd name="connsiteY6-518" fmla="*/ 913951 h 1749041"/>
                <a:gd name="connsiteX7-519" fmla="*/ 1443938 w 1820591"/>
                <a:gd name="connsiteY7-520" fmla="*/ 551998 h 1749041"/>
                <a:gd name="connsiteX8-521" fmla="*/ 283084 w 1820591"/>
                <a:gd name="connsiteY8-522" fmla="*/ 1749041 h 1749041"/>
                <a:gd name="connsiteX0-523" fmla="*/ 0 w 1817407"/>
                <a:gd name="connsiteY0-524" fmla="*/ 1380779 h 1749205"/>
                <a:gd name="connsiteX1-525" fmla="*/ 1431349 w 1817407"/>
                <a:gd name="connsiteY1-526" fmla="*/ 186973 h 1749205"/>
                <a:gd name="connsiteX2-527" fmla="*/ 510032 w 1817407"/>
                <a:gd name="connsiteY2-528" fmla="*/ 1038601 h 1749205"/>
                <a:gd name="connsiteX3-529" fmla="*/ 1815646 w 1817407"/>
                <a:gd name="connsiteY3-530" fmla="*/ 333 h 1749205"/>
                <a:gd name="connsiteX4-531" fmla="*/ 808097 w 1817407"/>
                <a:gd name="connsiteY4-532" fmla="*/ 918647 h 1749205"/>
                <a:gd name="connsiteX5-533" fmla="*/ 1571915 w 1817407"/>
                <a:gd name="connsiteY5-534" fmla="*/ 311271 h 1749205"/>
                <a:gd name="connsiteX6-535" fmla="*/ 985979 w 1817407"/>
                <a:gd name="connsiteY6-536" fmla="*/ 914115 h 1749205"/>
                <a:gd name="connsiteX7-537" fmla="*/ 1443938 w 1817407"/>
                <a:gd name="connsiteY7-538" fmla="*/ 552162 h 1749205"/>
                <a:gd name="connsiteX8-539" fmla="*/ 283084 w 1817407"/>
                <a:gd name="connsiteY8-540" fmla="*/ 1749205 h 1749205"/>
                <a:gd name="connsiteX0-541" fmla="*/ 0 w 1817408"/>
                <a:gd name="connsiteY0-542" fmla="*/ 1380779 h 1749205"/>
                <a:gd name="connsiteX1-543" fmla="*/ 1431349 w 1817408"/>
                <a:gd name="connsiteY1-544" fmla="*/ 186973 h 1749205"/>
                <a:gd name="connsiteX2-545" fmla="*/ 510032 w 1817408"/>
                <a:gd name="connsiteY2-546" fmla="*/ 1038601 h 1749205"/>
                <a:gd name="connsiteX3-547" fmla="*/ 1815646 w 1817408"/>
                <a:gd name="connsiteY3-548" fmla="*/ 333 h 1749205"/>
                <a:gd name="connsiteX4-549" fmla="*/ 808097 w 1817408"/>
                <a:gd name="connsiteY4-550" fmla="*/ 918647 h 1749205"/>
                <a:gd name="connsiteX5-551" fmla="*/ 1571915 w 1817408"/>
                <a:gd name="connsiteY5-552" fmla="*/ 311271 h 1749205"/>
                <a:gd name="connsiteX6-553" fmla="*/ 985979 w 1817408"/>
                <a:gd name="connsiteY6-554" fmla="*/ 914115 h 1749205"/>
                <a:gd name="connsiteX7-555" fmla="*/ 1443938 w 1817408"/>
                <a:gd name="connsiteY7-556" fmla="*/ 552162 h 1749205"/>
                <a:gd name="connsiteX8-557" fmla="*/ 283084 w 1817408"/>
                <a:gd name="connsiteY8-558" fmla="*/ 1749205 h 1749205"/>
                <a:gd name="connsiteX0-559" fmla="*/ 0 w 1817408"/>
                <a:gd name="connsiteY0-560" fmla="*/ 1380779 h 1749205"/>
                <a:gd name="connsiteX1-561" fmla="*/ 1431349 w 1817408"/>
                <a:gd name="connsiteY1-562" fmla="*/ 186973 h 1749205"/>
                <a:gd name="connsiteX2-563" fmla="*/ 510032 w 1817408"/>
                <a:gd name="connsiteY2-564" fmla="*/ 1038601 h 1749205"/>
                <a:gd name="connsiteX3-565" fmla="*/ 1815646 w 1817408"/>
                <a:gd name="connsiteY3-566" fmla="*/ 333 h 1749205"/>
                <a:gd name="connsiteX4-567" fmla="*/ 808097 w 1817408"/>
                <a:gd name="connsiteY4-568" fmla="*/ 918647 h 1749205"/>
                <a:gd name="connsiteX5-569" fmla="*/ 1571915 w 1817408"/>
                <a:gd name="connsiteY5-570" fmla="*/ 311271 h 1749205"/>
                <a:gd name="connsiteX6-571" fmla="*/ 985979 w 1817408"/>
                <a:gd name="connsiteY6-572" fmla="*/ 914115 h 1749205"/>
                <a:gd name="connsiteX7-573" fmla="*/ 1443938 w 1817408"/>
                <a:gd name="connsiteY7-574" fmla="*/ 552162 h 1749205"/>
                <a:gd name="connsiteX8-575" fmla="*/ 283084 w 1817408"/>
                <a:gd name="connsiteY8-576" fmla="*/ 1749205 h 1749205"/>
                <a:gd name="connsiteX0-577" fmla="*/ 0 w 2344474"/>
                <a:gd name="connsiteY0-578" fmla="*/ 1822671 h 2191097"/>
                <a:gd name="connsiteX1-579" fmla="*/ 1431349 w 2344474"/>
                <a:gd name="connsiteY1-580" fmla="*/ 628865 h 2191097"/>
                <a:gd name="connsiteX2-581" fmla="*/ 510032 w 2344474"/>
                <a:gd name="connsiteY2-582" fmla="*/ 1480493 h 2191097"/>
                <a:gd name="connsiteX3-583" fmla="*/ 2343232 w 2344474"/>
                <a:gd name="connsiteY3-584" fmla="*/ 236 h 2191097"/>
                <a:gd name="connsiteX4-585" fmla="*/ 808097 w 2344474"/>
                <a:gd name="connsiteY4-586" fmla="*/ 1360539 h 2191097"/>
                <a:gd name="connsiteX5-587" fmla="*/ 1571915 w 2344474"/>
                <a:gd name="connsiteY5-588" fmla="*/ 753163 h 2191097"/>
                <a:gd name="connsiteX6-589" fmla="*/ 985979 w 2344474"/>
                <a:gd name="connsiteY6-590" fmla="*/ 1356007 h 2191097"/>
                <a:gd name="connsiteX7-591" fmla="*/ 1443938 w 2344474"/>
                <a:gd name="connsiteY7-592" fmla="*/ 994054 h 2191097"/>
                <a:gd name="connsiteX8-593" fmla="*/ 283084 w 2344474"/>
                <a:gd name="connsiteY8-594" fmla="*/ 2191097 h 2191097"/>
                <a:gd name="connsiteX0-595" fmla="*/ 0 w 2344474"/>
                <a:gd name="connsiteY0-596" fmla="*/ 1822671 h 2191097"/>
                <a:gd name="connsiteX1-597" fmla="*/ 1744603 w 2344474"/>
                <a:gd name="connsiteY1-598" fmla="*/ 322872 h 2191097"/>
                <a:gd name="connsiteX2-599" fmla="*/ 510032 w 2344474"/>
                <a:gd name="connsiteY2-600" fmla="*/ 1480493 h 2191097"/>
                <a:gd name="connsiteX3-601" fmla="*/ 2343232 w 2344474"/>
                <a:gd name="connsiteY3-602" fmla="*/ 236 h 2191097"/>
                <a:gd name="connsiteX4-603" fmla="*/ 808097 w 2344474"/>
                <a:gd name="connsiteY4-604" fmla="*/ 1360539 h 2191097"/>
                <a:gd name="connsiteX5-605" fmla="*/ 1571915 w 2344474"/>
                <a:gd name="connsiteY5-606" fmla="*/ 753163 h 2191097"/>
                <a:gd name="connsiteX6-607" fmla="*/ 985979 w 2344474"/>
                <a:gd name="connsiteY6-608" fmla="*/ 1356007 h 2191097"/>
                <a:gd name="connsiteX7-609" fmla="*/ 1443938 w 2344474"/>
                <a:gd name="connsiteY7-610" fmla="*/ 994054 h 2191097"/>
                <a:gd name="connsiteX8-611" fmla="*/ 283084 w 2344474"/>
                <a:gd name="connsiteY8-612" fmla="*/ 2191097 h 2191097"/>
                <a:gd name="connsiteX0-613" fmla="*/ 0 w 2344429"/>
                <a:gd name="connsiteY0-614" fmla="*/ 1822663 h 2191089"/>
                <a:gd name="connsiteX1-615" fmla="*/ 1744603 w 2344429"/>
                <a:gd name="connsiteY1-616" fmla="*/ 322864 h 2191089"/>
                <a:gd name="connsiteX2-617" fmla="*/ 510032 w 2344429"/>
                <a:gd name="connsiteY2-618" fmla="*/ 1480485 h 2191089"/>
                <a:gd name="connsiteX3-619" fmla="*/ 2343232 w 2344429"/>
                <a:gd name="connsiteY3-620" fmla="*/ 228 h 2191089"/>
                <a:gd name="connsiteX4-621" fmla="*/ 808097 w 2344429"/>
                <a:gd name="connsiteY4-622" fmla="*/ 1360531 h 2191089"/>
                <a:gd name="connsiteX5-623" fmla="*/ 1909899 w 2344429"/>
                <a:gd name="connsiteY5-624" fmla="*/ 472662 h 2191089"/>
                <a:gd name="connsiteX6-625" fmla="*/ 985979 w 2344429"/>
                <a:gd name="connsiteY6-626" fmla="*/ 1355999 h 2191089"/>
                <a:gd name="connsiteX7-627" fmla="*/ 1443938 w 2344429"/>
                <a:gd name="connsiteY7-628" fmla="*/ 994046 h 2191089"/>
                <a:gd name="connsiteX8-629" fmla="*/ 283084 w 2344429"/>
                <a:gd name="connsiteY8-630" fmla="*/ 2191089 h 2191089"/>
                <a:gd name="connsiteX0-631" fmla="*/ 0 w 2343236"/>
                <a:gd name="connsiteY0-632" fmla="*/ 1822672 h 2191098"/>
                <a:gd name="connsiteX1-633" fmla="*/ 1744603 w 2343236"/>
                <a:gd name="connsiteY1-634" fmla="*/ 322873 h 2191098"/>
                <a:gd name="connsiteX2-635" fmla="*/ 790312 w 2343236"/>
                <a:gd name="connsiteY2-636" fmla="*/ 1242500 h 2191098"/>
                <a:gd name="connsiteX3-637" fmla="*/ 2343232 w 2343236"/>
                <a:gd name="connsiteY3-638" fmla="*/ 237 h 2191098"/>
                <a:gd name="connsiteX4-639" fmla="*/ 808097 w 2343236"/>
                <a:gd name="connsiteY4-640" fmla="*/ 1360540 h 2191098"/>
                <a:gd name="connsiteX5-641" fmla="*/ 1909899 w 2343236"/>
                <a:gd name="connsiteY5-642" fmla="*/ 472671 h 2191098"/>
                <a:gd name="connsiteX6-643" fmla="*/ 985979 w 2343236"/>
                <a:gd name="connsiteY6-644" fmla="*/ 1356008 h 2191098"/>
                <a:gd name="connsiteX7-645" fmla="*/ 1443938 w 2343236"/>
                <a:gd name="connsiteY7-646" fmla="*/ 994055 h 2191098"/>
                <a:gd name="connsiteX8-647" fmla="*/ 283084 w 2343236"/>
                <a:gd name="connsiteY8-648" fmla="*/ 2191098 h 2191098"/>
                <a:gd name="connsiteX0-649" fmla="*/ 0 w 2343236"/>
                <a:gd name="connsiteY0-650" fmla="*/ 1822672 h 2191098"/>
                <a:gd name="connsiteX1-651" fmla="*/ 1744603 w 2343236"/>
                <a:gd name="connsiteY1-652" fmla="*/ 322873 h 2191098"/>
                <a:gd name="connsiteX2-653" fmla="*/ 790312 w 2343236"/>
                <a:gd name="connsiteY2-654" fmla="*/ 1242500 h 2191098"/>
                <a:gd name="connsiteX3-655" fmla="*/ 2343232 w 2343236"/>
                <a:gd name="connsiteY3-656" fmla="*/ 237 h 2191098"/>
                <a:gd name="connsiteX4-657" fmla="*/ 808097 w 2343236"/>
                <a:gd name="connsiteY4-658" fmla="*/ 1360540 h 2191098"/>
                <a:gd name="connsiteX5-659" fmla="*/ 1909899 w 2343236"/>
                <a:gd name="connsiteY5-660" fmla="*/ 472671 h 2191098"/>
                <a:gd name="connsiteX6-661" fmla="*/ 985979 w 2343236"/>
                <a:gd name="connsiteY6-662" fmla="*/ 1356008 h 2191098"/>
                <a:gd name="connsiteX7-663" fmla="*/ 1650026 w 2343236"/>
                <a:gd name="connsiteY7-664" fmla="*/ 807060 h 2191098"/>
                <a:gd name="connsiteX8-665" fmla="*/ 283084 w 2343236"/>
                <a:gd name="connsiteY8-666" fmla="*/ 2191098 h 2191098"/>
                <a:gd name="connsiteX0-667" fmla="*/ 0 w 2343236"/>
                <a:gd name="connsiteY0-668" fmla="*/ 1822669 h 2191095"/>
                <a:gd name="connsiteX1-669" fmla="*/ 1975422 w 2343236"/>
                <a:gd name="connsiteY1-670" fmla="*/ 203873 h 2191095"/>
                <a:gd name="connsiteX2-671" fmla="*/ 790312 w 2343236"/>
                <a:gd name="connsiteY2-672" fmla="*/ 1242497 h 2191095"/>
                <a:gd name="connsiteX3-673" fmla="*/ 2343232 w 2343236"/>
                <a:gd name="connsiteY3-674" fmla="*/ 234 h 2191095"/>
                <a:gd name="connsiteX4-675" fmla="*/ 808097 w 2343236"/>
                <a:gd name="connsiteY4-676" fmla="*/ 1360537 h 2191095"/>
                <a:gd name="connsiteX5-677" fmla="*/ 1909899 w 2343236"/>
                <a:gd name="connsiteY5-678" fmla="*/ 472668 h 2191095"/>
                <a:gd name="connsiteX6-679" fmla="*/ 985979 w 2343236"/>
                <a:gd name="connsiteY6-680" fmla="*/ 1356005 h 2191095"/>
                <a:gd name="connsiteX7-681" fmla="*/ 1650026 w 2343236"/>
                <a:gd name="connsiteY7-682" fmla="*/ 807057 h 2191095"/>
                <a:gd name="connsiteX8-683" fmla="*/ 283084 w 2343236"/>
                <a:gd name="connsiteY8-684" fmla="*/ 2191095 h 2191095"/>
                <a:gd name="connsiteX0-685" fmla="*/ 0 w 2343236"/>
                <a:gd name="connsiteY0-686" fmla="*/ 1822669 h 2191095"/>
                <a:gd name="connsiteX1-687" fmla="*/ 1925961 w 2343236"/>
                <a:gd name="connsiteY1-688" fmla="*/ 203873 h 2191095"/>
                <a:gd name="connsiteX2-689" fmla="*/ 790312 w 2343236"/>
                <a:gd name="connsiteY2-690" fmla="*/ 1242497 h 2191095"/>
                <a:gd name="connsiteX3-691" fmla="*/ 2343232 w 2343236"/>
                <a:gd name="connsiteY3-692" fmla="*/ 234 h 2191095"/>
                <a:gd name="connsiteX4-693" fmla="*/ 808097 w 2343236"/>
                <a:gd name="connsiteY4-694" fmla="*/ 1360537 h 2191095"/>
                <a:gd name="connsiteX5-695" fmla="*/ 1909899 w 2343236"/>
                <a:gd name="connsiteY5-696" fmla="*/ 472668 h 2191095"/>
                <a:gd name="connsiteX6-697" fmla="*/ 985979 w 2343236"/>
                <a:gd name="connsiteY6-698" fmla="*/ 1356005 h 2191095"/>
                <a:gd name="connsiteX7-699" fmla="*/ 1650026 w 2343236"/>
                <a:gd name="connsiteY7-700" fmla="*/ 807057 h 2191095"/>
                <a:gd name="connsiteX8-701" fmla="*/ 283084 w 2343236"/>
                <a:gd name="connsiteY8-702" fmla="*/ 2191095 h 2191095"/>
                <a:gd name="connsiteX0-703" fmla="*/ 0 w 2343236"/>
                <a:gd name="connsiteY0-704" fmla="*/ 1822669 h 2191095"/>
                <a:gd name="connsiteX1-705" fmla="*/ 1934205 w 2343236"/>
                <a:gd name="connsiteY1-706" fmla="*/ 195374 h 2191095"/>
                <a:gd name="connsiteX2-707" fmla="*/ 790312 w 2343236"/>
                <a:gd name="connsiteY2-708" fmla="*/ 1242497 h 2191095"/>
                <a:gd name="connsiteX3-709" fmla="*/ 2343232 w 2343236"/>
                <a:gd name="connsiteY3-710" fmla="*/ 234 h 2191095"/>
                <a:gd name="connsiteX4-711" fmla="*/ 808097 w 2343236"/>
                <a:gd name="connsiteY4-712" fmla="*/ 1360537 h 2191095"/>
                <a:gd name="connsiteX5-713" fmla="*/ 1909899 w 2343236"/>
                <a:gd name="connsiteY5-714" fmla="*/ 472668 h 2191095"/>
                <a:gd name="connsiteX6-715" fmla="*/ 985979 w 2343236"/>
                <a:gd name="connsiteY6-716" fmla="*/ 1356005 h 2191095"/>
                <a:gd name="connsiteX7-717" fmla="*/ 1650026 w 2343236"/>
                <a:gd name="connsiteY7-718" fmla="*/ 807057 h 2191095"/>
                <a:gd name="connsiteX8-719" fmla="*/ 283084 w 2343236"/>
                <a:gd name="connsiteY8-720" fmla="*/ 2191095 h 2191095"/>
                <a:gd name="connsiteX0-721" fmla="*/ 0 w 2343236"/>
                <a:gd name="connsiteY0-722" fmla="*/ 1822669 h 2191095"/>
                <a:gd name="connsiteX1-723" fmla="*/ 1934205 w 2343236"/>
                <a:gd name="connsiteY1-724" fmla="*/ 195374 h 2191095"/>
                <a:gd name="connsiteX2-725" fmla="*/ 790312 w 2343236"/>
                <a:gd name="connsiteY2-726" fmla="*/ 1242497 h 2191095"/>
                <a:gd name="connsiteX3-727" fmla="*/ 2343232 w 2343236"/>
                <a:gd name="connsiteY3-728" fmla="*/ 234 h 2191095"/>
                <a:gd name="connsiteX4-729" fmla="*/ 808097 w 2343236"/>
                <a:gd name="connsiteY4-730" fmla="*/ 1360537 h 2191095"/>
                <a:gd name="connsiteX5-731" fmla="*/ 1909899 w 2343236"/>
                <a:gd name="connsiteY5-732" fmla="*/ 472668 h 2191095"/>
                <a:gd name="connsiteX6-733" fmla="*/ 985979 w 2343236"/>
                <a:gd name="connsiteY6-734" fmla="*/ 1356005 h 2191095"/>
                <a:gd name="connsiteX7-735" fmla="*/ 1650026 w 2343236"/>
                <a:gd name="connsiteY7-736" fmla="*/ 807057 h 2191095"/>
                <a:gd name="connsiteX8-737" fmla="*/ 283084 w 2343236"/>
                <a:gd name="connsiteY8-738" fmla="*/ 2191095 h 2191095"/>
                <a:gd name="connsiteX0-739" fmla="*/ 0 w 2343236"/>
                <a:gd name="connsiteY0-740" fmla="*/ 1822669 h 2191095"/>
                <a:gd name="connsiteX1-741" fmla="*/ 1934205 w 2343236"/>
                <a:gd name="connsiteY1-742" fmla="*/ 195374 h 2191095"/>
                <a:gd name="connsiteX2-743" fmla="*/ 790312 w 2343236"/>
                <a:gd name="connsiteY2-744" fmla="*/ 1242497 h 2191095"/>
                <a:gd name="connsiteX3-745" fmla="*/ 2343232 w 2343236"/>
                <a:gd name="connsiteY3-746" fmla="*/ 234 h 2191095"/>
                <a:gd name="connsiteX4-747" fmla="*/ 808097 w 2343236"/>
                <a:gd name="connsiteY4-748" fmla="*/ 1360537 h 2191095"/>
                <a:gd name="connsiteX5-749" fmla="*/ 1909899 w 2343236"/>
                <a:gd name="connsiteY5-750" fmla="*/ 472668 h 2191095"/>
                <a:gd name="connsiteX6-751" fmla="*/ 985979 w 2343236"/>
                <a:gd name="connsiteY6-752" fmla="*/ 1356005 h 2191095"/>
                <a:gd name="connsiteX7-753" fmla="*/ 1650026 w 2343236"/>
                <a:gd name="connsiteY7-754" fmla="*/ 807057 h 2191095"/>
                <a:gd name="connsiteX8-755" fmla="*/ 283084 w 2343236"/>
                <a:gd name="connsiteY8-756" fmla="*/ 2191095 h 2191095"/>
                <a:gd name="connsiteX0-757" fmla="*/ 0 w 2343236"/>
                <a:gd name="connsiteY0-758" fmla="*/ 1822669 h 2191095"/>
                <a:gd name="connsiteX1-759" fmla="*/ 1934205 w 2343236"/>
                <a:gd name="connsiteY1-760" fmla="*/ 195374 h 2191095"/>
                <a:gd name="connsiteX2-761" fmla="*/ 790312 w 2343236"/>
                <a:gd name="connsiteY2-762" fmla="*/ 1242497 h 2191095"/>
                <a:gd name="connsiteX3-763" fmla="*/ 2343232 w 2343236"/>
                <a:gd name="connsiteY3-764" fmla="*/ 234 h 2191095"/>
                <a:gd name="connsiteX4-765" fmla="*/ 808097 w 2343236"/>
                <a:gd name="connsiteY4-766" fmla="*/ 1360537 h 2191095"/>
                <a:gd name="connsiteX5-767" fmla="*/ 1909899 w 2343236"/>
                <a:gd name="connsiteY5-768" fmla="*/ 472668 h 2191095"/>
                <a:gd name="connsiteX6-769" fmla="*/ 985979 w 2343236"/>
                <a:gd name="connsiteY6-770" fmla="*/ 1356005 h 2191095"/>
                <a:gd name="connsiteX7-771" fmla="*/ 1650026 w 2343236"/>
                <a:gd name="connsiteY7-772" fmla="*/ 807057 h 2191095"/>
                <a:gd name="connsiteX8-773" fmla="*/ 283084 w 2343236"/>
                <a:gd name="connsiteY8-774" fmla="*/ 2191095 h 2191095"/>
                <a:gd name="connsiteX0-775" fmla="*/ 0 w 2343236"/>
                <a:gd name="connsiteY0-776" fmla="*/ 1822669 h 2191095"/>
                <a:gd name="connsiteX1-777" fmla="*/ 1934205 w 2343236"/>
                <a:gd name="connsiteY1-778" fmla="*/ 195374 h 2191095"/>
                <a:gd name="connsiteX2-779" fmla="*/ 790312 w 2343236"/>
                <a:gd name="connsiteY2-780" fmla="*/ 1242497 h 2191095"/>
                <a:gd name="connsiteX3-781" fmla="*/ 2343232 w 2343236"/>
                <a:gd name="connsiteY3-782" fmla="*/ 234 h 2191095"/>
                <a:gd name="connsiteX4-783" fmla="*/ 808097 w 2343236"/>
                <a:gd name="connsiteY4-784" fmla="*/ 1360537 h 2191095"/>
                <a:gd name="connsiteX5-785" fmla="*/ 1909899 w 2343236"/>
                <a:gd name="connsiteY5-786" fmla="*/ 472668 h 2191095"/>
                <a:gd name="connsiteX6-787" fmla="*/ 985979 w 2343236"/>
                <a:gd name="connsiteY6-788" fmla="*/ 1356005 h 2191095"/>
                <a:gd name="connsiteX7-789" fmla="*/ 1650026 w 2343236"/>
                <a:gd name="connsiteY7-790" fmla="*/ 807057 h 2191095"/>
                <a:gd name="connsiteX8-791" fmla="*/ 283084 w 2343236"/>
                <a:gd name="connsiteY8-792" fmla="*/ 2191095 h 2191095"/>
                <a:gd name="connsiteX0-793" fmla="*/ 0 w 2345612"/>
                <a:gd name="connsiteY0-794" fmla="*/ 1823457 h 2191883"/>
                <a:gd name="connsiteX1-795" fmla="*/ 1934205 w 2345612"/>
                <a:gd name="connsiteY1-796" fmla="*/ 196162 h 2191883"/>
                <a:gd name="connsiteX2-797" fmla="*/ 790312 w 2345612"/>
                <a:gd name="connsiteY2-798" fmla="*/ 1243285 h 2191883"/>
                <a:gd name="connsiteX3-799" fmla="*/ 2343232 w 2345612"/>
                <a:gd name="connsiteY3-800" fmla="*/ 1022 h 2191883"/>
                <a:gd name="connsiteX4-801" fmla="*/ 1162569 w 2345612"/>
                <a:gd name="connsiteY4-802" fmla="*/ 1021334 h 2191883"/>
                <a:gd name="connsiteX5-803" fmla="*/ 1909899 w 2345612"/>
                <a:gd name="connsiteY5-804" fmla="*/ 473456 h 2191883"/>
                <a:gd name="connsiteX6-805" fmla="*/ 985979 w 2345612"/>
                <a:gd name="connsiteY6-806" fmla="*/ 1356793 h 2191883"/>
                <a:gd name="connsiteX7-807" fmla="*/ 1650026 w 2345612"/>
                <a:gd name="connsiteY7-808" fmla="*/ 807845 h 2191883"/>
                <a:gd name="connsiteX8-809" fmla="*/ 283084 w 2345612"/>
                <a:gd name="connsiteY8-810" fmla="*/ 2191883 h 2191883"/>
                <a:gd name="connsiteX0-811" fmla="*/ 0 w 2345854"/>
                <a:gd name="connsiteY0-812" fmla="*/ 1823457 h 2191883"/>
                <a:gd name="connsiteX1-813" fmla="*/ 1934205 w 2345854"/>
                <a:gd name="connsiteY1-814" fmla="*/ 196162 h 2191883"/>
                <a:gd name="connsiteX2-815" fmla="*/ 790312 w 2345854"/>
                <a:gd name="connsiteY2-816" fmla="*/ 1243285 h 2191883"/>
                <a:gd name="connsiteX3-817" fmla="*/ 2343232 w 2345854"/>
                <a:gd name="connsiteY3-818" fmla="*/ 1022 h 2191883"/>
                <a:gd name="connsiteX4-819" fmla="*/ 1179056 w 2345854"/>
                <a:gd name="connsiteY4-820" fmla="*/ 1021334 h 2191883"/>
                <a:gd name="connsiteX5-821" fmla="*/ 1909899 w 2345854"/>
                <a:gd name="connsiteY5-822" fmla="*/ 473456 h 2191883"/>
                <a:gd name="connsiteX6-823" fmla="*/ 985979 w 2345854"/>
                <a:gd name="connsiteY6-824" fmla="*/ 1356793 h 2191883"/>
                <a:gd name="connsiteX7-825" fmla="*/ 1650026 w 2345854"/>
                <a:gd name="connsiteY7-826" fmla="*/ 807845 h 2191883"/>
                <a:gd name="connsiteX8-827" fmla="*/ 283084 w 2345854"/>
                <a:gd name="connsiteY8-828" fmla="*/ 2191883 h 2191883"/>
                <a:gd name="connsiteX0-829" fmla="*/ 0 w 2345854"/>
                <a:gd name="connsiteY0-830" fmla="*/ 1823457 h 2191883"/>
                <a:gd name="connsiteX1-831" fmla="*/ 1934205 w 2345854"/>
                <a:gd name="connsiteY1-832" fmla="*/ 196162 h 2191883"/>
                <a:gd name="connsiteX2-833" fmla="*/ 790312 w 2345854"/>
                <a:gd name="connsiteY2-834" fmla="*/ 1243285 h 2191883"/>
                <a:gd name="connsiteX3-835" fmla="*/ 2343232 w 2345854"/>
                <a:gd name="connsiteY3-836" fmla="*/ 1022 h 2191883"/>
                <a:gd name="connsiteX4-837" fmla="*/ 1179056 w 2345854"/>
                <a:gd name="connsiteY4-838" fmla="*/ 1021334 h 2191883"/>
                <a:gd name="connsiteX5-839" fmla="*/ 1909899 w 2345854"/>
                <a:gd name="connsiteY5-840" fmla="*/ 473456 h 2191883"/>
                <a:gd name="connsiteX6-841" fmla="*/ 1101389 w 2345854"/>
                <a:gd name="connsiteY6-842" fmla="*/ 1220796 h 2191883"/>
                <a:gd name="connsiteX7-843" fmla="*/ 1650026 w 2345854"/>
                <a:gd name="connsiteY7-844" fmla="*/ 807845 h 2191883"/>
                <a:gd name="connsiteX8-845" fmla="*/ 283084 w 2345854"/>
                <a:gd name="connsiteY8-846" fmla="*/ 2191883 h 2191883"/>
                <a:gd name="connsiteX0-847" fmla="*/ 0 w 2345854"/>
                <a:gd name="connsiteY0-848" fmla="*/ 1823457 h 2191883"/>
                <a:gd name="connsiteX1-849" fmla="*/ 1934205 w 2345854"/>
                <a:gd name="connsiteY1-850" fmla="*/ 196162 h 2191883"/>
                <a:gd name="connsiteX2-851" fmla="*/ 790312 w 2345854"/>
                <a:gd name="connsiteY2-852" fmla="*/ 1243285 h 2191883"/>
                <a:gd name="connsiteX3-853" fmla="*/ 2343232 w 2345854"/>
                <a:gd name="connsiteY3-854" fmla="*/ 1022 h 2191883"/>
                <a:gd name="connsiteX4-855" fmla="*/ 1179056 w 2345854"/>
                <a:gd name="connsiteY4-856" fmla="*/ 1021334 h 2191883"/>
                <a:gd name="connsiteX5-857" fmla="*/ 1909899 w 2345854"/>
                <a:gd name="connsiteY5-858" fmla="*/ 473456 h 2191883"/>
                <a:gd name="connsiteX6-859" fmla="*/ 1126120 w 2345854"/>
                <a:gd name="connsiteY6-860" fmla="*/ 1203797 h 2191883"/>
                <a:gd name="connsiteX7-861" fmla="*/ 1650026 w 2345854"/>
                <a:gd name="connsiteY7-862" fmla="*/ 807845 h 2191883"/>
                <a:gd name="connsiteX8-863" fmla="*/ 283084 w 2345854"/>
                <a:gd name="connsiteY8-864" fmla="*/ 2191883 h 2191883"/>
                <a:gd name="connsiteX0-865" fmla="*/ 0 w 2345854"/>
                <a:gd name="connsiteY0-866" fmla="*/ 1823457 h 2132563"/>
                <a:gd name="connsiteX1-867" fmla="*/ 1934205 w 2345854"/>
                <a:gd name="connsiteY1-868" fmla="*/ 196162 h 2132563"/>
                <a:gd name="connsiteX2-869" fmla="*/ 790312 w 2345854"/>
                <a:gd name="connsiteY2-870" fmla="*/ 1243285 h 2132563"/>
                <a:gd name="connsiteX3-871" fmla="*/ 2343232 w 2345854"/>
                <a:gd name="connsiteY3-872" fmla="*/ 1022 h 2132563"/>
                <a:gd name="connsiteX4-873" fmla="*/ 1179056 w 2345854"/>
                <a:gd name="connsiteY4-874" fmla="*/ 1021334 h 2132563"/>
                <a:gd name="connsiteX5-875" fmla="*/ 1909899 w 2345854"/>
                <a:gd name="connsiteY5-876" fmla="*/ 473456 h 2132563"/>
                <a:gd name="connsiteX6-877" fmla="*/ 1126120 w 2345854"/>
                <a:gd name="connsiteY6-878" fmla="*/ 1203797 h 2132563"/>
                <a:gd name="connsiteX7-879" fmla="*/ 1650026 w 2345854"/>
                <a:gd name="connsiteY7-880" fmla="*/ 807845 h 2132563"/>
                <a:gd name="connsiteX8-881" fmla="*/ 278620 w 2345854"/>
                <a:gd name="connsiteY8-882" fmla="*/ 2132563 h 2132563"/>
                <a:gd name="connsiteX0-883" fmla="*/ 0 w 2345854"/>
                <a:gd name="connsiteY0-884" fmla="*/ 1823457 h 2148853"/>
                <a:gd name="connsiteX1-885" fmla="*/ 1934205 w 2345854"/>
                <a:gd name="connsiteY1-886" fmla="*/ 196162 h 2148853"/>
                <a:gd name="connsiteX2-887" fmla="*/ 790312 w 2345854"/>
                <a:gd name="connsiteY2-888" fmla="*/ 1243285 h 2148853"/>
                <a:gd name="connsiteX3-889" fmla="*/ 2343232 w 2345854"/>
                <a:gd name="connsiteY3-890" fmla="*/ 1022 h 2148853"/>
                <a:gd name="connsiteX4-891" fmla="*/ 1179056 w 2345854"/>
                <a:gd name="connsiteY4-892" fmla="*/ 1021334 h 2148853"/>
                <a:gd name="connsiteX5-893" fmla="*/ 1909899 w 2345854"/>
                <a:gd name="connsiteY5-894" fmla="*/ 473456 h 2148853"/>
                <a:gd name="connsiteX6-895" fmla="*/ 1126120 w 2345854"/>
                <a:gd name="connsiteY6-896" fmla="*/ 1203797 h 2148853"/>
                <a:gd name="connsiteX7-897" fmla="*/ 1650026 w 2345854"/>
                <a:gd name="connsiteY7-898" fmla="*/ 807845 h 2148853"/>
                <a:gd name="connsiteX8-899" fmla="*/ 288114 w 2345854"/>
                <a:gd name="connsiteY8-900" fmla="*/ 2148853 h 2148853"/>
                <a:gd name="connsiteX0-901" fmla="*/ 0 w 2345854"/>
                <a:gd name="connsiteY0-902" fmla="*/ 1823457 h 2148853"/>
                <a:gd name="connsiteX1-903" fmla="*/ 1934205 w 2345854"/>
                <a:gd name="connsiteY1-904" fmla="*/ 196162 h 2148853"/>
                <a:gd name="connsiteX2-905" fmla="*/ 790312 w 2345854"/>
                <a:gd name="connsiteY2-906" fmla="*/ 1243285 h 2148853"/>
                <a:gd name="connsiteX3-907" fmla="*/ 2343232 w 2345854"/>
                <a:gd name="connsiteY3-908" fmla="*/ 1022 h 2148853"/>
                <a:gd name="connsiteX4-909" fmla="*/ 1179056 w 2345854"/>
                <a:gd name="connsiteY4-910" fmla="*/ 1021334 h 2148853"/>
                <a:gd name="connsiteX5-911" fmla="*/ 1909899 w 2345854"/>
                <a:gd name="connsiteY5-912" fmla="*/ 473456 h 2148853"/>
                <a:gd name="connsiteX6-913" fmla="*/ 1126120 w 2345854"/>
                <a:gd name="connsiteY6-914" fmla="*/ 1203797 h 2148853"/>
                <a:gd name="connsiteX7-915" fmla="*/ 1650026 w 2345854"/>
                <a:gd name="connsiteY7-916" fmla="*/ 807845 h 2148853"/>
                <a:gd name="connsiteX8-917" fmla="*/ 288114 w 2345854"/>
                <a:gd name="connsiteY8-918" fmla="*/ 2148853 h 2148853"/>
                <a:gd name="connsiteX0-919" fmla="*/ 0 w 2345854"/>
                <a:gd name="connsiteY0-920" fmla="*/ 1823457 h 2148853"/>
                <a:gd name="connsiteX1-921" fmla="*/ 1934205 w 2345854"/>
                <a:gd name="connsiteY1-922" fmla="*/ 196162 h 2148853"/>
                <a:gd name="connsiteX2-923" fmla="*/ 790312 w 2345854"/>
                <a:gd name="connsiteY2-924" fmla="*/ 1243285 h 2148853"/>
                <a:gd name="connsiteX3-925" fmla="*/ 2343232 w 2345854"/>
                <a:gd name="connsiteY3-926" fmla="*/ 1022 h 2148853"/>
                <a:gd name="connsiteX4-927" fmla="*/ 1179056 w 2345854"/>
                <a:gd name="connsiteY4-928" fmla="*/ 1021334 h 2148853"/>
                <a:gd name="connsiteX5-929" fmla="*/ 1909899 w 2345854"/>
                <a:gd name="connsiteY5-930" fmla="*/ 473456 h 2148853"/>
                <a:gd name="connsiteX6-931" fmla="*/ 1126120 w 2345854"/>
                <a:gd name="connsiteY6-932" fmla="*/ 1203797 h 2148853"/>
                <a:gd name="connsiteX7-933" fmla="*/ 1687932 w 2345854"/>
                <a:gd name="connsiteY7-934" fmla="*/ 762185 h 2148853"/>
                <a:gd name="connsiteX8-935" fmla="*/ 288114 w 2345854"/>
                <a:gd name="connsiteY8-936" fmla="*/ 2148853 h 2148853"/>
                <a:gd name="connsiteX0-937" fmla="*/ 0 w 2345854"/>
                <a:gd name="connsiteY0-938" fmla="*/ 1823457 h 2148853"/>
                <a:gd name="connsiteX1-939" fmla="*/ 1934205 w 2345854"/>
                <a:gd name="connsiteY1-940" fmla="*/ 196162 h 2148853"/>
                <a:gd name="connsiteX2-941" fmla="*/ 790312 w 2345854"/>
                <a:gd name="connsiteY2-942" fmla="*/ 1243285 h 2148853"/>
                <a:gd name="connsiteX3-943" fmla="*/ 2343232 w 2345854"/>
                <a:gd name="connsiteY3-944" fmla="*/ 1022 h 2148853"/>
                <a:gd name="connsiteX4-945" fmla="*/ 1179056 w 2345854"/>
                <a:gd name="connsiteY4-946" fmla="*/ 1021334 h 2148853"/>
                <a:gd name="connsiteX5-947" fmla="*/ 1909899 w 2345854"/>
                <a:gd name="connsiteY5-948" fmla="*/ 473456 h 2148853"/>
                <a:gd name="connsiteX6-949" fmla="*/ 1126120 w 2345854"/>
                <a:gd name="connsiteY6-950" fmla="*/ 1203797 h 2148853"/>
                <a:gd name="connsiteX7-951" fmla="*/ 1687932 w 2345854"/>
                <a:gd name="connsiteY7-952" fmla="*/ 762185 h 2148853"/>
                <a:gd name="connsiteX8-953" fmla="*/ 288114 w 2345854"/>
                <a:gd name="connsiteY8-954" fmla="*/ 2148853 h 2148853"/>
                <a:gd name="connsiteX0-955" fmla="*/ 0 w 2345854"/>
                <a:gd name="connsiteY0-956" fmla="*/ 1823457 h 2148853"/>
                <a:gd name="connsiteX1-957" fmla="*/ 1934205 w 2345854"/>
                <a:gd name="connsiteY1-958" fmla="*/ 196162 h 2148853"/>
                <a:gd name="connsiteX2-959" fmla="*/ 790312 w 2345854"/>
                <a:gd name="connsiteY2-960" fmla="*/ 1243285 h 2148853"/>
                <a:gd name="connsiteX3-961" fmla="*/ 2343232 w 2345854"/>
                <a:gd name="connsiteY3-962" fmla="*/ 1022 h 2148853"/>
                <a:gd name="connsiteX4-963" fmla="*/ 1179056 w 2345854"/>
                <a:gd name="connsiteY4-964" fmla="*/ 1021334 h 2148853"/>
                <a:gd name="connsiteX5-965" fmla="*/ 1909899 w 2345854"/>
                <a:gd name="connsiteY5-966" fmla="*/ 473456 h 2148853"/>
                <a:gd name="connsiteX6-967" fmla="*/ 1126120 w 2345854"/>
                <a:gd name="connsiteY6-968" fmla="*/ 1203797 h 2148853"/>
                <a:gd name="connsiteX7-969" fmla="*/ 1730302 w 2345854"/>
                <a:gd name="connsiteY7-970" fmla="*/ 775846 h 2148853"/>
                <a:gd name="connsiteX8-971" fmla="*/ 288114 w 2345854"/>
                <a:gd name="connsiteY8-972" fmla="*/ 2148853 h 2148853"/>
                <a:gd name="connsiteX0-973" fmla="*/ 0 w 2345854"/>
                <a:gd name="connsiteY0-974" fmla="*/ 1823457 h 2148853"/>
                <a:gd name="connsiteX1-975" fmla="*/ 1934205 w 2345854"/>
                <a:gd name="connsiteY1-976" fmla="*/ 196162 h 2148853"/>
                <a:gd name="connsiteX2-977" fmla="*/ 790312 w 2345854"/>
                <a:gd name="connsiteY2-978" fmla="*/ 1243285 h 2148853"/>
                <a:gd name="connsiteX3-979" fmla="*/ 2343232 w 2345854"/>
                <a:gd name="connsiteY3-980" fmla="*/ 1022 h 2148853"/>
                <a:gd name="connsiteX4-981" fmla="*/ 1179056 w 2345854"/>
                <a:gd name="connsiteY4-982" fmla="*/ 1021334 h 2148853"/>
                <a:gd name="connsiteX5-983" fmla="*/ 1909899 w 2345854"/>
                <a:gd name="connsiteY5-984" fmla="*/ 473456 h 2148853"/>
                <a:gd name="connsiteX6-985" fmla="*/ 1126120 w 2345854"/>
                <a:gd name="connsiteY6-986" fmla="*/ 1203797 h 2148853"/>
                <a:gd name="connsiteX7-987" fmla="*/ 1730302 w 2345854"/>
                <a:gd name="connsiteY7-988" fmla="*/ 775846 h 2148853"/>
                <a:gd name="connsiteX8-989" fmla="*/ 288114 w 2345854"/>
                <a:gd name="connsiteY8-990" fmla="*/ 2148853 h 2148853"/>
                <a:gd name="connsiteX0-991" fmla="*/ 0 w 2531328"/>
                <a:gd name="connsiteY0-992" fmla="*/ 1991652 h 2317048"/>
                <a:gd name="connsiteX1-993" fmla="*/ 1934205 w 2531328"/>
                <a:gd name="connsiteY1-994" fmla="*/ 364357 h 2317048"/>
                <a:gd name="connsiteX2-995" fmla="*/ 790312 w 2531328"/>
                <a:gd name="connsiteY2-996" fmla="*/ 1411480 h 2317048"/>
                <a:gd name="connsiteX3-997" fmla="*/ 2529006 w 2531328"/>
                <a:gd name="connsiteY3-998" fmla="*/ 897 h 2317048"/>
                <a:gd name="connsiteX4-999" fmla="*/ 1179056 w 2531328"/>
                <a:gd name="connsiteY4-1000" fmla="*/ 1189529 h 2317048"/>
                <a:gd name="connsiteX5-1001" fmla="*/ 1909899 w 2531328"/>
                <a:gd name="connsiteY5-1002" fmla="*/ 641651 h 2317048"/>
                <a:gd name="connsiteX6-1003" fmla="*/ 1126120 w 2531328"/>
                <a:gd name="connsiteY6-1004" fmla="*/ 1371992 h 2317048"/>
                <a:gd name="connsiteX7-1005" fmla="*/ 1730302 w 2531328"/>
                <a:gd name="connsiteY7-1006" fmla="*/ 944041 h 2317048"/>
                <a:gd name="connsiteX8-1007" fmla="*/ 288114 w 2531328"/>
                <a:gd name="connsiteY8-1008" fmla="*/ 2317048 h 2317048"/>
                <a:gd name="connsiteX0-1009" fmla="*/ 0 w 2531329"/>
                <a:gd name="connsiteY0-1010" fmla="*/ 1991652 h 2317048"/>
                <a:gd name="connsiteX1-1011" fmla="*/ 1934205 w 2531329"/>
                <a:gd name="connsiteY1-1012" fmla="*/ 364357 h 2317048"/>
                <a:gd name="connsiteX2-1013" fmla="*/ 790312 w 2531329"/>
                <a:gd name="connsiteY2-1014" fmla="*/ 1411480 h 2317048"/>
                <a:gd name="connsiteX3-1015" fmla="*/ 2529007 w 2531329"/>
                <a:gd name="connsiteY3-1016" fmla="*/ 897 h 2317048"/>
                <a:gd name="connsiteX4-1017" fmla="*/ 1179056 w 2531329"/>
                <a:gd name="connsiteY4-1018" fmla="*/ 1189529 h 2317048"/>
                <a:gd name="connsiteX5-1019" fmla="*/ 1909899 w 2531329"/>
                <a:gd name="connsiteY5-1020" fmla="*/ 641651 h 2317048"/>
                <a:gd name="connsiteX6-1021" fmla="*/ 1126120 w 2531329"/>
                <a:gd name="connsiteY6-1022" fmla="*/ 1371992 h 2317048"/>
                <a:gd name="connsiteX7-1023" fmla="*/ 1730302 w 2531329"/>
                <a:gd name="connsiteY7-1024" fmla="*/ 944041 h 2317048"/>
                <a:gd name="connsiteX8-1025" fmla="*/ 288114 w 2531329"/>
                <a:gd name="connsiteY8-1026" fmla="*/ 2317048 h 2317048"/>
                <a:gd name="connsiteX0-1027" fmla="*/ 0 w 2531329"/>
                <a:gd name="connsiteY0-1028" fmla="*/ 1991652 h 2317048"/>
                <a:gd name="connsiteX1-1029" fmla="*/ 2003073 w 2531329"/>
                <a:gd name="connsiteY1-1030" fmla="*/ 290645 h 2317048"/>
                <a:gd name="connsiteX2-1031" fmla="*/ 790312 w 2531329"/>
                <a:gd name="connsiteY2-1032" fmla="*/ 1411480 h 2317048"/>
                <a:gd name="connsiteX3-1033" fmla="*/ 2529007 w 2531329"/>
                <a:gd name="connsiteY3-1034" fmla="*/ 897 h 2317048"/>
                <a:gd name="connsiteX4-1035" fmla="*/ 1179056 w 2531329"/>
                <a:gd name="connsiteY4-1036" fmla="*/ 1189529 h 2317048"/>
                <a:gd name="connsiteX5-1037" fmla="*/ 1909899 w 2531329"/>
                <a:gd name="connsiteY5-1038" fmla="*/ 641651 h 2317048"/>
                <a:gd name="connsiteX6-1039" fmla="*/ 1126120 w 2531329"/>
                <a:gd name="connsiteY6-1040" fmla="*/ 1371992 h 2317048"/>
                <a:gd name="connsiteX7-1041" fmla="*/ 1730302 w 2531329"/>
                <a:gd name="connsiteY7-1042" fmla="*/ 944041 h 2317048"/>
                <a:gd name="connsiteX8-1043" fmla="*/ 288114 w 2531329"/>
                <a:gd name="connsiteY8-1044" fmla="*/ 2317048 h 2317048"/>
                <a:gd name="connsiteX0-1045" fmla="*/ 0 w 2531329"/>
                <a:gd name="connsiteY0-1046" fmla="*/ 1991652 h 2317048"/>
                <a:gd name="connsiteX1-1047" fmla="*/ 2035949 w 2531329"/>
                <a:gd name="connsiteY1-1048" fmla="*/ 288015 h 2317048"/>
                <a:gd name="connsiteX2-1049" fmla="*/ 790312 w 2531329"/>
                <a:gd name="connsiteY2-1050" fmla="*/ 1411480 h 2317048"/>
                <a:gd name="connsiteX3-1051" fmla="*/ 2529007 w 2531329"/>
                <a:gd name="connsiteY3-1052" fmla="*/ 897 h 2317048"/>
                <a:gd name="connsiteX4-1053" fmla="*/ 1179056 w 2531329"/>
                <a:gd name="connsiteY4-1054" fmla="*/ 1189529 h 2317048"/>
                <a:gd name="connsiteX5-1055" fmla="*/ 1909899 w 2531329"/>
                <a:gd name="connsiteY5-1056" fmla="*/ 641651 h 2317048"/>
                <a:gd name="connsiteX6-1057" fmla="*/ 1126120 w 2531329"/>
                <a:gd name="connsiteY6-1058" fmla="*/ 1371992 h 2317048"/>
                <a:gd name="connsiteX7-1059" fmla="*/ 1730302 w 2531329"/>
                <a:gd name="connsiteY7-1060" fmla="*/ 944041 h 2317048"/>
                <a:gd name="connsiteX8-1061" fmla="*/ 288114 w 2531329"/>
                <a:gd name="connsiteY8-1062" fmla="*/ 2317048 h 2317048"/>
                <a:gd name="connsiteX0-1063" fmla="*/ 0 w 2534647"/>
                <a:gd name="connsiteY0-1064" fmla="*/ 1993705 h 2319101"/>
                <a:gd name="connsiteX1-1065" fmla="*/ 2035949 w 2534647"/>
                <a:gd name="connsiteY1-1066" fmla="*/ 290068 h 2319101"/>
                <a:gd name="connsiteX2-1067" fmla="*/ 790312 w 2534647"/>
                <a:gd name="connsiteY2-1068" fmla="*/ 1413533 h 2319101"/>
                <a:gd name="connsiteX3-1069" fmla="*/ 2529007 w 2534647"/>
                <a:gd name="connsiteY3-1070" fmla="*/ 2950 h 2319101"/>
                <a:gd name="connsiteX4-1071" fmla="*/ 1365467 w 2534647"/>
                <a:gd name="connsiteY4-1072" fmla="*/ 1031738 h 2319101"/>
                <a:gd name="connsiteX5-1073" fmla="*/ 1909899 w 2534647"/>
                <a:gd name="connsiteY5-1074" fmla="*/ 643704 h 2319101"/>
                <a:gd name="connsiteX6-1075" fmla="*/ 1126120 w 2534647"/>
                <a:gd name="connsiteY6-1076" fmla="*/ 1374045 h 2319101"/>
                <a:gd name="connsiteX7-1077" fmla="*/ 1730302 w 2534647"/>
                <a:gd name="connsiteY7-1078" fmla="*/ 946094 h 2319101"/>
                <a:gd name="connsiteX8-1079" fmla="*/ 288114 w 2534647"/>
                <a:gd name="connsiteY8-1080" fmla="*/ 2319101 h 2319101"/>
                <a:gd name="connsiteX0-1081" fmla="*/ 0 w 2534647"/>
                <a:gd name="connsiteY0-1082" fmla="*/ 1993705 h 2319101"/>
                <a:gd name="connsiteX1-1083" fmla="*/ 2035949 w 2534647"/>
                <a:gd name="connsiteY1-1084" fmla="*/ 290068 h 2319101"/>
                <a:gd name="connsiteX2-1085" fmla="*/ 790312 w 2534647"/>
                <a:gd name="connsiteY2-1086" fmla="*/ 1413533 h 2319101"/>
                <a:gd name="connsiteX3-1087" fmla="*/ 2529007 w 2534647"/>
                <a:gd name="connsiteY3-1088" fmla="*/ 2950 h 2319101"/>
                <a:gd name="connsiteX4-1089" fmla="*/ 1365467 w 2534647"/>
                <a:gd name="connsiteY4-1090" fmla="*/ 1031738 h 2319101"/>
                <a:gd name="connsiteX5-1091" fmla="*/ 1909899 w 2534647"/>
                <a:gd name="connsiteY5-1092" fmla="*/ 643704 h 2319101"/>
                <a:gd name="connsiteX6-1093" fmla="*/ 1126120 w 2534647"/>
                <a:gd name="connsiteY6-1094" fmla="*/ 1374045 h 2319101"/>
                <a:gd name="connsiteX7-1095" fmla="*/ 1787834 w 2534647"/>
                <a:gd name="connsiteY7-1096" fmla="*/ 941492 h 2319101"/>
                <a:gd name="connsiteX8-1097" fmla="*/ 288114 w 2534647"/>
                <a:gd name="connsiteY8-1098" fmla="*/ 2319101 h 2319101"/>
                <a:gd name="connsiteX0-1099" fmla="*/ 0 w 2534647"/>
                <a:gd name="connsiteY0-1100" fmla="*/ 1993705 h 2319101"/>
                <a:gd name="connsiteX1-1101" fmla="*/ 2035949 w 2534647"/>
                <a:gd name="connsiteY1-1102" fmla="*/ 290068 h 2319101"/>
                <a:gd name="connsiteX2-1103" fmla="*/ 790312 w 2534647"/>
                <a:gd name="connsiteY2-1104" fmla="*/ 1413533 h 2319101"/>
                <a:gd name="connsiteX3-1105" fmla="*/ 2529007 w 2534647"/>
                <a:gd name="connsiteY3-1106" fmla="*/ 2950 h 2319101"/>
                <a:gd name="connsiteX4-1107" fmla="*/ 1365467 w 2534647"/>
                <a:gd name="connsiteY4-1108" fmla="*/ 1031738 h 2319101"/>
                <a:gd name="connsiteX5-1109" fmla="*/ 1909899 w 2534647"/>
                <a:gd name="connsiteY5-1110" fmla="*/ 643704 h 2319101"/>
                <a:gd name="connsiteX6-1111" fmla="*/ 1126120 w 2534647"/>
                <a:gd name="connsiteY6-1112" fmla="*/ 1374045 h 2319101"/>
                <a:gd name="connsiteX7-1113" fmla="*/ 1787834 w 2534647"/>
                <a:gd name="connsiteY7-1114" fmla="*/ 941492 h 2319101"/>
                <a:gd name="connsiteX8-1115" fmla="*/ 288114 w 2534647"/>
                <a:gd name="connsiteY8-1116" fmla="*/ 2319101 h 2319101"/>
                <a:gd name="connsiteX0-1117" fmla="*/ 0 w 2534647"/>
                <a:gd name="connsiteY0-1118" fmla="*/ 1993705 h 2319101"/>
                <a:gd name="connsiteX1-1119" fmla="*/ 2035949 w 2534647"/>
                <a:gd name="connsiteY1-1120" fmla="*/ 290068 h 2319101"/>
                <a:gd name="connsiteX2-1121" fmla="*/ 790312 w 2534647"/>
                <a:gd name="connsiteY2-1122" fmla="*/ 1413533 h 2319101"/>
                <a:gd name="connsiteX3-1123" fmla="*/ 2529007 w 2534647"/>
                <a:gd name="connsiteY3-1124" fmla="*/ 2950 h 2319101"/>
                <a:gd name="connsiteX4-1125" fmla="*/ 1365467 w 2534647"/>
                <a:gd name="connsiteY4-1126" fmla="*/ 1031738 h 2319101"/>
                <a:gd name="connsiteX5-1127" fmla="*/ 1909899 w 2534647"/>
                <a:gd name="connsiteY5-1128" fmla="*/ 643704 h 2319101"/>
                <a:gd name="connsiteX6-1129" fmla="*/ 1126120 w 2534647"/>
                <a:gd name="connsiteY6-1130" fmla="*/ 1374045 h 2319101"/>
                <a:gd name="connsiteX7-1131" fmla="*/ 1792864 w 2534647"/>
                <a:gd name="connsiteY7-1132" fmla="*/ 898462 h 2319101"/>
                <a:gd name="connsiteX8-1133" fmla="*/ 288114 w 2534647"/>
                <a:gd name="connsiteY8-1134" fmla="*/ 2319101 h 2319101"/>
                <a:gd name="connsiteX0-1135" fmla="*/ 0 w 2534647"/>
                <a:gd name="connsiteY0-1136" fmla="*/ 1993705 h 2319101"/>
                <a:gd name="connsiteX1-1137" fmla="*/ 2035949 w 2534647"/>
                <a:gd name="connsiteY1-1138" fmla="*/ 290068 h 2319101"/>
                <a:gd name="connsiteX2-1139" fmla="*/ 790312 w 2534647"/>
                <a:gd name="connsiteY2-1140" fmla="*/ 1413533 h 2319101"/>
                <a:gd name="connsiteX3-1141" fmla="*/ 2529007 w 2534647"/>
                <a:gd name="connsiteY3-1142" fmla="*/ 2950 h 2319101"/>
                <a:gd name="connsiteX4-1143" fmla="*/ 1365467 w 2534647"/>
                <a:gd name="connsiteY4-1144" fmla="*/ 1031738 h 2319101"/>
                <a:gd name="connsiteX5-1145" fmla="*/ 1909899 w 2534647"/>
                <a:gd name="connsiteY5-1146" fmla="*/ 643704 h 2319101"/>
                <a:gd name="connsiteX6-1147" fmla="*/ 1126120 w 2534647"/>
                <a:gd name="connsiteY6-1148" fmla="*/ 1374045 h 2319101"/>
                <a:gd name="connsiteX7-1149" fmla="*/ 1828290 w 2534647"/>
                <a:gd name="connsiteY7-1150" fmla="*/ 929730 h 2319101"/>
                <a:gd name="connsiteX8-1151" fmla="*/ 288114 w 2534647"/>
                <a:gd name="connsiteY8-1152" fmla="*/ 2319101 h 2319101"/>
                <a:gd name="connsiteX0-1153" fmla="*/ 0 w 2534647"/>
                <a:gd name="connsiteY0-1154" fmla="*/ 1993705 h 2319101"/>
                <a:gd name="connsiteX1-1155" fmla="*/ 2035949 w 2534647"/>
                <a:gd name="connsiteY1-1156" fmla="*/ 290068 h 2319101"/>
                <a:gd name="connsiteX2-1157" fmla="*/ 790312 w 2534647"/>
                <a:gd name="connsiteY2-1158" fmla="*/ 1413533 h 2319101"/>
                <a:gd name="connsiteX3-1159" fmla="*/ 2529007 w 2534647"/>
                <a:gd name="connsiteY3-1160" fmla="*/ 2950 h 2319101"/>
                <a:gd name="connsiteX4-1161" fmla="*/ 1365467 w 2534647"/>
                <a:gd name="connsiteY4-1162" fmla="*/ 1031738 h 2319101"/>
                <a:gd name="connsiteX5-1163" fmla="*/ 1909899 w 2534647"/>
                <a:gd name="connsiteY5-1164" fmla="*/ 643704 h 2319101"/>
                <a:gd name="connsiteX6-1165" fmla="*/ 1109683 w 2534647"/>
                <a:gd name="connsiteY6-1166" fmla="*/ 1375360 h 2319101"/>
                <a:gd name="connsiteX7-1167" fmla="*/ 1828290 w 2534647"/>
                <a:gd name="connsiteY7-1168" fmla="*/ 929730 h 2319101"/>
                <a:gd name="connsiteX8-1169" fmla="*/ 288114 w 2534647"/>
                <a:gd name="connsiteY8-1170" fmla="*/ 2319101 h 2319101"/>
                <a:gd name="connsiteX0-1171" fmla="*/ 0 w 2534647"/>
                <a:gd name="connsiteY0-1172" fmla="*/ 1993705 h 2319101"/>
                <a:gd name="connsiteX1-1173" fmla="*/ 2035949 w 2534647"/>
                <a:gd name="connsiteY1-1174" fmla="*/ 290068 h 2319101"/>
                <a:gd name="connsiteX2-1175" fmla="*/ 790312 w 2534647"/>
                <a:gd name="connsiteY2-1176" fmla="*/ 1413533 h 2319101"/>
                <a:gd name="connsiteX3-1177" fmla="*/ 2529007 w 2534647"/>
                <a:gd name="connsiteY3-1178" fmla="*/ 2950 h 2319101"/>
                <a:gd name="connsiteX4-1179" fmla="*/ 1365467 w 2534647"/>
                <a:gd name="connsiteY4-1180" fmla="*/ 1031738 h 2319101"/>
                <a:gd name="connsiteX5-1181" fmla="*/ 1909899 w 2534647"/>
                <a:gd name="connsiteY5-1182" fmla="*/ 643704 h 2319101"/>
                <a:gd name="connsiteX6-1183" fmla="*/ 1109683 w 2534647"/>
                <a:gd name="connsiteY6-1184" fmla="*/ 1375360 h 2319101"/>
                <a:gd name="connsiteX7-1185" fmla="*/ 1828290 w 2534647"/>
                <a:gd name="connsiteY7-1186" fmla="*/ 929730 h 2319101"/>
                <a:gd name="connsiteX8-1187" fmla="*/ 288114 w 2534647"/>
                <a:gd name="connsiteY8-1188" fmla="*/ 2319101 h 2319101"/>
                <a:gd name="connsiteX0-1189" fmla="*/ 0 w 2534647"/>
                <a:gd name="connsiteY0-1190" fmla="*/ 1993705 h 2319101"/>
                <a:gd name="connsiteX1-1191" fmla="*/ 2035949 w 2534647"/>
                <a:gd name="connsiteY1-1192" fmla="*/ 290068 h 2319101"/>
                <a:gd name="connsiteX2-1193" fmla="*/ 790312 w 2534647"/>
                <a:gd name="connsiteY2-1194" fmla="*/ 1413533 h 2319101"/>
                <a:gd name="connsiteX3-1195" fmla="*/ 2529007 w 2534647"/>
                <a:gd name="connsiteY3-1196" fmla="*/ 2950 h 2319101"/>
                <a:gd name="connsiteX4-1197" fmla="*/ 1365467 w 2534647"/>
                <a:gd name="connsiteY4-1198" fmla="*/ 1031738 h 2319101"/>
                <a:gd name="connsiteX5-1199" fmla="*/ 1909899 w 2534647"/>
                <a:gd name="connsiteY5-1200" fmla="*/ 643704 h 2319101"/>
                <a:gd name="connsiteX6-1201" fmla="*/ 1109683 w 2534647"/>
                <a:gd name="connsiteY6-1202" fmla="*/ 1375360 h 2319101"/>
                <a:gd name="connsiteX7-1203" fmla="*/ 1828290 w 2534647"/>
                <a:gd name="connsiteY7-1204" fmla="*/ 929730 h 2319101"/>
                <a:gd name="connsiteX8-1205" fmla="*/ 288114 w 2534647"/>
                <a:gd name="connsiteY8-1206" fmla="*/ 2319101 h 2319101"/>
                <a:gd name="connsiteX0-1207" fmla="*/ 0 w 2534647"/>
                <a:gd name="connsiteY0-1208" fmla="*/ 1993705 h 2319101"/>
                <a:gd name="connsiteX1-1209" fmla="*/ 2035949 w 2534647"/>
                <a:gd name="connsiteY1-1210" fmla="*/ 290068 h 2319101"/>
                <a:gd name="connsiteX2-1211" fmla="*/ 790312 w 2534647"/>
                <a:gd name="connsiteY2-1212" fmla="*/ 1413533 h 2319101"/>
                <a:gd name="connsiteX3-1213" fmla="*/ 2529007 w 2534647"/>
                <a:gd name="connsiteY3-1214" fmla="*/ 2950 h 2319101"/>
                <a:gd name="connsiteX4-1215" fmla="*/ 1365467 w 2534647"/>
                <a:gd name="connsiteY4-1216" fmla="*/ 1031738 h 2319101"/>
                <a:gd name="connsiteX5-1217" fmla="*/ 1909899 w 2534647"/>
                <a:gd name="connsiteY5-1218" fmla="*/ 643704 h 2319101"/>
                <a:gd name="connsiteX6-1219" fmla="*/ 1109683 w 2534647"/>
                <a:gd name="connsiteY6-1220" fmla="*/ 1375360 h 2319101"/>
                <a:gd name="connsiteX7-1221" fmla="*/ 1828290 w 2534647"/>
                <a:gd name="connsiteY7-1222" fmla="*/ 929730 h 2319101"/>
                <a:gd name="connsiteX8-1223" fmla="*/ 288114 w 2534647"/>
                <a:gd name="connsiteY8-1224" fmla="*/ 2319101 h 2319101"/>
                <a:gd name="connsiteX0-1225" fmla="*/ 0 w 2534647"/>
                <a:gd name="connsiteY0-1226" fmla="*/ 1993705 h 2319101"/>
                <a:gd name="connsiteX1-1227" fmla="*/ 2035949 w 2534647"/>
                <a:gd name="connsiteY1-1228" fmla="*/ 290068 h 2319101"/>
                <a:gd name="connsiteX2-1229" fmla="*/ 790312 w 2534647"/>
                <a:gd name="connsiteY2-1230" fmla="*/ 1413533 h 2319101"/>
                <a:gd name="connsiteX3-1231" fmla="*/ 2529007 w 2534647"/>
                <a:gd name="connsiteY3-1232" fmla="*/ 2950 h 2319101"/>
                <a:gd name="connsiteX4-1233" fmla="*/ 1365467 w 2534647"/>
                <a:gd name="connsiteY4-1234" fmla="*/ 1031738 h 2319101"/>
                <a:gd name="connsiteX5-1235" fmla="*/ 1909899 w 2534647"/>
                <a:gd name="connsiteY5-1236" fmla="*/ 643704 h 2319101"/>
                <a:gd name="connsiteX6-1237" fmla="*/ 1109683 w 2534647"/>
                <a:gd name="connsiteY6-1238" fmla="*/ 1375360 h 2319101"/>
                <a:gd name="connsiteX7-1239" fmla="*/ 1840902 w 2534647"/>
                <a:gd name="connsiteY7-1240" fmla="*/ 877569 h 2319101"/>
                <a:gd name="connsiteX8-1241" fmla="*/ 288114 w 2534647"/>
                <a:gd name="connsiteY8-1242" fmla="*/ 2319101 h 2319101"/>
                <a:gd name="connsiteX0-1243" fmla="*/ 0 w 2534647"/>
                <a:gd name="connsiteY0-1244" fmla="*/ 1993705 h 2319101"/>
                <a:gd name="connsiteX1-1245" fmla="*/ 2035949 w 2534647"/>
                <a:gd name="connsiteY1-1246" fmla="*/ 290068 h 2319101"/>
                <a:gd name="connsiteX2-1247" fmla="*/ 790312 w 2534647"/>
                <a:gd name="connsiteY2-1248" fmla="*/ 1413533 h 2319101"/>
                <a:gd name="connsiteX3-1249" fmla="*/ 2529007 w 2534647"/>
                <a:gd name="connsiteY3-1250" fmla="*/ 2950 h 2319101"/>
                <a:gd name="connsiteX4-1251" fmla="*/ 1365467 w 2534647"/>
                <a:gd name="connsiteY4-1252" fmla="*/ 1031738 h 2319101"/>
                <a:gd name="connsiteX5-1253" fmla="*/ 1909899 w 2534647"/>
                <a:gd name="connsiteY5-1254" fmla="*/ 643704 h 2319101"/>
                <a:gd name="connsiteX6-1255" fmla="*/ 1109683 w 2534647"/>
                <a:gd name="connsiteY6-1256" fmla="*/ 1375360 h 2319101"/>
                <a:gd name="connsiteX7-1257" fmla="*/ 1840902 w 2534647"/>
                <a:gd name="connsiteY7-1258" fmla="*/ 877569 h 2319101"/>
                <a:gd name="connsiteX8-1259" fmla="*/ 288114 w 2534647"/>
                <a:gd name="connsiteY8-1260" fmla="*/ 2319101 h 2319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534647" h="2319101">
                  <a:moveTo>
                    <a:pt x="0" y="1993705"/>
                  </a:moveTo>
                  <a:cubicBezTo>
                    <a:pt x="433655" y="1571822"/>
                    <a:pt x="1904230" y="386763"/>
                    <a:pt x="2035949" y="290068"/>
                  </a:cubicBezTo>
                  <a:cubicBezTo>
                    <a:pt x="2167668" y="193373"/>
                    <a:pt x="708136" y="1461386"/>
                    <a:pt x="790312" y="1413533"/>
                  </a:cubicBezTo>
                  <a:cubicBezTo>
                    <a:pt x="872488" y="1365680"/>
                    <a:pt x="2433148" y="66582"/>
                    <a:pt x="2529007" y="2950"/>
                  </a:cubicBezTo>
                  <a:cubicBezTo>
                    <a:pt x="2624866" y="-60682"/>
                    <a:pt x="1468652" y="924946"/>
                    <a:pt x="1365467" y="1031738"/>
                  </a:cubicBezTo>
                  <a:cubicBezTo>
                    <a:pt x="1262282" y="1138530"/>
                    <a:pt x="1952530" y="586434"/>
                    <a:pt x="1909899" y="643704"/>
                  </a:cubicBezTo>
                  <a:cubicBezTo>
                    <a:pt x="1867268" y="700974"/>
                    <a:pt x="1123284" y="1327689"/>
                    <a:pt x="1109683" y="1375360"/>
                  </a:cubicBezTo>
                  <a:cubicBezTo>
                    <a:pt x="1398123" y="1151631"/>
                    <a:pt x="1977830" y="720279"/>
                    <a:pt x="1840902" y="877569"/>
                  </a:cubicBezTo>
                  <a:cubicBezTo>
                    <a:pt x="1703974" y="1034859"/>
                    <a:pt x="747016" y="1814430"/>
                    <a:pt x="288114" y="2319101"/>
                  </a:cubicBezTo>
                </a:path>
              </a:pathLst>
            </a:custGeom>
            <a:grpFill/>
            <a:ln w="25400" cap="rnd">
              <a:solidFill>
                <a:srgbClr val="34322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组合 20"/>
            <p:cNvGrpSpPr/>
            <p:nvPr/>
          </p:nvGrpSpPr>
          <p:grpSpPr>
            <a:xfrm rot="21158739" flipH="1">
              <a:off x="2276180" y="4398312"/>
              <a:ext cx="298941" cy="311425"/>
              <a:chOff x="9968761" y="771566"/>
              <a:chExt cx="467639" cy="487167"/>
            </a:xfrm>
            <a:grpFill/>
          </p:grpSpPr>
          <p:sp>
            <p:nvSpPr>
              <p:cNvPr id="88" name="任意多边形 21"/>
              <p:cNvSpPr/>
              <p:nvPr/>
            </p:nvSpPr>
            <p:spPr>
              <a:xfrm flipH="1">
                <a:off x="9977395" y="771566"/>
                <a:ext cx="459005" cy="487167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grpFill/>
              <a:ln w="38100" cap="rnd">
                <a:solidFill>
                  <a:srgbClr val="34322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9" name="组合 22"/>
              <p:cNvGrpSpPr/>
              <p:nvPr/>
            </p:nvGrpSpPr>
            <p:grpSpPr>
              <a:xfrm>
                <a:off x="9968761" y="836366"/>
                <a:ext cx="452722" cy="327825"/>
                <a:chOff x="9968761" y="836366"/>
                <a:chExt cx="452722" cy="327825"/>
              </a:xfrm>
              <a:grpFill/>
            </p:grpSpPr>
            <p:sp>
              <p:nvSpPr>
                <p:cNvPr id="90" name="任意多边形 23"/>
                <p:cNvSpPr/>
                <p:nvPr/>
              </p:nvSpPr>
              <p:spPr>
                <a:xfrm rot="20279529">
                  <a:off x="10155374" y="1005621"/>
                  <a:ext cx="266109" cy="145647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grpFill/>
                <a:ln w="381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任意多边形 24"/>
                <p:cNvSpPr/>
                <p:nvPr/>
              </p:nvSpPr>
              <p:spPr>
                <a:xfrm rot="20279529">
                  <a:off x="9977515" y="876001"/>
                  <a:ext cx="388513" cy="194852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grpFill/>
                <a:ln w="381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任意多边形 25"/>
                <p:cNvSpPr/>
                <p:nvPr/>
              </p:nvSpPr>
              <p:spPr>
                <a:xfrm rot="20279529">
                  <a:off x="9968761" y="836366"/>
                  <a:ext cx="281730" cy="144817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grpFill/>
                <a:ln w="381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任意多边形 26"/>
                <p:cNvSpPr/>
                <p:nvPr/>
              </p:nvSpPr>
              <p:spPr>
                <a:xfrm rot="20279529">
                  <a:off x="10032537" y="932943"/>
                  <a:ext cx="379298" cy="206648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grpFill/>
                <a:ln w="381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任意多边形 29"/>
                <p:cNvSpPr/>
                <p:nvPr/>
              </p:nvSpPr>
              <p:spPr>
                <a:xfrm rot="20279529">
                  <a:off x="10235000" y="1082385"/>
                  <a:ext cx="160984" cy="81806"/>
                </a:xfrm>
                <a:custGeom>
                  <a:avLst/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grpFill/>
                <a:ln w="38100" cap="rnd">
                  <a:solidFill>
                    <a:srgbClr val="34322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46" name="椭圆 956"/>
          <p:cNvSpPr/>
          <p:nvPr/>
        </p:nvSpPr>
        <p:spPr>
          <a:xfrm>
            <a:off x="3242585" y="2465026"/>
            <a:ext cx="2488327" cy="2328555"/>
          </a:xfrm>
          <a:prstGeom prst="ellipse">
            <a:avLst/>
          </a:prstGeom>
          <a:solidFill>
            <a:srgbClr val="07B1EC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6337">
              <a:defRPr/>
            </a:pPr>
            <a:endParaRPr lang="zh-CN" altLang="en-US" sz="1600" kern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6667 L 0.00508 -0.5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4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4">
            <a:extLst>
              <a:ext uri="{FF2B5EF4-FFF2-40B4-BE49-F238E27FC236}">
                <a16:creationId xmlns="" xmlns:a16="http://schemas.microsoft.com/office/drawing/2014/main" id="{A12FF015-53FA-4A37-9473-B3D3A2F51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50" y="138117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6">
            <a:extLst>
              <a:ext uri="{FF2B5EF4-FFF2-40B4-BE49-F238E27FC236}">
                <a16:creationId xmlns="" xmlns:a16="http://schemas.microsoft.com/office/drawing/2014/main" id="{19D6B822-7DE6-4015-8C56-A8FB1CDA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83" y="2124542"/>
            <a:ext cx="109257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="" xmlns:a16="http://schemas.microsoft.com/office/drawing/2014/main" id="{00243F78-2B71-44A1-A026-49774880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50" y="3427576"/>
            <a:ext cx="108635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" name="Text Box 14">
            <a:extLst>
              <a:ext uri="{FF2B5EF4-FFF2-40B4-BE49-F238E27FC236}">
                <a16:creationId xmlns="" xmlns:a16="http://schemas.microsoft.com/office/drawing/2014/main" id="{96CF5A3A-BF03-48FC-BC6F-2B4777AFD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71" y="1332218"/>
            <a:ext cx="10354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4535" y="469809"/>
            <a:ext cx="810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chuyển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415" y="4691409"/>
            <a:ext cx="4300762" cy="32255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6" y="5244676"/>
            <a:ext cx="11967226" cy="151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2.96296E-6 L 1.26315 0.00232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516A8D-68B6-4357-BD0F-C872CF839684}"/>
              </a:ext>
            </a:extLst>
          </p:cNvPr>
          <p:cNvPicPr/>
          <p:nvPr/>
        </p:nvPicPr>
        <p:blipFill rotWithShape="1">
          <a:blip r:embed="rId3"/>
          <a:srcRect l="8333" t="37249" r="9098" b="27361"/>
          <a:stretch/>
        </p:blipFill>
        <p:spPr>
          <a:xfrm>
            <a:off x="2006332" y="3872754"/>
            <a:ext cx="8670633" cy="2030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82F014-BE25-4D9F-9D04-8B7B0B075E44}"/>
              </a:ext>
            </a:extLst>
          </p:cNvPr>
          <p:cNvPicPr/>
          <p:nvPr/>
        </p:nvPicPr>
        <p:blipFill rotWithShape="1">
          <a:blip r:embed="rId4"/>
          <a:srcRect l="6549" t="9736" r="12738" b="29723"/>
          <a:stretch/>
        </p:blipFill>
        <p:spPr>
          <a:xfrm>
            <a:off x="2006332" y="389966"/>
            <a:ext cx="7823467" cy="348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516A8D-68B6-4357-BD0F-C872CF839684}"/>
              </a:ext>
            </a:extLst>
          </p:cNvPr>
          <p:cNvPicPr/>
          <p:nvPr/>
        </p:nvPicPr>
        <p:blipFill rotWithShape="1">
          <a:blip r:embed="rId2"/>
          <a:srcRect l="8333" t="38445" r="8096" b="14920"/>
          <a:stretch/>
        </p:blipFill>
        <p:spPr>
          <a:xfrm>
            <a:off x="2578953" y="2128513"/>
            <a:ext cx="7414931" cy="2312865"/>
          </a:xfrm>
          <a:prstGeom prst="rect">
            <a:avLst/>
          </a:prstGeom>
        </p:spPr>
      </p:pic>
      <p:sp>
        <p:nvSpPr>
          <p:cNvPr id="3" name="Text Box 50">
            <a:extLst>
              <a:ext uri="{FF2B5EF4-FFF2-40B4-BE49-F238E27FC236}">
                <a16:creationId xmlns="" xmlns:a16="http://schemas.microsoft.com/office/drawing/2014/main" id="{DC087EE4-CA0A-4491-9552-20CAD7AA3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7" y="4887978"/>
            <a:ext cx="60348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82F014-BE25-4D9F-9D04-8B7B0B075E44}"/>
              </a:ext>
            </a:extLst>
          </p:cNvPr>
          <p:cNvPicPr/>
          <p:nvPr/>
        </p:nvPicPr>
        <p:blipFill rotWithShape="1">
          <a:blip r:embed="rId3"/>
          <a:srcRect l="8463" t="35916" r="12739" b="29723"/>
          <a:stretch/>
        </p:blipFill>
        <p:spPr>
          <a:xfrm>
            <a:off x="853887" y="309281"/>
            <a:ext cx="9742395" cy="17615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96987" y="995082"/>
            <a:ext cx="94131" cy="806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32412" y="1264023"/>
            <a:ext cx="80683" cy="69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5339600" y="1526237"/>
            <a:ext cx="93012" cy="80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63434" y="1586751"/>
            <a:ext cx="94131" cy="806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824194" y="1526238"/>
            <a:ext cx="94131" cy="806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2516" y="4887978"/>
            <a:ext cx="6459071" cy="1500328"/>
          </a:xfrm>
          <a:prstGeom prst="roundRect">
            <a:avLst/>
          </a:prstGeom>
          <a:noFill/>
          <a:ln>
            <a:solidFill>
              <a:srgbClr val="22B7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203822" y="4692994"/>
            <a:ext cx="3334873" cy="7597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DF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97954" y="5721722"/>
            <a:ext cx="3240742" cy="7933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7018249" y="5298308"/>
            <a:ext cx="792250" cy="564334"/>
          </a:xfrm>
          <a:prstGeom prst="stripedRightArrow">
            <a:avLst/>
          </a:prstGeom>
          <a:solidFill>
            <a:schemeClr val="accent1">
              <a:alpha val="79000"/>
            </a:schemeClr>
          </a:solidFill>
          <a:ln>
            <a:solidFill>
              <a:schemeClr val="accent1">
                <a:shade val="5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37E85F-563B-43E8-AEA3-43EBFE8091BB}"/>
              </a:ext>
            </a:extLst>
          </p:cNvPr>
          <p:cNvPicPr/>
          <p:nvPr/>
        </p:nvPicPr>
        <p:blipFill rotWithShape="1">
          <a:blip r:embed="rId2"/>
          <a:srcRect l="5849" t="19342" r="6522" b="527"/>
          <a:stretch/>
        </p:blipFill>
        <p:spPr>
          <a:xfrm>
            <a:off x="2136403" y="1896036"/>
            <a:ext cx="8619565" cy="4598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6682" y="430303"/>
            <a:ext cx="8159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C2: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6682" y="258693"/>
            <a:ext cx="8283387" cy="1297325"/>
          </a:xfrm>
          <a:prstGeom prst="roundRect">
            <a:avLst/>
          </a:prstGeom>
          <a:noFill/>
          <a:ln>
            <a:solidFill>
              <a:srgbClr val="22B7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 descr="Giám đốc công ty TNHH hai thành viên trở lên có thể đồng thời là giá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286" y1="6202" x2="14286" y2="6202"/>
                        <a14:foregroundMark x1="13010" y1="26615" x2="13010" y2="26615"/>
                        <a14:foregroundMark x1="21684" y1="21705" x2="21684" y2="21705"/>
                        <a14:foregroundMark x1="16582" y1="47287" x2="16582" y2="47287"/>
                        <a14:foregroundMark x1="86224" y1="20155" x2="86224" y2="20155"/>
                        <a14:foregroundMark x1="82653" y1="32300" x2="82653" y2="3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2" y="430303"/>
            <a:ext cx="1925457" cy="19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>
            <a:extLst>
              <a:ext uri="{FF2B5EF4-FFF2-40B4-BE49-F238E27FC236}">
                <a16:creationId xmlns="" xmlns:a16="http://schemas.microsoft.com/office/drawing/2014/main" id="{E79D3607-92DA-461F-B1AF-2F659EF9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954" y="1187336"/>
            <a:ext cx="108361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="" xmlns:a16="http://schemas.microsoft.com/office/drawing/2014/main" id="{893BEDA6-8B39-44B6-BDB8-06574F622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76" y="462132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106" y="2614649"/>
            <a:ext cx="498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106" y="4405835"/>
            <a:ext cx="535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34">
            <a:extLst>
              <a:ext uri="{FF2B5EF4-FFF2-40B4-BE49-F238E27FC236}">
                <a16:creationId xmlns="" xmlns:a16="http://schemas.microsoft.com/office/drawing/2014/main" id="{FBAB274E-F87F-4EEA-9975-AC45832A6B1A}"/>
              </a:ext>
            </a:extLst>
          </p:cNvPr>
          <p:cNvGrpSpPr>
            <a:grpSpLocks/>
          </p:cNvGrpSpPr>
          <p:nvPr/>
        </p:nvGrpSpPr>
        <p:grpSpPr bwMode="auto">
          <a:xfrm>
            <a:off x="6104965" y="2288237"/>
            <a:ext cx="1555750" cy="1122363"/>
            <a:chOff x="96" y="2208"/>
            <a:chExt cx="980" cy="707"/>
          </a:xfrm>
        </p:grpSpPr>
        <p:sp>
          <p:nvSpPr>
            <p:cNvPr id="8" name="Text Box 18">
              <a:extLst>
                <a:ext uri="{FF2B5EF4-FFF2-40B4-BE49-F238E27FC236}">
                  <a16:creationId xmlns="" xmlns:a16="http://schemas.microsoft.com/office/drawing/2014/main" id="{A0CE13B0-2A08-4AE0-8DD6-9CB93F65E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370"/>
              <a:ext cx="68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3600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tb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9" name="Text Box 19">
              <a:extLst>
                <a:ext uri="{FF2B5EF4-FFF2-40B4-BE49-F238E27FC236}">
                  <a16:creationId xmlns="" xmlns:a16="http://schemas.microsoft.com/office/drawing/2014/main" id="{83AF42DC-87ED-4D58-8D5C-11E40606B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208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0">
              <a:extLst>
                <a:ext uri="{FF2B5EF4-FFF2-40B4-BE49-F238E27FC236}">
                  <a16:creationId xmlns="" xmlns:a16="http://schemas.microsoft.com/office/drawing/2014/main" id="{9D157B5D-7932-4B12-90E1-C18187582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508"/>
              <a:ext cx="21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" name="Line 27">
              <a:extLst>
                <a:ext uri="{FF2B5EF4-FFF2-40B4-BE49-F238E27FC236}">
                  <a16:creationId xmlns="" xmlns:a16="http://schemas.microsoft.com/office/drawing/2014/main" id="{6E5392C8-39AB-461A-9E82-A6852B7EC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34">
            <a:extLst>
              <a:ext uri="{FF2B5EF4-FFF2-40B4-BE49-F238E27FC236}">
                <a16:creationId xmlns:a16="http://schemas.microsoft.com/office/drawing/2014/main" xmlns="" id="{FBAB274E-F87F-4EEA-9975-AC45832A6B1A}"/>
              </a:ext>
            </a:extLst>
          </p:cNvPr>
          <p:cNvGrpSpPr>
            <a:grpSpLocks/>
          </p:cNvGrpSpPr>
          <p:nvPr/>
        </p:nvGrpSpPr>
        <p:grpSpPr bwMode="auto">
          <a:xfrm>
            <a:off x="5859556" y="4121345"/>
            <a:ext cx="5086350" cy="1092200"/>
            <a:chOff x="636" y="2256"/>
            <a:chExt cx="3204" cy="688"/>
          </a:xfrm>
        </p:grpSpPr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xmlns="" id="{A0CE13B0-2A08-4AE0-8DD6-9CB93F65E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" y="2352"/>
              <a:ext cx="67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3600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tb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xmlns="" id="{5B0A035D-0083-4D18-9215-17BA7E093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256"/>
              <a:ext cx="30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3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xmlns="" id="{5CC399FE-60DD-46C4-884F-B3AEC4CF3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256"/>
              <a:ext cx="25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32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+ S</a:t>
              </a:r>
              <a:r>
                <a:rPr lang="en-US" altLang="en-US" sz="32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+ …+ </a:t>
              </a:r>
              <a:r>
                <a:rPr lang="en-US" alt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3200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Line 31">
              <a:extLst>
                <a:ext uri="{FF2B5EF4-FFF2-40B4-BE49-F238E27FC236}">
                  <a16:creationId xmlns:a16="http://schemas.microsoft.com/office/drawing/2014/main" xmlns="" id="{92A13EC5-6AF1-4C07-898F-A128AC1F6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59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xmlns="" id="{97904879-473B-47E2-BFA1-7A697A392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2540"/>
              <a:ext cx="2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3600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+ t</a:t>
              </a:r>
              <a:r>
                <a:rPr lang="en-US" altLang="en-US" sz="3600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+…+ </a:t>
              </a:r>
              <a:r>
                <a:rPr lang="en-US" alt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3600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5244676"/>
            <a:ext cx="11967226" cy="151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135" y="1236786"/>
            <a:ext cx="10690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C4.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50km/h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80" y="4073153"/>
            <a:ext cx="1952625" cy="23431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04627" y="3187046"/>
            <a:ext cx="7307451" cy="12467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04627" y="5089207"/>
            <a:ext cx="7307451" cy="8107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50km/h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="" xmlns:a16="http://schemas.microsoft.com/office/drawing/2014/main" id="{893BEDA6-8B39-44B6-BDB8-06574F622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76" y="462132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="" xmlns:a16="http://schemas.microsoft.com/office/drawing/2014/main" id="{18404075-375E-4EE6-A803-E719A630C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91" y="314846"/>
            <a:ext cx="108056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C5.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30s.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60m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24s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25">
            <a:extLst>
              <a:ext uri="{FF2B5EF4-FFF2-40B4-BE49-F238E27FC236}">
                <a16:creationId xmlns="" xmlns:a16="http://schemas.microsoft.com/office/drawing/2014/main" id="{FFF0E519-3655-4CAF-A265-01786751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85" y="2121796"/>
            <a:ext cx="1460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120m</a:t>
            </a:r>
          </a:p>
        </p:txBody>
      </p:sp>
      <p:sp>
        <p:nvSpPr>
          <p:cNvPr id="5" name="Text Box 26">
            <a:extLst>
              <a:ext uri="{FF2B5EF4-FFF2-40B4-BE49-F238E27FC236}">
                <a16:creationId xmlns="" xmlns:a16="http://schemas.microsoft.com/office/drawing/2014/main" id="{70C4B217-A76B-4BD2-998E-D2CBA78D4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48" y="2540896"/>
            <a:ext cx="1146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30s</a:t>
            </a:r>
          </a:p>
        </p:txBody>
      </p:sp>
      <p:sp>
        <p:nvSpPr>
          <p:cNvPr id="6" name="Text Box 27">
            <a:extLst>
              <a:ext uri="{FF2B5EF4-FFF2-40B4-BE49-F238E27FC236}">
                <a16:creationId xmlns="" xmlns:a16="http://schemas.microsoft.com/office/drawing/2014/main" id="{82DDC15C-4F81-47A9-B335-9E6C0B6C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85" y="2996509"/>
            <a:ext cx="1306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60m</a:t>
            </a:r>
          </a:p>
        </p:txBody>
      </p:sp>
      <p:sp>
        <p:nvSpPr>
          <p:cNvPr id="7" name="Text Box 28">
            <a:extLst>
              <a:ext uri="{FF2B5EF4-FFF2-40B4-BE49-F238E27FC236}">
                <a16:creationId xmlns="" xmlns:a16="http://schemas.microsoft.com/office/drawing/2014/main" id="{B83DF94E-FA24-4DED-8415-D1EE913B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60" y="3415609"/>
            <a:ext cx="1146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24s</a:t>
            </a:r>
          </a:p>
        </p:txBody>
      </p:sp>
      <p:sp>
        <p:nvSpPr>
          <p:cNvPr id="8" name="Line 66">
            <a:extLst>
              <a:ext uri="{FF2B5EF4-FFF2-40B4-BE49-F238E27FC236}">
                <a16:creationId xmlns="" xmlns:a16="http://schemas.microsoft.com/office/drawing/2014/main" id="{5DD6C7BA-0B46-4677-B92E-CCA39F0055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4107" y="1746949"/>
            <a:ext cx="24655" cy="45725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="" xmlns:a16="http://schemas.microsoft.com/office/drawing/2014/main" id="{3D467E17-B41B-4F6F-B656-A9541AF4F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29" y="3886799"/>
            <a:ext cx="923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="" xmlns:a16="http://schemas.microsoft.com/office/drawing/2014/main" id="{F449E0AA-9629-4D8A-BD91-C8BDE136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60" y="4305899"/>
            <a:ext cx="923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="" xmlns:a16="http://schemas.microsoft.com/office/drawing/2014/main" id="{B51A60BC-D17E-4435-874B-3F37EDA72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42" y="4742461"/>
            <a:ext cx="962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</p:txBody>
      </p:sp>
      <p:sp>
        <p:nvSpPr>
          <p:cNvPr id="12" name="Line 66">
            <a:extLst>
              <a:ext uri="{FF2B5EF4-FFF2-40B4-BE49-F238E27FC236}">
                <a16:creationId xmlns="" xmlns:a16="http://schemas.microsoft.com/office/drawing/2014/main" id="{3E109756-AC9C-495D-A16F-FF5854A41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242" y="3937599"/>
            <a:ext cx="204152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="" xmlns:a16="http://schemas.microsoft.com/office/drawing/2014/main" id="{4E084BD7-8D07-4E5C-A035-63220989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79" y="1746949"/>
            <a:ext cx="7136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9">
            <a:extLst>
              <a:ext uri="{FF2B5EF4-FFF2-40B4-BE49-F238E27FC236}">
                <a16:creationId xmlns="" xmlns:a16="http://schemas.microsoft.com/office/drawing/2014/main" id="{7E56DDBF-BFB3-48E0-9FCD-7A82260B7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895" y="2145461"/>
            <a:ext cx="5272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40">
            <a:extLst>
              <a:ext uri="{FF2B5EF4-FFF2-40B4-BE49-F238E27FC236}">
                <a16:creationId xmlns="" xmlns:a16="http://schemas.microsoft.com/office/drawing/2014/main" id="{008692FD-4BF9-45D7-AB80-2253ED98BB47}"/>
              </a:ext>
            </a:extLst>
          </p:cNvPr>
          <p:cNvGrpSpPr>
            <a:grpSpLocks/>
          </p:cNvGrpSpPr>
          <p:nvPr/>
        </p:nvGrpSpPr>
        <p:grpSpPr bwMode="auto">
          <a:xfrm>
            <a:off x="5911555" y="2699902"/>
            <a:ext cx="4148140" cy="844549"/>
            <a:chOff x="2688" y="3264"/>
            <a:chExt cx="2613" cy="532"/>
          </a:xfrm>
        </p:grpSpPr>
        <p:sp>
          <p:nvSpPr>
            <p:cNvPr id="16" name="Text Box 31">
              <a:extLst>
                <a:ext uri="{FF2B5EF4-FFF2-40B4-BE49-F238E27FC236}">
                  <a16:creationId xmlns="" xmlns:a16="http://schemas.microsoft.com/office/drawing/2014/main" id="{6864603D-6EFB-4E43-8716-8FFFCEFA7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57"/>
              <a:ext cx="26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v</a:t>
              </a:r>
              <a:r>
                <a:rPr lang="en-US" altLang="en-US" b="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=         </a:t>
              </a:r>
              <a:r>
                <a:rPr lang="en-US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4(m/s) </a:t>
              </a:r>
            </a:p>
          </p:txBody>
        </p:sp>
        <p:grpSp>
          <p:nvGrpSpPr>
            <p:cNvPr id="17" name="Group 32">
              <a:extLst>
                <a:ext uri="{FF2B5EF4-FFF2-40B4-BE49-F238E27FC236}">
                  <a16:creationId xmlns="" xmlns:a16="http://schemas.microsoft.com/office/drawing/2014/main" id="{D5D34980-7C10-4042-B060-B4D2B7EC8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5" y="3264"/>
              <a:ext cx="307" cy="523"/>
              <a:chOff x="3717" y="3316"/>
              <a:chExt cx="307" cy="523"/>
            </a:xfrm>
          </p:grpSpPr>
          <p:sp>
            <p:nvSpPr>
              <p:cNvPr id="21" name="Text Box 33">
                <a:extLst>
                  <a:ext uri="{FF2B5EF4-FFF2-40B4-BE49-F238E27FC236}">
                    <a16:creationId xmlns="" xmlns:a16="http://schemas.microsoft.com/office/drawing/2014/main" id="{3E7BC027-EAB6-496A-BB55-E87C131C3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5" y="3316"/>
                <a:ext cx="289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b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eaLnBrk="1" hangingPunct="1"/>
                <a:r>
                  <a:rPr lang="en-US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b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2" name="Line 34">
                <a:extLst>
                  <a:ext uri="{FF2B5EF4-FFF2-40B4-BE49-F238E27FC236}">
                    <a16:creationId xmlns="" xmlns:a16="http://schemas.microsoft.com/office/drawing/2014/main" id="{AA862C52-0E79-477D-8842-1BD7B2D68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7" y="35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39">
              <a:extLst>
                <a:ext uri="{FF2B5EF4-FFF2-40B4-BE49-F238E27FC236}">
                  <a16:creationId xmlns="" xmlns:a16="http://schemas.microsoft.com/office/drawing/2014/main" id="{009915BA-2218-4F37-8457-1858EB1B2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2" y="3273"/>
              <a:ext cx="407" cy="523"/>
              <a:chOff x="4052" y="3273"/>
              <a:chExt cx="407" cy="523"/>
            </a:xfrm>
          </p:grpSpPr>
          <p:sp>
            <p:nvSpPr>
              <p:cNvPr id="19" name="Text Box 36">
                <a:extLst>
                  <a:ext uri="{FF2B5EF4-FFF2-40B4-BE49-F238E27FC236}">
                    <a16:creationId xmlns="" xmlns:a16="http://schemas.microsoft.com/office/drawing/2014/main" id="{B70138D7-8B4B-4E2B-B941-AF7DB8E8D9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2" y="3273"/>
                <a:ext cx="40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endPara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:r>
                  <a:rPr lang="en-US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endPara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Line 38">
                <a:extLst>
                  <a:ext uri="{FF2B5EF4-FFF2-40B4-BE49-F238E27FC236}">
                    <a16:creationId xmlns="" xmlns:a16="http://schemas.microsoft.com/office/drawing/2014/main" id="{5B2FA9C1-3777-4F3E-8E47-873398082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5" y="3525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 Box 41">
            <a:extLst>
              <a:ext uri="{FF2B5EF4-FFF2-40B4-BE49-F238E27FC236}">
                <a16:creationId xmlns="" xmlns:a16="http://schemas.microsoft.com/office/drawing/2014/main" id="{C929E8B4-C90F-4097-936F-B0AC4F0E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895" y="3462177"/>
            <a:ext cx="55803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50">
            <a:extLst>
              <a:ext uri="{FF2B5EF4-FFF2-40B4-BE49-F238E27FC236}">
                <a16:creationId xmlns="" xmlns:a16="http://schemas.microsoft.com/office/drawing/2014/main" id="{6F42D44A-1CA2-4C19-99EC-7234272FCE26}"/>
              </a:ext>
            </a:extLst>
          </p:cNvPr>
          <p:cNvGrpSpPr>
            <a:grpSpLocks/>
          </p:cNvGrpSpPr>
          <p:nvPr/>
        </p:nvGrpSpPr>
        <p:grpSpPr bwMode="auto">
          <a:xfrm>
            <a:off x="5544050" y="3912198"/>
            <a:ext cx="4302127" cy="839788"/>
            <a:chOff x="2448" y="3255"/>
            <a:chExt cx="2710" cy="529"/>
          </a:xfrm>
        </p:grpSpPr>
        <p:sp>
          <p:nvSpPr>
            <p:cNvPr id="25" name="Text Box 43">
              <a:extLst>
                <a:ext uri="{FF2B5EF4-FFF2-40B4-BE49-F238E27FC236}">
                  <a16:creationId xmlns="" xmlns:a16="http://schemas.microsoft.com/office/drawing/2014/main" id="{5E661D8D-97C1-4C34-8A3D-12BA9A3CC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350"/>
              <a:ext cx="27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      =         = 2,5(m/s) </a:t>
              </a:r>
            </a:p>
          </p:txBody>
        </p:sp>
        <p:grpSp>
          <p:nvGrpSpPr>
            <p:cNvPr id="26" name="Group 44">
              <a:extLst>
                <a:ext uri="{FF2B5EF4-FFF2-40B4-BE49-F238E27FC236}">
                  <a16:creationId xmlns="" xmlns:a16="http://schemas.microsoft.com/office/drawing/2014/main" id="{2E54D871-467A-42F0-B3A5-123CD0865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3" y="3261"/>
              <a:ext cx="289" cy="523"/>
              <a:chOff x="3715" y="3323"/>
              <a:chExt cx="289" cy="523"/>
            </a:xfrm>
          </p:grpSpPr>
          <p:sp>
            <p:nvSpPr>
              <p:cNvPr id="30" name="Text Box 45">
                <a:extLst>
                  <a:ext uri="{FF2B5EF4-FFF2-40B4-BE49-F238E27FC236}">
                    <a16:creationId xmlns="" xmlns:a16="http://schemas.microsoft.com/office/drawing/2014/main" id="{E08E8BD9-B892-41F2-8946-F7D0CE27C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5" y="3323"/>
                <a:ext cx="289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b="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b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1" name="Line 46">
                <a:extLst>
                  <a:ext uri="{FF2B5EF4-FFF2-40B4-BE49-F238E27FC236}">
                    <a16:creationId xmlns="" xmlns:a16="http://schemas.microsoft.com/office/drawing/2014/main" id="{D4098F96-9497-4490-A700-6A8B1FA87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5" y="356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47">
              <a:extLst>
                <a:ext uri="{FF2B5EF4-FFF2-40B4-BE49-F238E27FC236}">
                  <a16:creationId xmlns="" xmlns:a16="http://schemas.microsoft.com/office/drawing/2014/main" id="{EA86DE38-CAAF-4BFA-BC94-886BBAACB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3" y="3255"/>
              <a:ext cx="384" cy="523"/>
              <a:chOff x="4053" y="3265"/>
              <a:chExt cx="384" cy="523"/>
            </a:xfrm>
          </p:grpSpPr>
          <p:sp>
            <p:nvSpPr>
              <p:cNvPr id="28" name="Text Box 48">
                <a:extLst>
                  <a:ext uri="{FF2B5EF4-FFF2-40B4-BE49-F238E27FC236}">
                    <a16:creationId xmlns="" xmlns:a16="http://schemas.microsoft.com/office/drawing/2014/main" id="{4429465B-A9B8-4860-B18C-2865D30D30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7" y="3265"/>
                <a:ext cx="310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endPara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:r>
                  <a:rPr lang="en-US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endPara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49">
                <a:extLst>
                  <a:ext uri="{FF2B5EF4-FFF2-40B4-BE49-F238E27FC236}">
                    <a16:creationId xmlns="" xmlns:a16="http://schemas.microsoft.com/office/drawing/2014/main" id="{0FCBCF91-6846-4F7F-BF2F-40AABA686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3" y="350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2" name="Text Box 51">
            <a:extLst>
              <a:ext uri="{FF2B5EF4-FFF2-40B4-BE49-F238E27FC236}">
                <a16:creationId xmlns="" xmlns:a16="http://schemas.microsoft.com/office/drawing/2014/main" id="{0F0F3C19-614C-493F-93C8-6A89C606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61" y="4857879"/>
            <a:ext cx="5553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3">
            <a:extLst>
              <a:ext uri="{FF2B5EF4-FFF2-40B4-BE49-F238E27FC236}">
                <a16:creationId xmlns="" xmlns:a16="http://schemas.microsoft.com/office/drawing/2014/main" id="{402291D1-DD57-4E05-9BD0-EB47CEDAD7C7}"/>
              </a:ext>
            </a:extLst>
          </p:cNvPr>
          <p:cNvGrpSpPr>
            <a:grpSpLocks/>
          </p:cNvGrpSpPr>
          <p:nvPr/>
        </p:nvGrpSpPr>
        <p:grpSpPr bwMode="auto">
          <a:xfrm>
            <a:off x="5229895" y="5474993"/>
            <a:ext cx="5976940" cy="844550"/>
            <a:chOff x="480" y="3810"/>
            <a:chExt cx="3765" cy="532"/>
          </a:xfrm>
        </p:grpSpPr>
        <p:sp>
          <p:nvSpPr>
            <p:cNvPr id="34" name="Text Box 53">
              <a:extLst>
                <a:ext uri="{FF2B5EF4-FFF2-40B4-BE49-F238E27FC236}">
                  <a16:creationId xmlns="" xmlns:a16="http://schemas.microsoft.com/office/drawing/2014/main" id="{CDEB5198-2C50-4723-AC88-66549AD33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926"/>
              <a:ext cx="37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b="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tb</a:t>
              </a:r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              =                    </a:t>
              </a:r>
              <a:r>
                <a:rPr lang="en-US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3,33(m/s) </a:t>
              </a:r>
            </a:p>
          </p:txBody>
        </p:sp>
        <p:grpSp>
          <p:nvGrpSpPr>
            <p:cNvPr id="35" name="Group 62">
              <a:extLst>
                <a:ext uri="{FF2B5EF4-FFF2-40B4-BE49-F238E27FC236}">
                  <a16:creationId xmlns="" xmlns:a16="http://schemas.microsoft.com/office/drawing/2014/main" id="{DDAA1099-448C-4D82-B79E-927B6E6F5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819"/>
              <a:ext cx="864" cy="523"/>
              <a:chOff x="2194" y="3819"/>
              <a:chExt cx="864" cy="523"/>
            </a:xfrm>
          </p:grpSpPr>
          <p:sp>
            <p:nvSpPr>
              <p:cNvPr id="39" name="Text Box 58">
                <a:extLst>
                  <a:ext uri="{FF2B5EF4-FFF2-40B4-BE49-F238E27FC236}">
                    <a16:creationId xmlns="" xmlns:a16="http://schemas.microsoft.com/office/drawing/2014/main" id="{DB0CB2BC-C2AB-4D2A-944A-5B7C77574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5" y="3819"/>
                <a:ext cx="808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 + 60</a:t>
                </a:r>
                <a:endPara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:r>
                  <a:rPr lang="en-US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+ 24</a:t>
                </a:r>
                <a:endPara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Line 59">
                <a:extLst>
                  <a:ext uri="{FF2B5EF4-FFF2-40B4-BE49-F238E27FC236}">
                    <a16:creationId xmlns="" xmlns:a16="http://schemas.microsoft.com/office/drawing/2014/main" id="{BBE1B003-53E7-4908-B92A-DEAA4B1B3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4" y="4071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Text Box 55">
              <a:extLst>
                <a:ext uri="{FF2B5EF4-FFF2-40B4-BE49-F238E27FC236}">
                  <a16:creationId xmlns="" xmlns:a16="http://schemas.microsoft.com/office/drawing/2014/main" id="{73682CD3-6670-4D41-B2E7-D463A3800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6" y="3810"/>
              <a:ext cx="63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b="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b="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b="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t</a:t>
              </a:r>
              <a:r>
                <a:rPr lang="en-US" altLang="en-US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2" name="Line 49">
            <a:extLst>
              <a:ext uri="{FF2B5EF4-FFF2-40B4-BE49-F238E27FC236}">
                <a16:creationId xmlns="" xmlns:a16="http://schemas.microsoft.com/office/drawing/2014/main" id="{0FCBCF91-6846-4F7F-BF2F-40AABA686E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3927" y="5918362"/>
            <a:ext cx="8435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292" y="166013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9A3CAD0-E2B6-437A-9991-C89BF5C1DFEF}"/>
              </a:ext>
            </a:extLst>
          </p:cNvPr>
          <p:cNvPicPr/>
          <p:nvPr/>
        </p:nvPicPr>
        <p:blipFill rotWithShape="1">
          <a:blip r:embed="rId2"/>
          <a:srcRect l="12738" t="44657" r="59167" b="22750"/>
          <a:stretch/>
        </p:blipFill>
        <p:spPr>
          <a:xfrm>
            <a:off x="1440414" y="4063011"/>
            <a:ext cx="3273248" cy="19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23" grpId="0"/>
      <p:bldP spid="32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600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宋体</vt:lpstr>
      <vt:lpstr>.VnCooper</vt:lpstr>
      <vt:lpstr>.VnTifani Heavy</vt:lpstr>
      <vt:lpstr>Arial</vt:lpstr>
      <vt:lpstr>Calibri</vt:lpstr>
      <vt:lpstr>Candara</vt:lpstr>
      <vt:lpstr>Symbol</vt:lpstr>
      <vt:lpstr>Times New Roman</vt:lpstr>
      <vt:lpstr>Wingdings</vt:lpstr>
      <vt:lpstr>等线</vt:lpstr>
      <vt:lpstr>等线 Light</vt:lpstr>
      <vt:lpstr>https://www.freeppt7.com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Admin</cp:lastModifiedBy>
  <cp:revision>60</cp:revision>
  <dcterms:created xsi:type="dcterms:W3CDTF">2017-06-11T08:01:00Z</dcterms:created>
  <dcterms:modified xsi:type="dcterms:W3CDTF">2021-09-20T14:50:45Z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