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69" r:id="rId4"/>
    <p:sldId id="270" r:id="rId5"/>
    <p:sldId id="272" r:id="rId6"/>
    <p:sldId id="271" r:id="rId7"/>
    <p:sldId id="273" r:id="rId8"/>
    <p:sldId id="274" r:id="rId9"/>
    <p:sldId id="263" r:id="rId10"/>
    <p:sldId id="266" r:id="rId11"/>
    <p:sldId id="265" r:id="rId12"/>
    <p:sldId id="264" r:id="rId13"/>
    <p:sldId id="267" r:id="rId14"/>
    <p:sldId id="275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796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70C97-7A35-4259-995B-FDBC5477181F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E6A9B65-4D21-4220-9E0F-BB7D5705907D}">
      <dgm:prSet phldrT="[Text]" custT="1"/>
      <dgm:spPr/>
      <dgm:t>
        <a:bodyPr/>
        <a:lstStyle/>
        <a:p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D6964EF0-6FA6-4166-AC99-2E2C617CAE38}" type="parTrans" cxnId="{259F523B-0C3F-41A1-898F-B8AA6EF224C1}">
      <dgm:prSet/>
      <dgm:spPr/>
      <dgm:t>
        <a:bodyPr/>
        <a:lstStyle/>
        <a:p>
          <a:endParaRPr lang="en-US"/>
        </a:p>
      </dgm:t>
    </dgm:pt>
    <dgm:pt modelId="{DF4A3C99-BB06-4CF5-9A6A-FD2D92470456}" type="sibTrans" cxnId="{259F523B-0C3F-41A1-898F-B8AA6EF224C1}">
      <dgm:prSet/>
      <dgm:spPr/>
      <dgm:t>
        <a:bodyPr/>
        <a:lstStyle/>
        <a:p>
          <a:endParaRPr lang="en-US"/>
        </a:p>
      </dgm:t>
    </dgm:pt>
    <dgm:pt modelId="{599F8D02-84CD-4123-A742-7B69104B153C}">
      <dgm:prSet phldrT="[Text]" custT="1"/>
      <dgm:spPr/>
      <dgm:t>
        <a:bodyPr/>
        <a:lstStyle/>
        <a:p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2E04C660-6A22-41E0-BD9C-050348D7E5EF}" type="parTrans" cxnId="{1B3A65C7-9756-43B0-9F49-5D977FF21E38}">
      <dgm:prSet/>
      <dgm:spPr/>
      <dgm:t>
        <a:bodyPr/>
        <a:lstStyle/>
        <a:p>
          <a:endParaRPr lang="en-US"/>
        </a:p>
      </dgm:t>
    </dgm:pt>
    <dgm:pt modelId="{FC4703C9-2AF0-49A8-939D-1F801427E287}" type="sibTrans" cxnId="{1B3A65C7-9756-43B0-9F49-5D977FF21E38}">
      <dgm:prSet/>
      <dgm:spPr/>
      <dgm:t>
        <a:bodyPr/>
        <a:lstStyle/>
        <a:p>
          <a:endParaRPr lang="en-US"/>
        </a:p>
      </dgm:t>
    </dgm:pt>
    <dgm:pt modelId="{C9B51585-31D1-422E-A6E6-59D2E644832D}">
      <dgm:prSet phldrT="[Text]" custT="1"/>
      <dgm:spPr/>
      <dgm:t>
        <a:bodyPr/>
        <a:lstStyle/>
        <a:p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61261A6-C066-453C-A993-7F401CDF1C02}" type="sibTrans" cxnId="{6A46AB0F-AAB7-48D5-8834-667C22651992}">
      <dgm:prSet/>
      <dgm:spPr/>
      <dgm:t>
        <a:bodyPr/>
        <a:lstStyle/>
        <a:p>
          <a:endParaRPr lang="en-US"/>
        </a:p>
      </dgm:t>
    </dgm:pt>
    <dgm:pt modelId="{9985FAA9-DD0C-487A-8213-CEB254C062CD}" type="parTrans" cxnId="{6A46AB0F-AAB7-48D5-8834-667C22651992}">
      <dgm:prSet/>
      <dgm:spPr/>
      <dgm:t>
        <a:bodyPr/>
        <a:lstStyle/>
        <a:p>
          <a:endParaRPr lang="en-US"/>
        </a:p>
      </dgm:t>
    </dgm:pt>
    <dgm:pt modelId="{F407454D-E0E3-4159-AC25-DC87CAAE51BF}" type="pres">
      <dgm:prSet presAssocID="{ECB70C97-7A35-4259-995B-FDBC547718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78E93-B3FA-48A1-A3DD-83DD34C52159}" type="pres">
      <dgm:prSet presAssocID="{AE6A9B65-4D21-4220-9E0F-BB7D5705907D}" presName="root1" presStyleCnt="0"/>
      <dgm:spPr/>
    </dgm:pt>
    <dgm:pt modelId="{ECDB38CC-1EA5-45C8-B8B0-6503A601BE53}" type="pres">
      <dgm:prSet presAssocID="{AE6A9B65-4D21-4220-9E0F-BB7D5705907D}" presName="LevelOneTextNode" presStyleLbl="node0" presStyleIdx="0" presStyleCnt="1" custScaleX="100276" custScaleY="95386" custLinFactNeighborX="8354" custLinFactNeighborY="4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B7AF4-C496-4997-8A76-2431EC0F0346}" type="pres">
      <dgm:prSet presAssocID="{AE6A9B65-4D21-4220-9E0F-BB7D5705907D}" presName="level2hierChild" presStyleCnt="0"/>
      <dgm:spPr/>
    </dgm:pt>
    <dgm:pt modelId="{C264FA4E-457D-4389-82FA-B0C9E7D87D12}" type="pres">
      <dgm:prSet presAssocID="{2E04C660-6A22-41E0-BD9C-050348D7E5E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80671A-48CD-4235-84AB-7BD8ECA11815}" type="pres">
      <dgm:prSet presAssocID="{2E04C660-6A22-41E0-BD9C-050348D7E5E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87B9139-96FB-4C7C-8FAD-A4B35F46D222}" type="pres">
      <dgm:prSet presAssocID="{599F8D02-84CD-4123-A742-7B69104B153C}" presName="root2" presStyleCnt="0"/>
      <dgm:spPr/>
    </dgm:pt>
    <dgm:pt modelId="{12B6861A-9578-423A-9BA7-6F137274CAD4}" type="pres">
      <dgm:prSet presAssocID="{599F8D02-84CD-4123-A742-7B69104B153C}" presName="LevelTwoTextNode" presStyleLbl="node2" presStyleIdx="0" presStyleCnt="2" custScaleX="125585" custLinFactNeighborX="-16786" custLinFactNeighborY="-28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A944D8-9692-427D-BE20-06C7801D041E}" type="pres">
      <dgm:prSet presAssocID="{599F8D02-84CD-4123-A742-7B69104B153C}" presName="level3hierChild" presStyleCnt="0"/>
      <dgm:spPr/>
    </dgm:pt>
    <dgm:pt modelId="{E9561CC2-FB21-4265-82FD-7D7660BB2138}" type="pres">
      <dgm:prSet presAssocID="{9985FAA9-DD0C-487A-8213-CEB254C062C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EF6EA62-2A79-46D2-A0FE-724DEB22638B}" type="pres">
      <dgm:prSet presAssocID="{9985FAA9-DD0C-487A-8213-CEB254C062C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B4D6236-326B-4333-BE52-88CC89EBC40F}" type="pres">
      <dgm:prSet presAssocID="{C9B51585-31D1-422E-A6E6-59D2E644832D}" presName="root2" presStyleCnt="0"/>
      <dgm:spPr/>
    </dgm:pt>
    <dgm:pt modelId="{EE4F937B-F45B-4D1B-B243-6A0CB1E82939}" type="pres">
      <dgm:prSet presAssocID="{C9B51585-31D1-422E-A6E6-59D2E644832D}" presName="LevelTwoTextNode" presStyleLbl="node2" presStyleIdx="1" presStyleCnt="2" custScaleX="125128" custLinFactNeighborX="-12598" custLinFactNeighborY="2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0B41D0-8C91-4DA3-A1B2-99B29EE2CE99}" type="pres">
      <dgm:prSet presAssocID="{C9B51585-31D1-422E-A6E6-59D2E644832D}" presName="level3hierChild" presStyleCnt="0"/>
      <dgm:spPr/>
    </dgm:pt>
  </dgm:ptLst>
  <dgm:cxnLst>
    <dgm:cxn modelId="{FB6053F4-4B5D-421E-BDA9-1C115FCCBB32}" type="presOf" srcId="{AE6A9B65-4D21-4220-9E0F-BB7D5705907D}" destId="{ECDB38CC-1EA5-45C8-B8B0-6503A601BE53}" srcOrd="0" destOrd="0" presId="urn:microsoft.com/office/officeart/2005/8/layout/hierarchy2"/>
    <dgm:cxn modelId="{6A46AB0F-AAB7-48D5-8834-667C22651992}" srcId="{AE6A9B65-4D21-4220-9E0F-BB7D5705907D}" destId="{C9B51585-31D1-422E-A6E6-59D2E644832D}" srcOrd="1" destOrd="0" parTransId="{9985FAA9-DD0C-487A-8213-CEB254C062CD}" sibTransId="{961261A6-C066-453C-A993-7F401CDF1C02}"/>
    <dgm:cxn modelId="{397DBC7E-ACD8-4FDF-9621-664B03977C88}" type="presOf" srcId="{2E04C660-6A22-41E0-BD9C-050348D7E5EF}" destId="{FA80671A-48CD-4235-84AB-7BD8ECA11815}" srcOrd="1" destOrd="0" presId="urn:microsoft.com/office/officeart/2005/8/layout/hierarchy2"/>
    <dgm:cxn modelId="{1B3A65C7-9756-43B0-9F49-5D977FF21E38}" srcId="{AE6A9B65-4D21-4220-9E0F-BB7D5705907D}" destId="{599F8D02-84CD-4123-A742-7B69104B153C}" srcOrd="0" destOrd="0" parTransId="{2E04C660-6A22-41E0-BD9C-050348D7E5EF}" sibTransId="{FC4703C9-2AF0-49A8-939D-1F801427E287}"/>
    <dgm:cxn modelId="{3E5BD48F-4A03-4224-801B-CD1D2B10063B}" type="presOf" srcId="{ECB70C97-7A35-4259-995B-FDBC5477181F}" destId="{F407454D-E0E3-4159-AC25-DC87CAAE51BF}" srcOrd="0" destOrd="0" presId="urn:microsoft.com/office/officeart/2005/8/layout/hierarchy2"/>
    <dgm:cxn modelId="{259F523B-0C3F-41A1-898F-B8AA6EF224C1}" srcId="{ECB70C97-7A35-4259-995B-FDBC5477181F}" destId="{AE6A9B65-4D21-4220-9E0F-BB7D5705907D}" srcOrd="0" destOrd="0" parTransId="{D6964EF0-6FA6-4166-AC99-2E2C617CAE38}" sibTransId="{DF4A3C99-BB06-4CF5-9A6A-FD2D92470456}"/>
    <dgm:cxn modelId="{F0791555-7B35-4823-94BE-80832D81E83E}" type="presOf" srcId="{599F8D02-84CD-4123-A742-7B69104B153C}" destId="{12B6861A-9578-423A-9BA7-6F137274CAD4}" srcOrd="0" destOrd="0" presId="urn:microsoft.com/office/officeart/2005/8/layout/hierarchy2"/>
    <dgm:cxn modelId="{20C7E3CE-8BE7-4CF0-A21A-B4B467A31A81}" type="presOf" srcId="{9985FAA9-DD0C-487A-8213-CEB254C062CD}" destId="{E9561CC2-FB21-4265-82FD-7D7660BB2138}" srcOrd="0" destOrd="0" presId="urn:microsoft.com/office/officeart/2005/8/layout/hierarchy2"/>
    <dgm:cxn modelId="{2FA0780B-94FE-4F25-841A-5B0AAA44ED46}" type="presOf" srcId="{9985FAA9-DD0C-487A-8213-CEB254C062CD}" destId="{3EF6EA62-2A79-46D2-A0FE-724DEB22638B}" srcOrd="1" destOrd="0" presId="urn:microsoft.com/office/officeart/2005/8/layout/hierarchy2"/>
    <dgm:cxn modelId="{4E4A6303-5DA0-493B-98C7-F43DB4ED37CA}" type="presOf" srcId="{2E04C660-6A22-41E0-BD9C-050348D7E5EF}" destId="{C264FA4E-457D-4389-82FA-B0C9E7D87D12}" srcOrd="0" destOrd="0" presId="urn:microsoft.com/office/officeart/2005/8/layout/hierarchy2"/>
    <dgm:cxn modelId="{B829F29B-135C-4961-B0EA-FE04022F0287}" type="presOf" srcId="{C9B51585-31D1-422E-A6E6-59D2E644832D}" destId="{EE4F937B-F45B-4D1B-B243-6A0CB1E82939}" srcOrd="0" destOrd="0" presId="urn:microsoft.com/office/officeart/2005/8/layout/hierarchy2"/>
    <dgm:cxn modelId="{B90BDB7A-0163-4B08-8B09-51F3D81832C9}" type="presParOf" srcId="{F407454D-E0E3-4159-AC25-DC87CAAE51BF}" destId="{FCA78E93-B3FA-48A1-A3DD-83DD34C52159}" srcOrd="0" destOrd="0" presId="urn:microsoft.com/office/officeart/2005/8/layout/hierarchy2"/>
    <dgm:cxn modelId="{35BDEA66-81BB-49A1-A796-878CA425ADD5}" type="presParOf" srcId="{FCA78E93-B3FA-48A1-A3DD-83DD34C52159}" destId="{ECDB38CC-1EA5-45C8-B8B0-6503A601BE53}" srcOrd="0" destOrd="0" presId="urn:microsoft.com/office/officeart/2005/8/layout/hierarchy2"/>
    <dgm:cxn modelId="{DB50D6D1-0B86-47B5-BA0B-C5E13966C197}" type="presParOf" srcId="{FCA78E93-B3FA-48A1-A3DD-83DD34C52159}" destId="{E87B7AF4-C496-4997-8A76-2431EC0F0346}" srcOrd="1" destOrd="0" presId="urn:microsoft.com/office/officeart/2005/8/layout/hierarchy2"/>
    <dgm:cxn modelId="{7F7DB665-6814-47EB-AB26-D44A0AE54AB7}" type="presParOf" srcId="{E87B7AF4-C496-4997-8A76-2431EC0F0346}" destId="{C264FA4E-457D-4389-82FA-B0C9E7D87D12}" srcOrd="0" destOrd="0" presId="urn:microsoft.com/office/officeart/2005/8/layout/hierarchy2"/>
    <dgm:cxn modelId="{7FBEEFDD-4C38-48D4-8602-22223399C9FF}" type="presParOf" srcId="{C264FA4E-457D-4389-82FA-B0C9E7D87D12}" destId="{FA80671A-48CD-4235-84AB-7BD8ECA11815}" srcOrd="0" destOrd="0" presId="urn:microsoft.com/office/officeart/2005/8/layout/hierarchy2"/>
    <dgm:cxn modelId="{42836CA4-873B-4ED8-A9EA-BF00C4410946}" type="presParOf" srcId="{E87B7AF4-C496-4997-8A76-2431EC0F0346}" destId="{587B9139-96FB-4C7C-8FAD-A4B35F46D222}" srcOrd="1" destOrd="0" presId="urn:microsoft.com/office/officeart/2005/8/layout/hierarchy2"/>
    <dgm:cxn modelId="{68EB13EC-4E59-4A70-94E8-DC0E66B0E676}" type="presParOf" srcId="{587B9139-96FB-4C7C-8FAD-A4B35F46D222}" destId="{12B6861A-9578-423A-9BA7-6F137274CAD4}" srcOrd="0" destOrd="0" presId="urn:microsoft.com/office/officeart/2005/8/layout/hierarchy2"/>
    <dgm:cxn modelId="{07F5030D-A978-4B12-958D-00FFF0CCB49E}" type="presParOf" srcId="{587B9139-96FB-4C7C-8FAD-A4B35F46D222}" destId="{74A944D8-9692-427D-BE20-06C7801D041E}" srcOrd="1" destOrd="0" presId="urn:microsoft.com/office/officeart/2005/8/layout/hierarchy2"/>
    <dgm:cxn modelId="{D71E41FA-8815-48CE-828B-3F912AA959B9}" type="presParOf" srcId="{E87B7AF4-C496-4997-8A76-2431EC0F0346}" destId="{E9561CC2-FB21-4265-82FD-7D7660BB2138}" srcOrd="2" destOrd="0" presId="urn:microsoft.com/office/officeart/2005/8/layout/hierarchy2"/>
    <dgm:cxn modelId="{4FB9A654-1AE4-4ABB-B02E-7BDAA31221E1}" type="presParOf" srcId="{E9561CC2-FB21-4265-82FD-7D7660BB2138}" destId="{3EF6EA62-2A79-46D2-A0FE-724DEB22638B}" srcOrd="0" destOrd="0" presId="urn:microsoft.com/office/officeart/2005/8/layout/hierarchy2"/>
    <dgm:cxn modelId="{E94C92C0-8633-4E36-B254-397C60B4D44E}" type="presParOf" srcId="{E87B7AF4-C496-4997-8A76-2431EC0F0346}" destId="{FB4D6236-326B-4333-BE52-88CC89EBC40F}" srcOrd="3" destOrd="0" presId="urn:microsoft.com/office/officeart/2005/8/layout/hierarchy2"/>
    <dgm:cxn modelId="{15FB1934-8CC3-4764-A0EB-8EB317A4EEBB}" type="presParOf" srcId="{FB4D6236-326B-4333-BE52-88CC89EBC40F}" destId="{EE4F937B-F45B-4D1B-B243-6A0CB1E82939}" srcOrd="0" destOrd="0" presId="urn:microsoft.com/office/officeart/2005/8/layout/hierarchy2"/>
    <dgm:cxn modelId="{AF0DF2E9-7043-4847-BDF6-DDA803213F33}" type="presParOf" srcId="{FB4D6236-326B-4333-BE52-88CC89EBC40F}" destId="{740B41D0-8C91-4DA3-A1B2-99B29EE2CE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38CC-1EA5-45C8-B8B0-6503A601BE53}">
      <dsp:nvSpPr>
        <dsp:cNvPr id="0" name=""/>
        <dsp:cNvSpPr/>
      </dsp:nvSpPr>
      <dsp:spPr>
        <a:xfrm>
          <a:off x="283309" y="2280048"/>
          <a:ext cx="3360113" cy="1598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117" y="2326856"/>
        <a:ext cx="3266497" cy="1504512"/>
      </dsp:txXfrm>
    </dsp:sp>
    <dsp:sp modelId="{C264FA4E-457D-4389-82FA-B0C9E7D87D12}">
      <dsp:nvSpPr>
        <dsp:cNvPr id="0" name=""/>
        <dsp:cNvSpPr/>
      </dsp:nvSpPr>
      <dsp:spPr>
        <a:xfrm rot="17293705">
          <a:off x="3096470" y="2298082"/>
          <a:ext cx="1591844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591844" y="250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2596" y="2283335"/>
        <a:ext cx="79592" cy="79592"/>
      </dsp:txXfrm>
    </dsp:sp>
    <dsp:sp modelId="{12B6861A-9578-423A-9BA7-6F137274CAD4}">
      <dsp:nvSpPr>
        <dsp:cNvPr id="0" name=""/>
        <dsp:cNvSpPr/>
      </dsp:nvSpPr>
      <dsp:spPr>
        <a:xfrm>
          <a:off x="4141361" y="729435"/>
          <a:ext cx="4208184" cy="1675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0433" y="778507"/>
        <a:ext cx="4110040" cy="1577288"/>
      </dsp:txXfrm>
    </dsp:sp>
    <dsp:sp modelId="{E9561CC2-FB21-4265-82FD-7D7660BB2138}">
      <dsp:nvSpPr>
        <dsp:cNvPr id="0" name=""/>
        <dsp:cNvSpPr/>
      </dsp:nvSpPr>
      <dsp:spPr>
        <a:xfrm rot="3356025">
          <a:off x="3392826" y="3526024"/>
          <a:ext cx="1139465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139465" y="250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4072" y="3522586"/>
        <a:ext cx="56973" cy="56973"/>
      </dsp:txXfrm>
    </dsp:sp>
    <dsp:sp modelId="{EE4F937B-F45B-4D1B-B243-6A0CB1E82939}">
      <dsp:nvSpPr>
        <dsp:cNvPr id="0" name=""/>
        <dsp:cNvSpPr/>
      </dsp:nvSpPr>
      <dsp:spPr>
        <a:xfrm>
          <a:off x="4281695" y="3185317"/>
          <a:ext cx="4192870" cy="1675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767" y="3234389"/>
        <a:ext cx="4094726" cy="157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633E-FA40-4C4F-98F6-BE9F376DA0F2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3906-26B6-4FB0-8164-B94200BB6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ABA0-94DA-448F-8D1C-F21C7C12F30C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9585-FCCA-4820-9009-7C68BF0C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&#272;&#7891;ng%20h&#7891;%20&#273;&#7871;m%20ng&#432;&#7907;c%2015%20gi&#226;y%20c&#243;%20&#226;m%20thanh%20sinh%20&#273;&#7897;ng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&#272;&#7891;ng%20h&#7891;%20&#273;&#7871;m%20ng&#432;&#7907;c%2015%20gi&#226;y%20c&#243;%20&#226;m%20thanh%20sinh%20&#273;&#7897;ng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&#272;&#7891;ng%20h&#7891;%20&#273;&#7871;m%20ng&#432;&#7907;c%2015%20gi&#226;y%20c&#243;%20&#226;m%20thanh%20sinh%20&#273;&#7897;ng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&#272;&#7891;ng%20h&#7891;%20&#273;&#7871;m%20ng&#432;&#7907;c%2015%20gi&#226;y%20c&#243;%20&#226;m%20thanh%20sinh%20&#273;&#7897;ng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BFGBBG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84582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ĐẾN DỰ GIỜ THAO GIẢNG</a:t>
            </a:r>
            <a:endParaRPr lang="en-US" sz="4000" b="1" cap="none" spc="0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429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MÔN: HÓA HỌC 8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PHƯƠNG TRÌNH HÓA HỌC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39703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1:Cho PTHH: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BaCl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BaSO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+ 2NaCl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Tỉ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lệ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PTHH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1 : 1 : 2 : 1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1 : 1 : 2 : 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1 : 2 : 1 : 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1 : 1 : 1 : 2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419600"/>
            <a:ext cx="20882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Đồng hồ đếm ngược 15 giây có âm thanh sinh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62600" y="4191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2:Cho PTHH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2Al + 3CuCl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2AlCl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+  3Cu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2:3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cặp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Al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Al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CuCl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AlCl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419600"/>
            <a:ext cx="20882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Đồng hồ đếm ngược 15 giây có âm thanh sinh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64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4096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3:Dấu …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…. +  O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 2MgO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Mg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Mg</a:t>
            </a:r>
            <a:r>
              <a:rPr lang="en-US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2Mg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Mg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789040"/>
            <a:ext cx="20882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Đồng hồ đếm ngược 15 giây có âm thanh sinh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5000" y="4038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đioxit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glucozo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505201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Đồng hồ đếm ngược 15 giây có âm thanh sinh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33528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597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6CO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+ 6H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            C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+ 6O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48006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4419600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4876800"/>
            <a:ext cx="144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6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hh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9087" y="3581400"/>
            <a:ext cx="4764913" cy="3276600"/>
          </a:xfrm>
          <a:prstGeom prst="rect">
            <a:avLst/>
          </a:prstGeom>
        </p:spPr>
      </p:pic>
      <p:pic>
        <p:nvPicPr>
          <p:cNvPr id="6" name="Picture 5" descr="pthh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28" y="0"/>
            <a:ext cx="4334524" cy="3581400"/>
          </a:xfrm>
          <a:prstGeom prst="rect">
            <a:avLst/>
          </a:prstGeom>
        </p:spPr>
      </p:pic>
      <p:pic>
        <p:nvPicPr>
          <p:cNvPr id="4" name="Picture 3" descr="pthh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464819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n 3"/>
          <p:cNvSpPr/>
          <p:nvPr/>
        </p:nvSpPr>
        <p:spPr>
          <a:xfrm>
            <a:off x="5486400" y="0"/>
            <a:ext cx="3276600" cy="2971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DẶN D</a:t>
            </a:r>
            <a:r>
              <a:rPr lang="vi-VN" sz="3600" dirty="0" smtClean="0">
                <a:solidFill>
                  <a:srgbClr val="FF0000"/>
                </a:solidFill>
              </a:rPr>
              <a:t>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1752600"/>
            <a:ext cx="5943600" cy="4343400"/>
          </a:xfrm>
          <a:prstGeom prst="cloudCallou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3000" y="2819400"/>
            <a:ext cx="495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57, 58.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96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438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Trân trọng cảm ơn các thầy cô giáo</a:t>
            </a:r>
          </a:p>
          <a:p>
            <a:pPr algn="ctr"/>
            <a:r>
              <a:rPr lang="vi-VN" sz="4400" b="1" kern="1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cùng toàn thể các em học sinh</a:t>
            </a:r>
            <a:endParaRPr lang="en-US" sz="4400" b="1" kern="10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762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" y="838200"/>
            <a:ext cx="3962400" cy="22098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95800" y="1524000"/>
            <a:ext cx="6858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914400"/>
            <a:ext cx="3505200" cy="193899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600200" y="3048000"/>
            <a:ext cx="5257800" cy="2667000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3505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photpho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điphotpho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pentaoxit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P(V)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86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4P   +     5O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2P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63246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FBFGBBG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810000" y="304800"/>
            <a:ext cx="5105400" cy="2362200"/>
          </a:xfrm>
          <a:prstGeom prst="wedgeEllipseCallout">
            <a:avLst>
              <a:gd name="adj1" fmla="val -33141"/>
              <a:gd name="adj2" fmla="val 6315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685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thh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FBFGBBG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0" y="3810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7432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143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657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04800" y="152400"/>
            <a:ext cx="8382000" cy="1447800"/>
          </a:xfrm>
          <a:prstGeom prst="ribbon2">
            <a:avLst>
              <a:gd name="adj1" fmla="val 11809"/>
              <a:gd name="adj2" fmla="val 5872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   +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2860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/>
          <p:cNvSpPr/>
          <p:nvPr/>
        </p:nvSpPr>
        <p:spPr>
          <a:xfrm>
            <a:off x="838200" y="2514600"/>
            <a:ext cx="7924800" cy="4038600"/>
          </a:xfrm>
          <a:prstGeom prst="foldedCorner">
            <a:avLst>
              <a:gd name="adj" fmla="val 1096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657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743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: 5 : 2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648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5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81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  <p:bldP spid="11" grpId="0"/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Thịt ba rọi rút sườn hữu cơ"/>
          <p:cNvPicPr>
            <a:picLocks noChangeAspect="1" noChangeArrowheads="1"/>
          </p:cNvPicPr>
          <p:nvPr/>
        </p:nvPicPr>
        <p:blipFill>
          <a:blip r:embed="rId2"/>
          <a:srcRect t="25600" b="23200"/>
          <a:stretch>
            <a:fillRect/>
          </a:stretch>
        </p:blipFill>
        <p:spPr bwMode="auto">
          <a:xfrm>
            <a:off x="0" y="0"/>
            <a:ext cx="3200400" cy="2133600"/>
          </a:xfrm>
          <a:prstGeom prst="rect">
            <a:avLst/>
          </a:prstGeom>
          <a:noFill/>
        </p:spPr>
      </p:pic>
      <p:pic>
        <p:nvPicPr>
          <p:cNvPr id="6152" name="Picture 8" descr="Cho xuất gạo nếp, gạo tẻ vẫn ch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984015" cy="1863861"/>
          </a:xfrm>
          <a:prstGeom prst="rect">
            <a:avLst/>
          </a:prstGeom>
          <a:noFill/>
        </p:spPr>
      </p:pic>
      <p:pic>
        <p:nvPicPr>
          <p:cNvPr id="6154" name="Picture 10" descr="Lá dong – Wikipedia tiếng Việ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999" y="2362200"/>
            <a:ext cx="2878001" cy="2209800"/>
          </a:xfrm>
          <a:prstGeom prst="rect">
            <a:avLst/>
          </a:prstGeom>
          <a:noFill/>
        </p:spPr>
      </p:pic>
      <p:sp>
        <p:nvSpPr>
          <p:cNvPr id="6146" name="AutoShape 2" descr="C:\Users\pc\Downloads\banh-ch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C:\Users\pc\Downloads\banh-ch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Bánh chưng - Biểu tưởng truyền thống ẩm thực ngày Tết Việt 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76400"/>
            <a:ext cx="3657600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77000" y="1828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650gam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572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 descr="Đậu xanh bóc vỏ sẵn | Shopee Việt Nam"/>
          <p:cNvPicPr>
            <a:picLocks noChangeAspect="1" noChangeArrowheads="1"/>
          </p:cNvPicPr>
          <p:nvPr/>
        </p:nvPicPr>
        <p:blipFill>
          <a:blip r:embed="rId6"/>
          <a:srcRect t="3750" b="3750"/>
          <a:stretch>
            <a:fillRect/>
          </a:stretch>
        </p:blipFill>
        <p:spPr bwMode="auto">
          <a:xfrm>
            <a:off x="228600" y="2667000"/>
            <a:ext cx="2438400" cy="22555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876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400gam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57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19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 CHƯNG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5410200"/>
            <a:ext cx="8458200" cy="6096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457200" y="6096000"/>
            <a:ext cx="8534400" cy="609600"/>
          </a:xfrm>
          <a:prstGeom prst="foldedCorner">
            <a:avLst>
              <a:gd name="adj" fmla="val 39744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90600" y="152400"/>
            <a:ext cx="7391400" cy="990600"/>
          </a:xfrm>
          <a:prstGeom prst="frame">
            <a:avLst>
              <a:gd name="adj1" fmla="val 1250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 HỌC TẬP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19300" y="3924300"/>
            <a:ext cx="5257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37160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  O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---- &gt;   H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Na   +   O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----- &gt; Na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Fe    +   O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---- &gt;  Fe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Fe   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----- &gt; FeCl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+ H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3716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8194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Al(OH)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----- &gt; ?  +  3H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  ?AgNO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----- &gt;  ? + 2Ag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+? ---- &gt;Fe(OH)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+3NaCl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?Mg   +   ? ------ &gt;  2MgO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495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152400"/>
            <a:ext cx="6477000" cy="685800"/>
          </a:xfrm>
          <a:prstGeom prst="frame">
            <a:avLst>
              <a:gd name="adj1" fmla="val 1127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ÁN 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829594" y="4037806"/>
            <a:ext cx="5180806" cy="79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066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99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+   O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2H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4Na   +   O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en-US" sz="26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2Na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3Fe    +   2O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Fe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Fe   + 2HCl          FeCl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18288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22860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26670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29718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3400" y="15240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Al(OH)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Al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 3H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+ 2AgNO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Fe(NO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+ 2Ag </a:t>
            </a:r>
          </a:p>
          <a:p>
            <a:pPr marL="342900" indent="-3429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3NaOH+FeCl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Fe(OH)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+3NaCl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2Mg   + 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2MgO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48400" y="19050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9400" y="2209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400" y="25146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7000" y="28956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2766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: 1 : 2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: 1 : 2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Fe: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2 : 1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Fe: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2: 1: 1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3352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Al(OH)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Fe: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AgNO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1:2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3:1</a:t>
            </a:r>
          </a:p>
          <a:p>
            <a:pPr>
              <a:buFont typeface="Arial" pitchFamily="34" charset="0"/>
              <a:buChar char="•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Mg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2:1</a:t>
            </a:r>
            <a:endParaRPr 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8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861048"/>
            <a:ext cx="8424936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-252536" y="548680"/>
            <a:ext cx="8784976" cy="2448272"/>
          </a:xfrm>
          <a:prstGeom prst="bevel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942</Words>
  <Application>Microsoft Office PowerPoint</Application>
  <PresentationFormat>On-screen Show (4:3)</PresentationFormat>
  <Paragraphs>96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Kiểm tra miệng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32</cp:revision>
  <dcterms:created xsi:type="dcterms:W3CDTF">2020-11-22T07:58:11Z</dcterms:created>
  <dcterms:modified xsi:type="dcterms:W3CDTF">2023-04-05T07:53:46Z</dcterms:modified>
</cp:coreProperties>
</file>