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271" r:id="rId5"/>
    <p:sldId id="263" r:id="rId6"/>
    <p:sldId id="261" r:id="rId7"/>
    <p:sldId id="264" r:id="rId8"/>
    <p:sldId id="272" r:id="rId9"/>
    <p:sldId id="266" r:id="rId10"/>
    <p:sldId id="273" r:id="rId11"/>
    <p:sldId id="274" r:id="rId12"/>
    <p:sldId id="276" r:id="rId13"/>
    <p:sldId id="277" r:id="rId14"/>
    <p:sldId id="281" r:id="rId15"/>
    <p:sldId id="278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939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E5EF-4E62-4368-97FF-D5419BD4AB49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47106-4162-47D5-804E-25BDD048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1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8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7106-4162-47D5-804E-25BDD048AF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CCDA6-E78D-4A7F-A030-479E0B760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4CC804-CBA8-4B0A-8F4F-B0618C6C6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3F3BE-C563-472C-8579-E9019044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31FA49-C515-4ABC-A7A7-4D2D695F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C205CB-7538-41F9-9BC8-411DF4EC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96445-5C78-409A-AAB0-D9568C66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32CC02-97CD-425F-A6D5-AFD8E38D4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65AD2A-B51B-4A30-B593-BFD9EB14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1D621B-9076-46B7-BCB5-ED8A6F50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B9D8AF-C2AC-40B7-8C54-C30DDE92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01B314-5571-4714-BD0B-14D38DFFB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C7C9B3-F743-440F-9A7D-D6C5E4525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DE61AB-921C-4369-B688-ED427ED1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D812C-D58B-4877-BE16-7D9EC730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BAE920-02BE-4C0B-A6FA-B4BDA90F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989A6-8D81-4E08-8DDB-6F977A6E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A5093B-F415-404C-8C52-775C02FE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D6A1DE-EC33-474D-908D-6CBAD403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F9086E-388E-41A9-9662-AE8D1D04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B10D68-C338-431E-825C-DF8C7373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6015A-A70E-4461-B194-67757FE0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79814C-EEEB-4F5F-9D00-F06CDCC4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61A45B-C5F4-4686-BD06-D4D6BA86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841447-CC6C-4781-BBDA-47B7C7D6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3548B8-D5D8-4A76-A314-62FA263B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32725-8CCF-4896-B015-8158D2BC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2F007-D368-4ADF-A280-3144B6C7D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078BFE-7297-4666-9AEE-D59C59E14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03D076-C0CD-46C1-8475-C9276A49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3E0152-9A97-495B-815A-3DA1A556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E4337D-7190-48B6-8C84-561B88A6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9FBBF-4DF1-4FAD-B468-6A76E04E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1C5DC2-DAA5-47E7-A764-D3D1D3A5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C1C308-D235-4F9D-9777-1C18CB1A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C13906-826C-4FB1-BED0-882B7258D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2B5855-0720-4111-ABF8-617BE18C5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33A2E5-378C-4A8B-A55B-FB6AF262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023EDF-5ABE-4103-838A-304DCD0B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361E6E-2B63-4A2B-B412-8F29A8E1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909C4-1D56-4EF4-8CC4-057967F1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216B2C-1A5D-4DEC-ADFA-46F887A1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912430-C656-4467-BC65-730CB6F2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41F071-AA7F-4DCE-80A6-3E42C530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80701B-74D4-4FEE-9FB5-469147A6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40A37B-CD2C-41A1-8559-7AEC029C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0012A8-42DD-4BFF-81CA-CC39A195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43BE0-13B8-4592-9EA3-5E727D11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8B056-AA14-48C1-9884-84B25C16C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B51383-6185-48D8-9DAE-1327A0B33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765C4-920F-4590-AF00-74FE6143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AE9F0C-A4A9-499E-9712-4DAB3994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A05295-BA2C-4566-9CA6-BAC57817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8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40D66-57A0-4596-8F9B-5CBDB6BE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90F3AA-FA44-446F-BCE2-BF6029B5B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1894A3-82CB-440A-9F78-01A76860D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4DF57-6FAF-4509-9F36-3A379B91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F8AD20-9CFB-4600-BA11-C4C35D3A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068065-D837-4DCA-A667-1981F4E3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DE7208-4EE7-457B-8009-72D6C237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346F24-C395-40DD-8B69-78A9F1194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181B65-F6B8-45EE-B822-95379DBF7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8D21-0584-49C4-8A74-F72DF284E20C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F8747A-ACCA-42B5-A2F3-7892AA44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D4DF2D-1680-4FBA-9EAE-3E9782CED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8027-4F49-479C-8E5C-A47C778D9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A5249-73F9-49B4-B23A-08247E773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0" t="24148" r="23082" b="59852"/>
          <a:stretch/>
        </p:blipFill>
        <p:spPr>
          <a:xfrm>
            <a:off x="0" y="0"/>
            <a:ext cx="12192000" cy="2042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061647-B3A2-4F07-9CA7-58D25628E22F}"/>
              </a:ext>
            </a:extLst>
          </p:cNvPr>
          <p:cNvSpPr txBox="1"/>
          <p:nvPr/>
        </p:nvSpPr>
        <p:spPr>
          <a:xfrm>
            <a:off x="3647440" y="1117600"/>
            <a:ext cx="837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</a:t>
            </a:r>
            <a:r>
              <a:rPr lang="vi-VN" sz="6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</a:p>
        </p:txBody>
      </p:sp>
    </p:spTree>
    <p:extLst>
      <p:ext uri="{BB962C8B-B14F-4D97-AF65-F5344CB8AC3E}">
        <p14:creationId xmlns:p14="http://schemas.microsoft.com/office/powerpoint/2010/main" val="196664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279400" y="3417305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999667" y="3545062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66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999667" y="4299194"/>
            <a:ext cx="780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66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999667" y="5045417"/>
            <a:ext cx="77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999667" y="5715020"/>
            <a:ext cx="74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607673" y="2354934"/>
            <a:ext cx="625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 tuyến bắc là vĩ tuyến?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5727081-DE7C-43C3-B87C-A62B6137E034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Star: 5 Points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CB9E2E53-6678-44C5-B6AB-6FF77110C07A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279400" y="3417305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899308" y="5640586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66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899308" y="4295989"/>
            <a:ext cx="780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66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959613" y="3595758"/>
            <a:ext cx="77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899308" y="4962519"/>
            <a:ext cx="74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377237" y="2363130"/>
            <a:ext cx="625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cực Nam là vĩ tuyến?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CD9F736-8052-4F5F-9933-BF2C31B0710D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0B44049-02E4-4A48-A36A-1125B9AD2C23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1963950"/>
            <a:ext cx="6593840" cy="1530137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2166503" y="3688846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2166503" y="4303413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B.360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2166503" y="4917980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2166503" y="5532547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207618" y="2034894"/>
            <a:ext cx="6422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vẽ các đ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vĩ tuyến cách nhau 1</a:t>
            </a:r>
            <a:r>
              <a:rPr lang="en-US" sz="2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trên quả Địa cầu có</a:t>
            </a:r>
          </a:p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nhiêu vĩ tuyến?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56D0270-48E1-434F-ACDF-BD15AAD6B1C3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62F2EA0-A2B7-4AB8-9FBA-1BD5F9516D5D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5E9275-F33C-4FBA-ACD8-8482DCD01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7" t="28296" r="29083" b="11111"/>
          <a:stretch/>
        </p:blipFill>
        <p:spPr>
          <a:xfrm>
            <a:off x="4439920" y="419748"/>
            <a:ext cx="7548880" cy="6018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683DE7-FEC7-49C2-A5D3-9AE6E4D29B6C}"/>
              </a:ext>
            </a:extLst>
          </p:cNvPr>
          <p:cNvSpPr txBox="1"/>
          <p:nvPr/>
        </p:nvSpPr>
        <p:spPr>
          <a:xfrm>
            <a:off x="782320" y="1036320"/>
            <a:ext cx="294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hình dạng l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 chiếu của bản đồ  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“Việt Nam trong Đông Nam Á”?</a:t>
            </a:r>
          </a:p>
        </p:txBody>
      </p:sp>
    </p:spTree>
    <p:extLst>
      <p:ext uri="{BB962C8B-B14F-4D97-AF65-F5344CB8AC3E}">
        <p14:creationId xmlns:p14="http://schemas.microsoft.com/office/powerpoint/2010/main" val="418279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0A7982-6DB0-4C9D-8DEB-72D508606B08}"/>
              </a:ext>
            </a:extLst>
          </p:cNvPr>
          <p:cNvSpPr txBox="1"/>
          <p:nvPr/>
        </p:nvSpPr>
        <p:spPr>
          <a:xfrm>
            <a:off x="751840" y="690880"/>
            <a:ext cx="1132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các tỉ lệ bản đồ sau đây:  </a:t>
            </a:r>
          </a:p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1000 ;1: 500 000; 1: 9 000 000,</a:t>
            </a:r>
          </a:p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biết 5 cm trên mỗi bản đồ </a:t>
            </a:r>
          </a:p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ứng với bao nhiêu km trên thực địa?</a:t>
            </a:r>
          </a:p>
        </p:txBody>
      </p:sp>
    </p:spTree>
    <p:extLst>
      <p:ext uri="{BB962C8B-B14F-4D97-AF65-F5344CB8AC3E}">
        <p14:creationId xmlns:p14="http://schemas.microsoft.com/office/powerpoint/2010/main" val="216237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ED72C0-EFAC-4158-967B-B00338C883C3}"/>
              </a:ext>
            </a:extLst>
          </p:cNvPr>
          <p:cNvSpPr txBox="1"/>
          <p:nvPr/>
        </p:nvSpPr>
        <p:spPr>
          <a:xfrm>
            <a:off x="751840" y="690880"/>
            <a:ext cx="1132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vẽ l</a:t>
            </a:r>
            <a:r>
              <a:rPr lang="vi-V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một khu vực mà em từng đến ( chợ, siêu thị, công viên…)?</a:t>
            </a:r>
          </a:p>
        </p:txBody>
      </p:sp>
    </p:spTree>
    <p:extLst>
      <p:ext uri="{BB962C8B-B14F-4D97-AF65-F5344CB8AC3E}">
        <p14:creationId xmlns:p14="http://schemas.microsoft.com/office/powerpoint/2010/main" val="258232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C8AA32-10FC-424C-B00B-49911E8D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6D592B52-5C6A-4813-A67C-0721604BF559}"/>
              </a:ext>
            </a:extLst>
          </p:cNvPr>
          <p:cNvSpPr/>
          <p:nvPr/>
        </p:nvSpPr>
        <p:spPr>
          <a:xfrm>
            <a:off x="52832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E9BC8B2E-20AB-4C22-BBE9-833D605D412C}"/>
              </a:ext>
            </a:extLst>
          </p:cNvPr>
          <p:cNvSpPr/>
          <p:nvPr/>
        </p:nvSpPr>
        <p:spPr>
          <a:xfrm>
            <a:off x="278892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C4878555-D348-487C-A517-AEB73203E900}"/>
              </a:ext>
            </a:extLst>
          </p:cNvPr>
          <p:cNvSpPr/>
          <p:nvPr/>
        </p:nvSpPr>
        <p:spPr>
          <a:xfrm>
            <a:off x="495808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3</a:t>
            </a:r>
          </a:p>
        </p:txBody>
      </p:sp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D893CAA-638F-40B4-B790-AA322A8EBA7E}"/>
              </a:ext>
            </a:extLst>
          </p:cNvPr>
          <p:cNvSpPr/>
          <p:nvPr/>
        </p:nvSpPr>
        <p:spPr>
          <a:xfrm>
            <a:off x="731012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</a:p>
        </p:txBody>
      </p:sp>
      <p:sp>
        <p:nvSpPr>
          <p:cNvPr id="7" name="Rectangle: Rounded Corners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0BFDDF2-7281-41AD-BC98-442E41D73D4C}"/>
              </a:ext>
            </a:extLst>
          </p:cNvPr>
          <p:cNvSpPr/>
          <p:nvPr/>
        </p:nvSpPr>
        <p:spPr>
          <a:xfrm>
            <a:off x="9662160" y="220472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5</a:t>
            </a:r>
          </a:p>
        </p:txBody>
      </p:sp>
      <p:sp>
        <p:nvSpPr>
          <p:cNvPr id="8" name="Rectangle: Rounded Corners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DFE58B-8867-4DCA-B3E0-9AA2B580342B}"/>
              </a:ext>
            </a:extLst>
          </p:cNvPr>
          <p:cNvSpPr/>
          <p:nvPr/>
        </p:nvSpPr>
        <p:spPr>
          <a:xfrm>
            <a:off x="52832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6</a:t>
            </a:r>
          </a:p>
        </p:txBody>
      </p:sp>
      <p:sp>
        <p:nvSpPr>
          <p:cNvPr id="9" name="Rectangle: Rounded Corners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4B1F21DB-E609-4201-A2AE-AD25960F4533}"/>
              </a:ext>
            </a:extLst>
          </p:cNvPr>
          <p:cNvSpPr/>
          <p:nvPr/>
        </p:nvSpPr>
        <p:spPr>
          <a:xfrm>
            <a:off x="278892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7</a:t>
            </a:r>
          </a:p>
        </p:txBody>
      </p:sp>
      <p:sp>
        <p:nvSpPr>
          <p:cNvPr id="10" name="Rectangle: Rounded Corners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49D27E0F-0B0A-4057-AABD-2D07684C93F2}"/>
              </a:ext>
            </a:extLst>
          </p:cNvPr>
          <p:cNvSpPr/>
          <p:nvPr/>
        </p:nvSpPr>
        <p:spPr>
          <a:xfrm>
            <a:off x="495808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8</a:t>
            </a:r>
          </a:p>
        </p:txBody>
      </p:sp>
      <p:sp>
        <p:nvSpPr>
          <p:cNvPr id="11" name="Rectangle: Rounded Corners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4E3C8BB-BE76-4F71-8BF0-47387CC34810}"/>
              </a:ext>
            </a:extLst>
          </p:cNvPr>
          <p:cNvSpPr/>
          <p:nvPr/>
        </p:nvSpPr>
        <p:spPr>
          <a:xfrm>
            <a:off x="731012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9</a:t>
            </a:r>
          </a:p>
        </p:txBody>
      </p:sp>
      <p:sp>
        <p:nvSpPr>
          <p:cNvPr id="12" name="Rectangle: Rounded Corners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3C9BBE7-D5F8-40D5-8641-5F5BB61ED36F}"/>
              </a:ext>
            </a:extLst>
          </p:cNvPr>
          <p:cNvSpPr/>
          <p:nvPr/>
        </p:nvSpPr>
        <p:spPr>
          <a:xfrm>
            <a:off x="9662160" y="4399280"/>
            <a:ext cx="1798320" cy="1066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Câu 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D6F35E4-465C-4D2C-AE78-E061DB3CF7AA}"/>
              </a:ext>
            </a:extLst>
          </p:cNvPr>
          <p:cNvGrpSpPr/>
          <p:nvPr/>
        </p:nvGrpSpPr>
        <p:grpSpPr>
          <a:xfrm>
            <a:off x="3332480" y="250577"/>
            <a:ext cx="6629400" cy="970280"/>
            <a:chOff x="3332480" y="250577"/>
            <a:chExt cx="6629400" cy="9702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BF66F2E-75BC-4A72-95D2-E0F1A107D62C}"/>
                </a:ext>
              </a:extLst>
            </p:cNvPr>
            <p:cNvSpPr/>
            <p:nvPr/>
          </p:nvSpPr>
          <p:spPr>
            <a:xfrm>
              <a:off x="3332480" y="250577"/>
              <a:ext cx="6604000" cy="9702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3446D07-3CE8-4334-B67D-31F453450DEE}"/>
                </a:ext>
              </a:extLst>
            </p:cNvPr>
            <p:cNvSpPr txBox="1"/>
            <p:nvPr/>
          </p:nvSpPr>
          <p:spPr>
            <a:xfrm>
              <a:off x="3571240" y="406291"/>
              <a:ext cx="6390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NHANH – ĐÁP GỌN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64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365052" y="3429001"/>
            <a:ext cx="8128708" cy="3315228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754043" y="3613142"/>
            <a:ext cx="767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Là các vòng tròn bao quanh Địa cầu, song song với xích đạo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754644" y="4471992"/>
            <a:ext cx="768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Là các đ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nối cực bắc và cực nam trên bề mặt quả Địa cầu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754042" y="5310522"/>
            <a:ext cx="767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các vòng tròn bao quanh Địa cầu, vuông góc với xích đạo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764030" y="6199199"/>
            <a:ext cx="767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Là những đ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thẳng song song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607673" y="2354934"/>
            <a:ext cx="642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 là kinh tuyến?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72F0A2-52E9-44B4-A33D-2538BB9C0667}"/>
              </a:ext>
            </a:extLst>
          </p:cNvPr>
          <p:cNvSpPr txBox="1"/>
          <p:nvPr/>
        </p:nvSpPr>
        <p:spPr>
          <a:xfrm>
            <a:off x="9817041" y="4398923"/>
            <a:ext cx="7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" name="Star: 5 Points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FDEF60-04C5-41B0-9937-6D49EE952CEC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279400" y="3417305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925758" y="4368227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66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925758" y="3613049"/>
            <a:ext cx="780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O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906963" y="4989303"/>
            <a:ext cx="77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23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925758" y="5715020"/>
            <a:ext cx="74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9O</a:t>
            </a:r>
            <a:r>
              <a:rPr lang="en-US" sz="3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607673" y="2354934"/>
            <a:ext cx="625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 tuyến gốc là vĩ tuyến?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B81C36-2C37-4661-9ABB-49213EA76B0E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2DFEEE4-5385-4409-B169-5FC0770DD51D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494062" y="4943438"/>
            <a:ext cx="69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nửa cầu nằm phía bắc xích đạo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494062" y="3927381"/>
            <a:ext cx="718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là nửa cầu nằm phía nam xích đạo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494062" y="4390224"/>
            <a:ext cx="753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là nửa cầu nằm bên trái kinh tuyến gốc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494062" y="5515128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là nửa cầu nằm bên phải kinh tuyến gốc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871834" y="2332857"/>
            <a:ext cx="630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Bắc là?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31369D-BD82-4A4F-9027-010B506E5E28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F5FEEE9-4957-43A4-8407-652031001B43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274320" y="3428999"/>
            <a:ext cx="7955280" cy="3315229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555609" y="3519842"/>
            <a:ext cx="771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Là các vòng tròn bao quanh Địa cầu, song song với xích đạo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538628" y="4450079"/>
            <a:ext cx="780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Là những đ</a:t>
            </a:r>
            <a:r>
              <a:rPr lang="vi-VN" sz="2800" b="1">
                <a:solidFill>
                  <a:schemeClr val="bg1"/>
                </a:solidFill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thẳng song song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537973" y="4973299"/>
            <a:ext cx="7729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các đ</a:t>
            </a:r>
            <a:r>
              <a:rPr lang="vi-VN" sz="2800" b="1">
                <a:solidFill>
                  <a:schemeClr val="bg1"/>
                </a:solidFill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nối cực bắc và cực nam trên bề mặt quả Địa cầu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603426" y="5822788"/>
            <a:ext cx="7448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Là các vòng tròn bao quanh Địa cầu, vuông góc với xích đạo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607674" y="2354934"/>
            <a:ext cx="493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 là vĩ tuyến?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738B906-5931-4346-B479-F07E2ACA00AD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FF1135-3B73-42E1-A4FE-C29D09179784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894080" y="2156989"/>
            <a:ext cx="688848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314960" y="3412745"/>
            <a:ext cx="7899462" cy="3318794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651075" y="5784515"/>
            <a:ext cx="7353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là số kinh độ và vĩ độ của điểm đó trên bản đồ hay quả địa cầu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651075" y="4206633"/>
            <a:ext cx="7353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là số kinh tuyến và vĩ tuyến của điểm đó trên bản đồ hay quả địa cầu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651075" y="3368565"/>
            <a:ext cx="863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là khoảng cách tính bằng số độ tính </a:t>
            </a:r>
          </a:p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điểm đó đến kinh tuyến gốc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651075" y="5027714"/>
            <a:ext cx="7759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khoảng cách tính bằng số độ từ điểm đó đến xích đạo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188720" y="2161196"/>
            <a:ext cx="659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 độ địa lí của một điểm đ</a:t>
            </a:r>
            <a:r>
              <a:rPr lang="vi-VN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xác định  là?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4923BAC-531F-495B-955E-855BCFABAFBC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6C8DA5-7E38-454C-8D92-8F3AF06F9CC8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558622" y="3789036"/>
            <a:ext cx="69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là nửa cầu nằm phía bắc xích đạo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558622" y="4973340"/>
            <a:ext cx="718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nửa cầu nằm phía nam xích đạo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558622" y="4359145"/>
            <a:ext cx="753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là nửa cầu nằm bên trái kinh tuyến gốc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558622" y="555139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là nửa cầu nằm bên phải kinh tuyến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2156989"/>
            <a:ext cx="6593840" cy="1148080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871834" y="2332857"/>
            <a:ext cx="630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 cầu Nam là?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38405BE-6EDC-445A-812E-EF42DA6FB048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B144E0E-B893-4BDE-AD23-93B8CB12396C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EC849-8B9A-4774-AFD7-FF04A83BC6AB}"/>
              </a:ext>
            </a:extLst>
          </p:cNvPr>
          <p:cNvSpPr/>
          <p:nvPr/>
        </p:nvSpPr>
        <p:spPr>
          <a:xfrm>
            <a:off x="24097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6985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C7C91A-CDC1-4CE7-AC90-D111C03F75E6}"/>
              </a:ext>
            </a:extLst>
          </p:cNvPr>
          <p:cNvGrpSpPr/>
          <p:nvPr/>
        </p:nvGrpSpPr>
        <p:grpSpPr>
          <a:xfrm>
            <a:off x="2794000" y="113771"/>
            <a:ext cx="6604000" cy="970280"/>
            <a:chOff x="3393440" y="164571"/>
            <a:chExt cx="6604000" cy="970280"/>
          </a:xfrm>
          <a:solidFill>
            <a:srgbClr val="E3493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C5703B5-72D0-4BA0-87FD-F4D6A1612603}"/>
                </a:ext>
              </a:extLst>
            </p:cNvPr>
            <p:cNvSpPr/>
            <p:nvPr/>
          </p:nvSpPr>
          <p:spPr>
            <a:xfrm>
              <a:off x="3393440" y="164571"/>
              <a:ext cx="6604000" cy="970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CE4710-913C-4E68-8207-3FC3D7607EC4}"/>
                </a:ext>
              </a:extLst>
            </p:cNvPr>
            <p:cNvSpPr txBox="1"/>
            <p:nvPr/>
          </p:nvSpPr>
          <p:spPr>
            <a:xfrm>
              <a:off x="3718560" y="295768"/>
              <a:ext cx="619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 GỌN – ĐÁP NHANH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8E85AC4-D12E-4277-9BCA-C60FF4A0F48F}"/>
              </a:ext>
            </a:extLst>
          </p:cNvPr>
          <p:cNvSpPr/>
          <p:nvPr/>
        </p:nvSpPr>
        <p:spPr>
          <a:xfrm>
            <a:off x="447040" y="1402080"/>
            <a:ext cx="7620000" cy="1341120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9E392D-0289-43E2-8E8C-72DFB8ED7F86}"/>
              </a:ext>
            </a:extLst>
          </p:cNvPr>
          <p:cNvSpPr/>
          <p:nvPr/>
        </p:nvSpPr>
        <p:spPr>
          <a:xfrm>
            <a:off x="142240" y="1082040"/>
            <a:ext cx="1747520" cy="64008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31750" prst="angle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738183-A132-4ADD-B6B2-EF399F837337}"/>
              </a:ext>
            </a:extLst>
          </p:cNvPr>
          <p:cNvSpPr/>
          <p:nvPr/>
        </p:nvSpPr>
        <p:spPr>
          <a:xfrm>
            <a:off x="1016000" y="1963950"/>
            <a:ext cx="6593840" cy="1530137"/>
          </a:xfrm>
          <a:prstGeom prst="round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0F76E2-87B6-43C2-98E9-E75252A4CBB0}"/>
              </a:ext>
            </a:extLst>
          </p:cNvPr>
          <p:cNvSpPr/>
          <p:nvPr/>
        </p:nvSpPr>
        <p:spPr>
          <a:xfrm>
            <a:off x="9022080" y="3698240"/>
            <a:ext cx="2286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945C56-2106-41C4-BE72-04373870FF15}"/>
              </a:ext>
            </a:extLst>
          </p:cNvPr>
          <p:cNvSpPr/>
          <p:nvPr/>
        </p:nvSpPr>
        <p:spPr>
          <a:xfrm>
            <a:off x="9235440" y="3911600"/>
            <a:ext cx="185928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93CFAE4-DC43-400A-BE5B-4E93274ECDD0}"/>
              </a:ext>
            </a:extLst>
          </p:cNvPr>
          <p:cNvSpPr/>
          <p:nvPr/>
        </p:nvSpPr>
        <p:spPr>
          <a:xfrm>
            <a:off x="9122439" y="3429000"/>
            <a:ext cx="2085281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78FD6E09-F5FB-46EA-B484-B09448555BFF}"/>
              </a:ext>
            </a:extLst>
          </p:cNvPr>
          <p:cNvSpPr/>
          <p:nvPr/>
        </p:nvSpPr>
        <p:spPr>
          <a:xfrm>
            <a:off x="9022080" y="1963950"/>
            <a:ext cx="2661920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79" y="2114751"/>
            <a:ext cx="709058" cy="907191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0298B65-CB4D-47D0-A97D-E6DB6297D3F2}"/>
              </a:ext>
            </a:extLst>
          </p:cNvPr>
          <p:cNvSpPr/>
          <p:nvPr/>
        </p:nvSpPr>
        <p:spPr>
          <a:xfrm>
            <a:off x="9002294" y="1477923"/>
            <a:ext cx="726497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xmlns="" id="{4DF5AB7F-602F-400D-984C-3318E3B8541A}"/>
              </a:ext>
            </a:extLst>
          </p:cNvPr>
          <p:cNvSpPr/>
          <p:nvPr/>
        </p:nvSpPr>
        <p:spPr>
          <a:xfrm>
            <a:off x="9757143" y="1413774"/>
            <a:ext cx="70671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5D80F1C3-314C-4EC1-919D-A0A052F0BD9B}"/>
              </a:ext>
            </a:extLst>
          </p:cNvPr>
          <p:cNvSpPr/>
          <p:nvPr/>
        </p:nvSpPr>
        <p:spPr>
          <a:xfrm>
            <a:off x="10460307" y="1317727"/>
            <a:ext cx="70671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4B5EDF13-0809-44F4-9464-0DA80B3DE472}"/>
              </a:ext>
            </a:extLst>
          </p:cNvPr>
          <p:cNvSpPr/>
          <p:nvPr/>
        </p:nvSpPr>
        <p:spPr>
          <a:xfrm>
            <a:off x="11218703" y="1362504"/>
            <a:ext cx="70671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B38D752-9669-495A-A65B-9C83B65D50DB}"/>
              </a:ext>
            </a:extLst>
          </p:cNvPr>
          <p:cNvSpPr/>
          <p:nvPr/>
        </p:nvSpPr>
        <p:spPr>
          <a:xfrm>
            <a:off x="365052" y="3572540"/>
            <a:ext cx="7620000" cy="2733040"/>
          </a:xfrm>
          <a:prstGeom prst="round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82635-8C1E-488E-9A33-E55C253E050C}"/>
              </a:ext>
            </a:extLst>
          </p:cNvPr>
          <p:cNvSpPr txBox="1"/>
          <p:nvPr/>
        </p:nvSpPr>
        <p:spPr>
          <a:xfrm>
            <a:off x="2166503" y="3688846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47A0BA-E892-43E7-8FDB-85D2F135B369}"/>
              </a:ext>
            </a:extLst>
          </p:cNvPr>
          <p:cNvSpPr txBox="1"/>
          <p:nvPr/>
        </p:nvSpPr>
        <p:spPr>
          <a:xfrm>
            <a:off x="2166503" y="4303413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B.360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D353D2-C9FA-4AFC-8013-4E35E0DA699B}"/>
              </a:ext>
            </a:extLst>
          </p:cNvPr>
          <p:cNvSpPr txBox="1"/>
          <p:nvPr/>
        </p:nvSpPr>
        <p:spPr>
          <a:xfrm>
            <a:off x="2166503" y="4917980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6F3E22-3C3C-479E-8A33-3FA56D5089F4}"/>
              </a:ext>
            </a:extLst>
          </p:cNvPr>
          <p:cNvSpPr txBox="1"/>
          <p:nvPr/>
        </p:nvSpPr>
        <p:spPr>
          <a:xfrm>
            <a:off x="2166503" y="5532547"/>
            <a:ext cx="406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648F82F-774D-4CA9-90FF-92E82FD2B825}"/>
              </a:ext>
            </a:extLst>
          </p:cNvPr>
          <p:cNvSpPr txBox="1"/>
          <p:nvPr/>
        </p:nvSpPr>
        <p:spPr>
          <a:xfrm>
            <a:off x="1207618" y="2034894"/>
            <a:ext cx="6630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vẽ các đ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kinh tuyến cách nhau 10</a:t>
            </a:r>
            <a:r>
              <a:rPr lang="en-US" sz="2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trên quả Địa cầu có</a:t>
            </a:r>
          </a:p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nhiêu kinh tuyến?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0EB1BB4-6ED2-4E06-8298-2EB251ECD993}"/>
              </a:ext>
            </a:extLst>
          </p:cNvPr>
          <p:cNvSpPr txBox="1"/>
          <p:nvPr/>
        </p:nvSpPr>
        <p:spPr>
          <a:xfrm>
            <a:off x="9817041" y="4398923"/>
            <a:ext cx="7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Star: 5 Points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62CE36-D40E-4FB5-9F5F-87E0335B9DEB}"/>
              </a:ext>
            </a:extLst>
          </p:cNvPr>
          <p:cNvSpPr/>
          <p:nvPr/>
        </p:nvSpPr>
        <p:spPr>
          <a:xfrm>
            <a:off x="11684000" y="6521986"/>
            <a:ext cx="368453" cy="2222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704</Words>
  <Application>Microsoft Office PowerPoint</Application>
  <PresentationFormat>Custom</PresentationFormat>
  <Paragraphs>164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Sclaptoplc</cp:lastModifiedBy>
  <cp:revision>49</cp:revision>
  <dcterms:created xsi:type="dcterms:W3CDTF">2021-07-04T16:00:47Z</dcterms:created>
  <dcterms:modified xsi:type="dcterms:W3CDTF">2021-08-15T10:56:28Z</dcterms:modified>
</cp:coreProperties>
</file>