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Relationship Id="rId4" Type="http://schemas.openxmlformats.org/officeDocument/2006/relationships/image" Target="../media/image9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2865120" y="7228434"/>
            <a:ext cx="2310095" cy="1873249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14400" y="463672"/>
            <a:ext cx="179009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Khoa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tự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nhiên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4400" y="693361"/>
            <a:ext cx="1811807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Ngày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soạn: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24/11/2022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446426" y="897818"/>
            <a:ext cx="3756404" cy="4394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BÀI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21: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HÀNH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</a:p>
          <a:p>
            <a:pPr marL="646239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tiết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4400" y="1306733"/>
            <a:ext cx="1656943" cy="6439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I.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Mục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tiêu: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năng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lực: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1.1.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Năng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lực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chung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14400" y="1920105"/>
            <a:ext cx="6363310" cy="53464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Rèn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luyện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năng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hơp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tiếp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trò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chơi.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1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Rèn</a:t>
            </a:r>
            <a:r>
              <a:rPr dirty="0" sz="1400" spc="1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luyên</a:t>
            </a:r>
            <a:r>
              <a:rPr dirty="0" sz="1400" spc="1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năng</a:t>
            </a:r>
            <a:r>
              <a:rPr dirty="0" sz="1400" spc="1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lực</a:t>
            </a:r>
            <a:r>
              <a:rPr dirty="0" sz="1400" spc="1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giải</a:t>
            </a:r>
            <a:r>
              <a:rPr dirty="0" sz="1400" spc="1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quyết</a:t>
            </a:r>
            <a:r>
              <a:rPr dirty="0" sz="1400" spc="1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vấn</a:t>
            </a:r>
            <a:r>
              <a:rPr dirty="0" sz="1400" spc="1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đề</a:t>
            </a:r>
            <a:r>
              <a:rPr dirty="0" sz="1400" spc="1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1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sáng</a:t>
            </a:r>
            <a:r>
              <a:rPr dirty="0" sz="1400" spc="1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 spc="1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</a:t>
            </a:r>
            <a:r>
              <a:rPr dirty="0" sz="1400" spc="1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spc="1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 spc="1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trải</a:t>
            </a:r>
            <a:r>
              <a:rPr dirty="0" sz="1400" spc="1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nghiệm,</a:t>
            </a:r>
            <a:r>
              <a:rPr dirty="0" sz="1400" spc="1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luyện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dụng.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1.2.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Năng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lực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chuyên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biệt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bản,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sử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3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Vẽ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đơn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xanh.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Sử</a:t>
            </a:r>
            <a:r>
              <a:rPr dirty="0" sz="1400" spc="1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dụng</a:t>
            </a:r>
            <a:r>
              <a:rPr dirty="0" sz="14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ngôn</a:t>
            </a:r>
            <a:r>
              <a:rPr dirty="0" sz="14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ngữ</a:t>
            </a:r>
            <a:r>
              <a:rPr dirty="0" sz="14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để</a:t>
            </a:r>
            <a:r>
              <a:rPr dirty="0" sz="1400" spc="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 spc="1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tả</a:t>
            </a:r>
            <a:r>
              <a:rPr dirty="0" sz="1400" spc="1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 spc="1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đơn</a:t>
            </a:r>
            <a:r>
              <a:rPr dirty="0" sz="14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bào,</a:t>
            </a:r>
            <a:r>
              <a:rPr dirty="0" sz="14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vật,</a:t>
            </a:r>
            <a:r>
              <a:rPr dirty="0" sz="14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con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người.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hẩm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chất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Chăm</a:t>
            </a:r>
            <a:r>
              <a:rPr dirty="0"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chỉ:</a:t>
            </a:r>
            <a:r>
              <a:rPr dirty="0"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Sưu</a:t>
            </a:r>
            <a:r>
              <a:rPr dirty="0"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tầm</a:t>
            </a:r>
            <a:r>
              <a:rPr dirty="0" sz="14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mẫu</a:t>
            </a:r>
            <a:r>
              <a:rPr dirty="0"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bộ</a:t>
            </a:r>
            <a:r>
              <a:rPr dirty="0"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phận</a:t>
            </a:r>
            <a:r>
              <a:rPr dirty="0" sz="14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theo</a:t>
            </a:r>
            <a:r>
              <a:rPr dirty="0"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hướng</a:t>
            </a:r>
            <a:r>
              <a:rPr dirty="0"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dẫn</a:t>
            </a:r>
            <a:r>
              <a:rPr dirty="0"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tìm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kiến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sống,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…</a:t>
            </a:r>
          </a:p>
          <a:p>
            <a:pPr marL="0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Trung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nội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dung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chính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xác.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Trách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Có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ý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hoàn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công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việc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phân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công.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Tôn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trọng: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Biết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lắng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nghe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tôn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trọng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ý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kiến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người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khác.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II.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Thiết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bị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dạy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liệu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Dụng</a:t>
            </a:r>
            <a:r>
              <a:rPr dirty="0" sz="14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cụ:</a:t>
            </a:r>
            <a:r>
              <a:rPr dirty="0" sz="14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Kính</a:t>
            </a:r>
            <a:r>
              <a:rPr dirty="0" sz="14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hiển</a:t>
            </a:r>
            <a:r>
              <a:rPr dirty="0" sz="14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vi,</a:t>
            </a:r>
            <a:r>
              <a:rPr dirty="0" sz="14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lam</a:t>
            </a:r>
            <a:r>
              <a:rPr dirty="0" sz="14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kính,</a:t>
            </a:r>
            <a:r>
              <a:rPr dirty="0" sz="14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lamen,</a:t>
            </a:r>
            <a:r>
              <a:rPr dirty="0" sz="14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pipette,</a:t>
            </a:r>
            <a:r>
              <a:rPr dirty="0" sz="14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giấy</a:t>
            </a:r>
            <a:r>
              <a:rPr dirty="0" sz="14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thấm,</a:t>
            </a:r>
            <a:r>
              <a:rPr dirty="0" sz="14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bông,</a:t>
            </a:r>
            <a:r>
              <a:rPr dirty="0" sz="14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giấy</a:t>
            </a:r>
            <a:r>
              <a:rPr dirty="0" sz="14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bìa,</a:t>
            </a:r>
            <a:r>
              <a:rPr dirty="0" sz="14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kim</a:t>
            </a:r>
            <a:r>
              <a:rPr dirty="0" sz="14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chỉ,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keo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dán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Tranh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ảnh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bộ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phận,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tranh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ảnh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phỏng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người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III.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Tiến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dạy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1: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Xác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định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vấn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đề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1941639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“Xác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định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sống”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a)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Mục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từ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đến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Nội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dung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Trò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“Ai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nhanh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hơn”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phẩm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đồ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từ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đến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đồ: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-&gt;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-&gt;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-&gt;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-&gt;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14400" y="9432425"/>
            <a:ext cx="166756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Trường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THCS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Tam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Hiệp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558942" y="9432425"/>
            <a:ext cx="1718767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viên: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Thị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Hoa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14400" y="463672"/>
            <a:ext cx="179009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Khoa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tự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nhiên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4400" y="693361"/>
            <a:ext cx="6363309" cy="5550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hiện: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Chuyển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biến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lệ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chơi: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Chia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đội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làm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thư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kí.</a:t>
            </a:r>
            <a:r>
              <a:rPr dirty="0" sz="14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Mỗi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đội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bộ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cụm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từ</a:t>
            </a:r>
            <a:r>
              <a:rPr dirty="0" sz="1400" spc="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gợi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ý</a:t>
            </a:r>
            <a:r>
              <a:rPr dirty="0" sz="1400" spc="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(Tế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bào,cơ</a:t>
            </a:r>
            <a:r>
              <a:rPr dirty="0" sz="1400" spc="1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thể,</a:t>
            </a:r>
            <a:r>
              <a:rPr dirty="0" sz="14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mô,</a:t>
            </a:r>
            <a:r>
              <a:rPr dirty="0" sz="1400" spc="1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bầy</a:t>
            </a:r>
            <a:r>
              <a:rPr dirty="0" sz="14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đàn,</a:t>
            </a:r>
            <a:r>
              <a:rPr dirty="0" sz="1400" spc="1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quan,</a:t>
            </a:r>
            <a:r>
              <a:rPr dirty="0" sz="1400" spc="1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 spc="1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1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quan).</a:t>
            </a:r>
            <a:r>
              <a:rPr dirty="0" sz="14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1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đội</a:t>
            </a:r>
            <a:r>
              <a:rPr dirty="0" sz="1400" spc="1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cử</a:t>
            </a:r>
            <a:r>
              <a:rPr dirty="0" sz="1400" spc="1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  <a:r>
              <a:rPr dirty="0" sz="1400" spc="1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lựa</a:t>
            </a:r>
            <a:r>
              <a:rPr dirty="0" sz="1400" spc="1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chọn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cụm</a:t>
            </a:r>
            <a:r>
              <a:rPr dirty="0" sz="14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từ</a:t>
            </a:r>
            <a:r>
              <a:rPr dirty="0" sz="1400" spc="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phù</a:t>
            </a:r>
            <a:r>
              <a:rPr dirty="0" sz="14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hợp</a:t>
            </a:r>
            <a:r>
              <a:rPr dirty="0" sz="1400" spc="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gắn</a:t>
            </a:r>
            <a:r>
              <a:rPr dirty="0" sz="1400" spc="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lên</a:t>
            </a:r>
            <a:r>
              <a:rPr dirty="0" sz="14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sơ</a:t>
            </a:r>
            <a:r>
              <a:rPr dirty="0" sz="1400" spc="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đồ</a:t>
            </a:r>
            <a:r>
              <a:rPr dirty="0" sz="14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 spc="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spc="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sống</a:t>
            </a:r>
            <a:r>
              <a:rPr dirty="0" sz="14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 spc="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 spc="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từ</a:t>
            </a:r>
            <a:r>
              <a:rPr dirty="0" sz="1400" spc="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nhỏ</a:t>
            </a:r>
            <a:r>
              <a:rPr dirty="0" sz="14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tới</a:t>
            </a:r>
            <a:r>
              <a:rPr dirty="0" sz="14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lớn.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Mỗi</a:t>
            </a:r>
            <a:r>
              <a:rPr dirty="0" sz="1400" spc="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lượt</a:t>
            </a:r>
            <a:r>
              <a:rPr dirty="0" sz="14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chỉ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có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lên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gắn.</a:t>
            </a:r>
            <a:r>
              <a:rPr dirty="0" sz="1400" spc="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Đội</a:t>
            </a:r>
            <a:r>
              <a:rPr dirty="0" sz="1400" spc="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nào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hoàn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chính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xác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nhanh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nhất</a:t>
            </a:r>
            <a:r>
              <a:rPr dirty="0" sz="14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sẽ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chiến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thắng.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lập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nắm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chơi.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tham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trò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chơi</a:t>
            </a:r>
          </a:p>
          <a:p>
            <a:pPr marL="0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trưởng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đồ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mình.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thư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chơi.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2: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kiến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thức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mới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2.1.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động: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Tìm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hiểu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cách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làm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bản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cách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sử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dụng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kính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hiển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vi.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a)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Mục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tiêu: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bản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Nội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dung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mẫu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bản,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sử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c)</a:t>
            </a:r>
            <a:r>
              <a:rPr dirty="0" sz="1400" spc="108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 spc="105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phẩm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 spc="1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1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 spc="1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làm</a:t>
            </a:r>
            <a:r>
              <a:rPr dirty="0" sz="14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bản</a:t>
            </a:r>
            <a:r>
              <a:rPr dirty="0" sz="1400" spc="1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1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cách</a:t>
            </a:r>
            <a:r>
              <a:rPr dirty="0" sz="14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sử</a:t>
            </a:r>
            <a:r>
              <a:rPr dirty="0" sz="14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dụng</a:t>
            </a:r>
            <a:r>
              <a:rPr dirty="0" sz="1400" spc="1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kính</a:t>
            </a:r>
            <a:r>
              <a:rPr dirty="0" sz="14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hiển</a:t>
            </a:r>
            <a:r>
              <a:rPr dirty="0" sz="1400" spc="1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vị</a:t>
            </a:r>
            <a:r>
              <a:rPr dirty="0" sz="1400" spc="1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1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 spc="1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 spc="1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</a:p>
          <a:p>
            <a:pPr marL="0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đơn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ao.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hiện: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Chuyển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Yêu</a:t>
            </a:r>
            <a:r>
              <a:rPr dirty="0" sz="14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cầu</a:t>
            </a:r>
            <a:r>
              <a:rPr dirty="0" sz="14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 spc="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ghi</a:t>
            </a:r>
            <a:r>
              <a:rPr dirty="0" sz="14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lại</a:t>
            </a:r>
            <a:r>
              <a:rPr dirty="0" sz="1400" spc="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thao</a:t>
            </a:r>
            <a:r>
              <a:rPr dirty="0" sz="14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tác</a:t>
            </a:r>
            <a:r>
              <a:rPr dirty="0" sz="14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làm</a:t>
            </a:r>
            <a:r>
              <a:rPr dirty="0" sz="1400" spc="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bản</a:t>
            </a:r>
            <a:r>
              <a:rPr dirty="0" sz="14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sử</a:t>
            </a:r>
            <a:r>
              <a:rPr dirty="0" sz="14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dụng</a:t>
            </a:r>
            <a:r>
              <a:rPr dirty="0" sz="1400" spc="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kính</a:t>
            </a:r>
            <a:r>
              <a:rPr dirty="0" sz="1400" spc="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hiển</a:t>
            </a:r>
            <a:r>
              <a:rPr dirty="0" sz="1400" spc="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</a:t>
            </a:r>
            <a:r>
              <a:rPr dirty="0" sz="14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để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đơn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ao.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14400" y="6213709"/>
            <a:ext cx="6363280" cy="6439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 spc="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 spc="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ghi</a:t>
            </a:r>
            <a:r>
              <a:rPr dirty="0" sz="1400" spc="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lại</a:t>
            </a:r>
            <a:r>
              <a:rPr dirty="0" sz="1400" spc="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 spc="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làm</a:t>
            </a:r>
            <a:r>
              <a:rPr dirty="0" sz="1400" spc="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 spc="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bản</a:t>
            </a:r>
            <a:r>
              <a:rPr dirty="0" sz="1400" spc="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8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cách</a:t>
            </a:r>
            <a:r>
              <a:rPr dirty="0" sz="1400" spc="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sử</a:t>
            </a:r>
            <a:r>
              <a:rPr dirty="0" sz="1400" spc="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dụng</a:t>
            </a:r>
            <a:r>
              <a:rPr dirty="0" sz="1400" spc="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kính</a:t>
            </a:r>
            <a:r>
              <a:rPr dirty="0" sz="1400" spc="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hiển</a:t>
            </a:r>
            <a:r>
              <a:rPr dirty="0" sz="1400" spc="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vị</a:t>
            </a:r>
            <a:r>
              <a:rPr dirty="0" sz="1400" spc="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8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đơn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ao.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4400" y="6827081"/>
            <a:ext cx="2821356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14400" y="7031538"/>
            <a:ext cx="5210810" cy="125728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phẩm.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xét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bạn.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xét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bạn.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phẩm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dự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kiến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HS: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14400" y="9432425"/>
            <a:ext cx="166756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Trường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THCS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Tam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Hiệp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558942" y="9432425"/>
            <a:ext cx="1718767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viên: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Thị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Hoa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829117" y="685800"/>
            <a:ext cx="4377690" cy="2491505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201545" y="6243764"/>
            <a:ext cx="3636686" cy="186309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14400" y="463672"/>
            <a:ext cx="179009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Khoa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tự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nhiên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14400" y="3184466"/>
            <a:ext cx="2122749" cy="848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3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gồm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phần: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+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Chân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kính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+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Thân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kính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+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kính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4400" y="4002296"/>
            <a:ext cx="1280866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sử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dụng: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14400" y="4206753"/>
            <a:ext cx="6081141" cy="2075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+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Điều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chỉnh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bằng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gương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phản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chiếu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sáng.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+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Đặt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cố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định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bản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kính.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+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Sử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thống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ốc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điều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chỉnh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rõ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mẫu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3.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3: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Luyện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3.1.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động: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vẽ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ảnh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trùng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roi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mẫu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ao.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a)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Mục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tiêu: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bản,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sử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trùng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roi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mẫu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ao.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vẽ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trùng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roi.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Nội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dung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hành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bản,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vẽ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trùng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roi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ao.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phẩm: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vẽ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trùng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roi.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14400" y="8118226"/>
            <a:ext cx="6363132" cy="8483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hiện: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Chuyển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yêu</a:t>
            </a:r>
            <a:r>
              <a:rPr dirty="0" sz="1400" spc="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cầu</a:t>
            </a:r>
            <a:r>
              <a:rPr dirty="0" sz="14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làm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đươc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 spc="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bản,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sử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dụng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kính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hiển</a:t>
            </a:r>
            <a:r>
              <a:rPr dirty="0" sz="1400" spc="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trùng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roi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mẫu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ao.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14400" y="8936055"/>
            <a:ext cx="1930044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14400" y="9432425"/>
            <a:ext cx="166756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Trường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THCS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Tam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Hiệp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558942" y="9432425"/>
            <a:ext cx="1718767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viên: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Thị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Hoa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337117" y="4570489"/>
            <a:ext cx="3366124" cy="278892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14400" y="463672"/>
            <a:ext cx="179009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Khoa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tự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nhiên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14400" y="693361"/>
            <a:ext cx="2764815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4400" y="897818"/>
            <a:ext cx="4389018" cy="6439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Mỗi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tham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bản,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bằng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cùng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hoàn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vẽ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trùng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roi.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14400" y="1511190"/>
            <a:ext cx="3609187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phẩm.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14400" y="1715648"/>
            <a:ext cx="6363310" cy="2892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xét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bạn.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xét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bạn.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3.2.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động: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cây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xanh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a)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Mục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tiêu: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định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bất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kì.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b)</a:t>
            </a:r>
            <a:r>
              <a:rPr dirty="0" sz="1400" spc="9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Nội</a:t>
            </a:r>
            <a:r>
              <a:rPr dirty="0" sz="1400" spc="9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dung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 spc="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 spc="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spc="8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 spc="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 spc="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xác</a:t>
            </a:r>
            <a:r>
              <a:rPr dirty="0" sz="1400" spc="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định</a:t>
            </a:r>
            <a:r>
              <a:rPr dirty="0" sz="1400" spc="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tên</a:t>
            </a:r>
            <a:r>
              <a:rPr dirty="0" sz="1400" spc="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trên</a:t>
            </a:r>
            <a:r>
              <a:rPr dirty="0" sz="1400" spc="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cây</a:t>
            </a:r>
            <a:r>
              <a:rPr dirty="0" sz="1400" spc="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 spc="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phân</a:t>
            </a:r>
            <a:r>
              <a:rPr dirty="0" sz="1400" spc="9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công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gắn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bìa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cứng.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phẩm: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xanh.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hiện: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Chuyển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chia</a:t>
            </a:r>
            <a:r>
              <a:rPr dirty="0" sz="1400" spc="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400" spc="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  <a:r>
              <a:rPr dirty="0" sz="1400" spc="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nhiều</a:t>
            </a:r>
            <a:r>
              <a:rPr dirty="0" sz="1400" spc="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 spc="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(mỗi</a:t>
            </a:r>
            <a:r>
              <a:rPr dirty="0" sz="1400" spc="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</a:t>
            </a:r>
            <a:r>
              <a:rPr dirty="0" sz="1400" spc="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HS).</a:t>
            </a:r>
            <a:r>
              <a:rPr dirty="0" sz="14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Giao</a:t>
            </a:r>
            <a:r>
              <a:rPr dirty="0" sz="14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cho</a:t>
            </a:r>
            <a:r>
              <a:rPr dirty="0" sz="1400" spc="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mỗi</a:t>
            </a:r>
            <a:r>
              <a:rPr dirty="0" sz="1400" spc="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 spc="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5</a:t>
            </a:r>
            <a:r>
              <a:rPr dirty="0" sz="14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mẫu</a:t>
            </a:r>
            <a:r>
              <a:rPr dirty="0" sz="14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bất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kì</a:t>
            </a:r>
            <a:r>
              <a:rPr dirty="0" sz="1400" spc="1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(cây</a:t>
            </a:r>
            <a:r>
              <a:rPr dirty="0" sz="1400" spc="1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cà</a:t>
            </a:r>
            <a:r>
              <a:rPr dirty="0" sz="1400" spc="1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rốt,</a:t>
            </a:r>
            <a:r>
              <a:rPr dirty="0" sz="1400" spc="1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hành</a:t>
            </a:r>
            <a:r>
              <a:rPr dirty="0" sz="1400" spc="1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tây,</a:t>
            </a:r>
            <a:r>
              <a:rPr dirty="0" sz="1400" spc="1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lạc,</a:t>
            </a:r>
            <a:r>
              <a:rPr dirty="0" sz="1400" spc="1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cây</a:t>
            </a:r>
            <a:r>
              <a:rPr dirty="0" sz="1400" spc="1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quất,</a:t>
            </a:r>
            <a:r>
              <a:rPr dirty="0" sz="1400" spc="1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xương</a:t>
            </a:r>
            <a:r>
              <a:rPr dirty="0" sz="1400" spc="1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rồng),</a:t>
            </a:r>
            <a:r>
              <a:rPr dirty="0" sz="1400" spc="1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5</a:t>
            </a:r>
            <a:r>
              <a:rPr dirty="0" sz="1400" spc="1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bìa</a:t>
            </a:r>
            <a:r>
              <a:rPr dirty="0" sz="1400" spc="1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cứng,</a:t>
            </a:r>
            <a:r>
              <a:rPr dirty="0" sz="1400" spc="1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kéo,</a:t>
            </a:r>
            <a:r>
              <a:rPr dirty="0" sz="1400" spc="1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băng</a:t>
            </a:r>
            <a:r>
              <a:rPr dirty="0" sz="1400" spc="1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dính,</a:t>
            </a:r>
            <a:r>
              <a:rPr dirty="0" sz="1400" spc="1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bút.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Yêu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cầu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dán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mẫu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bìa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chú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thích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tương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ứng.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14400" y="7372050"/>
            <a:ext cx="2764815" cy="4394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14400" y="7780964"/>
            <a:ext cx="5210810" cy="125728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định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phẩm.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xét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bạn.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xét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bạn.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14400" y="9432425"/>
            <a:ext cx="166756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Trường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THCS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Tam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Hiệp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558942" y="9432425"/>
            <a:ext cx="1718767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viên: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Thị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Hoa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895985" y="5592775"/>
            <a:ext cx="6247765" cy="2099945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448242" y="5592775"/>
            <a:ext cx="3143249" cy="2100537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4400" y="463672"/>
            <a:ext cx="179009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Khoa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tự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nhiên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14400" y="693361"/>
            <a:ext cx="4303822" cy="6439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3.3.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động: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sát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người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a.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Mục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tiêu: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14400" y="1306733"/>
            <a:ext cx="3189757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lắp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người.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14400" y="1511190"/>
            <a:ext cx="6363283" cy="2892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định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vị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trí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gọi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một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số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người.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Nội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dung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lắp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dán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chú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thích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người.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c)</a:t>
            </a:r>
            <a:r>
              <a:rPr dirty="0" sz="1400" spc="101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 spc="102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phẩm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bày</a:t>
            </a:r>
            <a:r>
              <a:rPr dirty="0" sz="14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cụ</a:t>
            </a:r>
            <a:r>
              <a:rPr dirty="0" sz="14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kiến</a:t>
            </a:r>
            <a:r>
              <a:rPr dirty="0" sz="14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thức</a:t>
            </a:r>
            <a:r>
              <a:rPr dirty="0" sz="14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mới/kết</a:t>
            </a:r>
            <a:r>
              <a:rPr dirty="0" sz="14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giải</a:t>
            </a:r>
            <a:r>
              <a:rPr dirty="0" sz="14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quyết</a:t>
            </a:r>
            <a:r>
              <a:rPr dirty="0" sz="14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vấn</a:t>
            </a:r>
            <a:r>
              <a:rPr dirty="0" sz="14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đề/thực</a:t>
            </a:r>
            <a:r>
              <a:rPr dirty="0" sz="14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cần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ra,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hiện: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Chuyển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chia</a:t>
            </a:r>
            <a:r>
              <a:rPr dirty="0" sz="1400" spc="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400" spc="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nhóm.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Mỗi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phát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 spc="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 spc="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 spc="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người</a:t>
            </a:r>
            <a:r>
              <a:rPr dirty="0" sz="1400" spc="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đã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rời.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yêu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cầu: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phút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lắp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 spc="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theo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vị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trí,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dán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tên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chú</a:t>
            </a:r>
            <a:r>
              <a:rPr dirty="0" sz="14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thích</a:t>
            </a:r>
            <a:r>
              <a:rPr dirty="0" sz="1400" spc="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có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hình.</a:t>
            </a:r>
          </a:p>
          <a:p>
            <a:pPr marL="0" marR="0">
              <a:lnSpc>
                <a:spcPts val="1550"/>
              </a:lnSpc>
              <a:spcBef>
                <a:spcPts val="5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Mỗi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lắp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chú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thích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14400" y="4373593"/>
            <a:ext cx="2821356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14400" y="4578051"/>
            <a:ext cx="5210810" cy="105282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đại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nhóm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phẩm.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xét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bạn.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xét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lời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bạn.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14400" y="7700282"/>
            <a:ext cx="6363132" cy="125728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4.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4: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Vận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dụng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a)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Mục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định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đơn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tế.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định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xanh,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người.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b)</a:t>
            </a:r>
            <a:r>
              <a:rPr dirty="0" sz="1400" spc="3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Nội</a:t>
            </a:r>
            <a:r>
              <a:rPr dirty="0" sz="1400" spc="3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dung:</a:t>
            </a:r>
            <a:r>
              <a:rPr dirty="0" sz="1400" spc="3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tự</a:t>
            </a:r>
            <a:r>
              <a:rPr dirty="0" sz="1400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quay</a:t>
            </a:r>
            <a:r>
              <a:rPr dirty="0" sz="1400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phim</a:t>
            </a:r>
            <a:r>
              <a:rPr dirty="0"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giới</a:t>
            </a:r>
            <a:r>
              <a:rPr dirty="0" sz="1400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thiệu</a:t>
            </a:r>
            <a:r>
              <a:rPr dirty="0" sz="14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đơn</a:t>
            </a:r>
            <a:r>
              <a:rPr dirty="0" sz="1400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bất</a:t>
            </a:r>
            <a:r>
              <a:rPr dirty="0" sz="14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kì,</a:t>
            </a:r>
            <a:r>
              <a:rPr dirty="0" sz="1400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làm</a:t>
            </a:r>
            <a:r>
              <a:rPr dirty="0" sz="14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bản</a:t>
            </a:r>
            <a:r>
              <a:rPr dirty="0" sz="14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cây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xanh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có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bộ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biến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dạng.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14400" y="8927026"/>
            <a:ext cx="5718073" cy="2349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Sản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phẩm: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video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đơn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tìm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hiểu,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bản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xanh.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914400" y="9432425"/>
            <a:ext cx="166756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Trường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THCS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Tam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Hiệp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558942" y="9432425"/>
            <a:ext cx="1718767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viên: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Thị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Hoa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14400" y="463672"/>
            <a:ext cx="179009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Khoa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tự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nhiên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Lớp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4400" y="693361"/>
            <a:ext cx="6363133" cy="227957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d)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Tổ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chức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hiện: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1:</a:t>
            </a:r>
            <a:r>
              <a:rPr dirty="0" sz="1400" spc="3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Chuyển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giao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GV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yêu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cầu</a:t>
            </a:r>
            <a:r>
              <a:rPr dirty="0" sz="1400" spc="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nhà</a:t>
            </a:r>
            <a:r>
              <a:rPr dirty="0"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tìm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hiểu</a:t>
            </a:r>
            <a:r>
              <a:rPr dirty="0" sz="1400" spc="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quay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phim</a:t>
            </a:r>
            <a:r>
              <a:rPr dirty="0"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giới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thiệu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về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vật</a:t>
            </a:r>
            <a:r>
              <a:rPr dirty="0"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đơn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bào</a:t>
            </a:r>
            <a:r>
              <a:rPr dirty="0" sz="14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bất</a:t>
            </a:r>
            <a:r>
              <a:rPr dirty="0" sz="14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kì,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bản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cây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xanh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có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đủ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bộ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biến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dạng.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2: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Mỗi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HS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tìm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hiểu,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quay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phim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tiêu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bản.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3: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thảo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luận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bài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mail.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4: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nhiệm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vụ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</a:p>
          <a:p>
            <a:pPr marL="0" marR="0">
              <a:lnSpc>
                <a:spcPts val="1550"/>
              </a:lnSpc>
              <a:spcBef>
                <a:spcPts val="9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viên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đánh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giá,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xét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hoạt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động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tập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sinh.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14400" y="9432425"/>
            <a:ext cx="1667560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Trường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THCS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Tam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Hiệp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558942" y="9432425"/>
            <a:ext cx="1718767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viên: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Trình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Thị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i="1">
                <a:solidFill>
                  <a:srgbClr val="000000"/>
                </a:solidFill>
                <a:latin typeface="Times New Roman"/>
                <a:cs typeface="Times New Roman"/>
              </a:rPr>
              <a:t>Hoa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root</dc:creator>
  <cp:lastModifiedBy>root</cp:lastModifiedBy>
  <cp:revision>1</cp:revision>
  <dcterms:modified xsi:type="dcterms:W3CDTF">2023-03-28T09:09:28+00:00</dcterms:modified>
</cp:coreProperties>
</file>