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014" r:id="rId1"/>
    <p:sldMasterId id="2147484015" r:id="rId2"/>
    <p:sldMasterId id="2147484016" r:id="rId3"/>
    <p:sldMasterId id="2147484017" r:id="rId4"/>
    <p:sldMasterId id="2147484018" r:id="rId5"/>
    <p:sldMasterId id="2147484019" r:id="rId6"/>
    <p:sldMasterId id="2147484020" r:id="rId7"/>
    <p:sldMasterId id="2147484021" r:id="rId8"/>
    <p:sldMasterId id="2147484022" r:id="rId9"/>
    <p:sldMasterId id="2147484023" r:id="rId10"/>
    <p:sldMasterId id="2147484024" r:id="rId11"/>
    <p:sldMasterId id="2147484025" r:id="rId12"/>
    <p:sldMasterId id="2147484026" r:id="rId13"/>
    <p:sldMasterId id="2147484027" r:id="rId14"/>
    <p:sldMasterId id="2147484028" r:id="rId15"/>
    <p:sldMasterId id="2147484029" r:id="rId16"/>
    <p:sldMasterId id="2147484030" r:id="rId17"/>
    <p:sldMasterId id="2147484031" r:id="rId18"/>
    <p:sldMasterId id="2147484032" r:id="rId19"/>
    <p:sldMasterId id="2147484033" r:id="rId20"/>
    <p:sldMasterId id="2147484034" r:id="rId21"/>
    <p:sldMasterId id="2147484037" r:id="rId22"/>
    <p:sldMasterId id="2147484038" r:id="rId23"/>
    <p:sldMasterId id="2147484039" r:id="rId24"/>
    <p:sldMasterId id="2147484040" r:id="rId25"/>
  </p:sldMasterIdLst>
  <p:notesMasterIdLst>
    <p:notesMasterId r:id="rId56"/>
  </p:notesMasterIdLst>
  <p:sldIdLst>
    <p:sldId id="256" r:id="rId26"/>
    <p:sldId id="257" r:id="rId27"/>
    <p:sldId id="258" r:id="rId28"/>
    <p:sldId id="259" r:id="rId29"/>
    <p:sldId id="260" r:id="rId30"/>
    <p:sldId id="261" r:id="rId31"/>
    <p:sldId id="262" r:id="rId32"/>
    <p:sldId id="263" r:id="rId33"/>
    <p:sldId id="264" r:id="rId34"/>
    <p:sldId id="265" r:id="rId35"/>
    <p:sldId id="266" r:id="rId36"/>
    <p:sldId id="267" r:id="rId37"/>
    <p:sldId id="268" r:id="rId38"/>
    <p:sldId id="269" r:id="rId39"/>
    <p:sldId id="270" r:id="rId40"/>
    <p:sldId id="271" r:id="rId41"/>
    <p:sldId id="272" r:id="rId42"/>
    <p:sldId id="273" r:id="rId43"/>
    <p:sldId id="274" r:id="rId44"/>
    <p:sldId id="275" r:id="rId45"/>
    <p:sldId id="276" r:id="rId46"/>
    <p:sldId id="277" r:id="rId47"/>
    <p:sldId id="278" r:id="rId48"/>
    <p:sldId id="279" r:id="rId49"/>
    <p:sldId id="282" r:id="rId50"/>
    <p:sldId id="283" r:id="rId51"/>
    <p:sldId id="284" r:id="rId52"/>
    <p:sldId id="285" r:id="rId53"/>
    <p:sldId id="286" r:id="rId54"/>
    <p:sldId id="287" r:id="rId55"/>
  </p:sldIdLst>
  <p:sldSz cx="12192000" cy="6858000"/>
  <p:notesSz cx="6858000" cy="9144000"/>
  <p:embeddedFontLst>
    <p:embeddedFont>
      <p:font typeface="Calibri" panose="020F0502020204030204" pitchFamily="34" charset="0"/>
      <p:regular r:id="rId57"/>
      <p:bold r:id="rId58"/>
      <p:italic r:id="rId59"/>
      <p:boldItalic r:id="rId60"/>
    </p:embeddedFont>
    <p:embeddedFont>
      <p:font typeface="Constantia" panose="02030602050306030303" pitchFamily="18"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79679A-134C-47E4-A5A5-9839FCC239B9}">
  <a:tblStyle styleId="{2A79679A-134C-47E4-A5A5-9839FCC239B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font" Target="fonts/font7.fntdata"/><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font" Target="fonts/font2.fntdata"/><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font" Target="fonts/font4.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notesMaster" Target="notesMasters/notesMaster1.xml"/><Relationship Id="rId64" Type="http://schemas.openxmlformats.org/officeDocument/2006/relationships/font" Target="fonts/font8.fntdata"/><Relationship Id="rId8" Type="http://schemas.openxmlformats.org/officeDocument/2006/relationships/slideMaster" Target="slideMasters/slideMaster8.xml"/><Relationship Id="rId51" Type="http://schemas.openxmlformats.org/officeDocument/2006/relationships/slide" Target="slides/slide2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font" Target="fonts/font3.fntdata"/><Relationship Id="rId6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5" name="Google Shape;79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8" name="Google Shape;89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4" name="Google Shape;90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9" name="Google Shape;90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15" name="Google Shape;91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7" name="Google Shape;92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2" name="Google Shape;94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52" name="Google Shape;9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3" name="Google Shape;953;p1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900"/>
              <a:buFont typeface="Calibri"/>
              <a:buNone/>
            </a:pPr>
            <a:fld id="{00000000-1234-1234-1234-123412341234}" type="slidenum">
              <a:rPr lang="en-US" sz="1900" b="0" i="0" u="none">
                <a:solidFill>
                  <a:srgbClr val="000000"/>
                </a:solidFill>
                <a:latin typeface="Calibri"/>
                <a:ea typeface="Calibri"/>
                <a:cs typeface="Calibri"/>
                <a:sym typeface="Calibri"/>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63" name="Google Shape;963;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4" name="Google Shape;964;p1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900"/>
              <a:buFont typeface="Calibri"/>
              <a:buNone/>
            </a:pPr>
            <a:fld id="{00000000-1234-1234-1234-123412341234}" type="slidenum">
              <a:rPr lang="en-US" sz="1900" b="0" i="0" u="none">
                <a:solidFill>
                  <a:srgbClr val="000000"/>
                </a:solidFill>
                <a:latin typeface="Calibri"/>
                <a:ea typeface="Calibri"/>
                <a:cs typeface="Calibri"/>
                <a:sym typeface="Calibri"/>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83" name="Google Shape;98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95" name="Google Shape;995;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6" name="Google Shape;996;p1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900"/>
              <a:buFont typeface="Calibri"/>
              <a:buNone/>
            </a:pPr>
            <a:fld id="{00000000-1234-1234-1234-123412341234}" type="slidenum">
              <a:rPr lang="en-US" sz="1900" b="0" i="0" u="none">
                <a:solidFill>
                  <a:srgbClr val="000000"/>
                </a:solidFill>
                <a:latin typeface="Calibri"/>
                <a:ea typeface="Calibri"/>
                <a:cs typeface="Calibri"/>
                <a:sym typeface="Calibri"/>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04" name="Google Shape;80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5" name="Google Shape;805;p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900"/>
              <a:buFont typeface="Calibri"/>
              <a:buNone/>
            </a:pPr>
            <a:fld id="{00000000-1234-1234-1234-123412341234}" type="slidenum">
              <a:rPr lang="en-US" sz="1900" b="0" i="0" u="none" strike="noStrike" cap="none">
                <a:solidFill>
                  <a:srgbClr val="000000"/>
                </a:solidFill>
                <a:latin typeface="Calibri"/>
                <a:ea typeface="Calibri"/>
                <a:cs typeface="Calibri"/>
                <a:sym typeface="Calibri"/>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10" name="Google Shape;1010;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1" name="Google Shape;1011;p2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900"/>
              <a:buFont typeface="Calibri"/>
              <a:buNone/>
            </a:pPr>
            <a:fld id="{00000000-1234-1234-1234-123412341234}" type="slidenum">
              <a:rPr lang="en-US" sz="1900" b="0" i="0" u="none">
                <a:solidFill>
                  <a:srgbClr val="000000"/>
                </a:solidFill>
                <a:latin typeface="Calibri"/>
                <a:ea typeface="Calibri"/>
                <a:cs typeface="Calibri"/>
                <a:sym typeface="Calibri"/>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23" name="Google Shape;102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4" name="Google Shape;1024;p2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900"/>
              <a:buFont typeface="Calibri"/>
              <a:buNone/>
            </a:pPr>
            <a:fld id="{00000000-1234-1234-1234-123412341234}" type="slidenum">
              <a:rPr lang="en-US" sz="1900" b="0" i="0" u="none">
                <a:solidFill>
                  <a:srgbClr val="000000"/>
                </a:solidFill>
                <a:latin typeface="Calibri"/>
                <a:ea typeface="Calibri"/>
                <a:cs typeface="Calibri"/>
                <a:sym typeface="Calibri"/>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0" name="Google Shape;103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8" name="Google Shape;103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50" name="Google Shape;1050;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1" name="Google Shape;1051;p2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900"/>
              <a:buFont typeface="Calibri"/>
              <a:buNone/>
            </a:pPr>
            <a:fld id="{00000000-1234-1234-1234-123412341234}" type="slidenum">
              <a:rPr lang="en-US" sz="1900" b="0" i="0" u="none">
                <a:solidFill>
                  <a:srgbClr val="000000"/>
                </a:solidFill>
                <a:latin typeface="Calibri"/>
                <a:ea typeface="Calibri"/>
                <a:cs typeface="Calibri"/>
                <a:sym typeface="Calibri"/>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2" name="Google Shape;107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79" name="Google Shape;1079;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91" name="Google Shape;1091;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7" name="Google Shape;109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2" name="Google Shape;111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12" name="Google Shape;812;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3" name="Google Shape;112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4" name="Google Shape;8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2" name="Google Shape;84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7" name="Google Shape;87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609600" y="6356350"/>
            <a:ext cx="2844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4165600" y="6356350"/>
            <a:ext cx="3860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8737600" y="6356350"/>
            <a:ext cx="2844800" cy="365125"/>
          </a:xfrm>
          <a:prstGeom prst="rect">
            <a:avLst/>
          </a:prstGeom>
          <a:noFill/>
          <a:ln>
            <a:noFill/>
          </a:ln>
        </p:spPr>
        <p:txBody>
          <a:bodyPr spcFirstLastPara="1" wrap="square" lIns="90250" tIns="45175" rIns="90250" bIns="4517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7"/>
            <a:ext cx="10972800" cy="1143000"/>
          </a:xfrm>
          <a:prstGeom prst="rect">
            <a:avLst/>
          </a:prstGeom>
          <a:noFill/>
          <a:ln>
            <a:noFill/>
          </a:ln>
        </p:spPr>
        <p:txBody>
          <a:bodyPr spcFirstLastPara="1" wrap="square" lIns="90250" tIns="45175" rIns="90250" bIns="451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a:off x="609600" y="1600200"/>
            <a:ext cx="10972800" cy="4525962"/>
          </a:xfrm>
          <a:prstGeom prst="rect">
            <a:avLst/>
          </a:prstGeom>
          <a:noFill/>
          <a:ln>
            <a:noFill/>
          </a:ln>
        </p:spPr>
        <p:txBody>
          <a:bodyPr spcFirstLastPara="1" wrap="square" lIns="90250" tIns="45175" rIns="90250" bIns="4517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09600" y="6356350"/>
            <a:ext cx="2844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5600" y="6356350"/>
            <a:ext cx="3860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7600" y="6356350"/>
            <a:ext cx="2844800" cy="365125"/>
          </a:xfrm>
          <a:prstGeom prst="rect">
            <a:avLst/>
          </a:prstGeom>
          <a:noFill/>
          <a:ln>
            <a:noFill/>
          </a:ln>
        </p:spPr>
        <p:txBody>
          <a:bodyPr spcFirstLastPara="1" wrap="square" lIns="90250" tIns="45175" rIns="90250" bIns="4517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46_自定义版式">
  <p:cSld name="46_自定义版式">
    <p:spTree>
      <p:nvGrpSpPr>
        <p:cNvPr id="1" name="Shape 681"/>
        <p:cNvGrpSpPr/>
        <p:nvPr/>
      </p:nvGrpSpPr>
      <p:grpSpPr>
        <a:xfrm>
          <a:off x="0" y="0"/>
          <a:ext cx="0" cy="0"/>
          <a:chOff x="0" y="0"/>
          <a:chExt cx="0" cy="0"/>
        </a:xfrm>
      </p:grpSpPr>
      <p:sp>
        <p:nvSpPr>
          <p:cNvPr id="682" name="Google Shape;682;p318"/>
          <p:cNvSpPr>
            <a:spLocks noGrp="1"/>
          </p:cNvSpPr>
          <p:nvPr>
            <p:ph type="pic" idx="2"/>
          </p:nvPr>
        </p:nvSpPr>
        <p:spPr>
          <a:xfrm>
            <a:off x="1602563" y="2349500"/>
            <a:ext cx="2715668" cy="1871664"/>
          </a:xfrm>
          <a:prstGeom prst="rect">
            <a:avLst/>
          </a:prstGeom>
          <a:noFill/>
          <a:ln>
            <a:noFill/>
          </a:ln>
        </p:spPr>
      </p:sp>
      <p:sp>
        <p:nvSpPr>
          <p:cNvPr id="683" name="Google Shape;683;p318"/>
          <p:cNvSpPr>
            <a:spLocks noGrp="1"/>
          </p:cNvSpPr>
          <p:nvPr>
            <p:ph type="pic" idx="3"/>
          </p:nvPr>
        </p:nvSpPr>
        <p:spPr>
          <a:xfrm>
            <a:off x="4739288" y="2349500"/>
            <a:ext cx="2713605" cy="1871664"/>
          </a:xfrm>
          <a:prstGeom prst="rect">
            <a:avLst/>
          </a:prstGeom>
          <a:noFill/>
          <a:ln>
            <a:noFill/>
          </a:ln>
        </p:spPr>
      </p:sp>
      <p:sp>
        <p:nvSpPr>
          <p:cNvPr id="684" name="Google Shape;684;p318"/>
          <p:cNvSpPr>
            <a:spLocks noGrp="1"/>
          </p:cNvSpPr>
          <p:nvPr>
            <p:ph type="pic" idx="4"/>
          </p:nvPr>
        </p:nvSpPr>
        <p:spPr>
          <a:xfrm>
            <a:off x="7873775" y="2349500"/>
            <a:ext cx="2715668" cy="1871664"/>
          </a:xfrm>
          <a:prstGeom prst="rect">
            <a:avLst/>
          </a:prstGeom>
          <a:noFill/>
          <a:ln>
            <a:noFill/>
          </a:ln>
        </p:spPr>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45_自定义版式">
  <p:cSld name="45_自定义版式">
    <p:spTree>
      <p:nvGrpSpPr>
        <p:cNvPr id="1" name="Shape 685"/>
        <p:cNvGrpSpPr/>
        <p:nvPr/>
      </p:nvGrpSpPr>
      <p:grpSpPr>
        <a:xfrm>
          <a:off x="0" y="0"/>
          <a:ext cx="0" cy="0"/>
          <a:chOff x="0" y="0"/>
          <a:chExt cx="0" cy="0"/>
        </a:xfrm>
      </p:grpSpPr>
      <p:sp>
        <p:nvSpPr>
          <p:cNvPr id="686" name="Google Shape;686;p319"/>
          <p:cNvSpPr>
            <a:spLocks noGrp="1"/>
          </p:cNvSpPr>
          <p:nvPr>
            <p:ph type="pic" idx="2"/>
          </p:nvPr>
        </p:nvSpPr>
        <p:spPr>
          <a:xfrm>
            <a:off x="2133483" y="2895601"/>
            <a:ext cx="7925036" cy="3097212"/>
          </a:xfrm>
          <a:prstGeom prst="rect">
            <a:avLst/>
          </a:prstGeom>
          <a:no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44_自定义版式">
  <p:cSld name="44_自定义版式">
    <p:spTree>
      <p:nvGrpSpPr>
        <p:cNvPr id="1" name="Shape 687"/>
        <p:cNvGrpSpPr/>
        <p:nvPr/>
      </p:nvGrpSpPr>
      <p:grpSpPr>
        <a:xfrm>
          <a:off x="0" y="0"/>
          <a:ext cx="0" cy="0"/>
          <a:chOff x="0" y="0"/>
          <a:chExt cx="0" cy="0"/>
        </a:xfrm>
      </p:grpSpPr>
      <p:sp>
        <p:nvSpPr>
          <p:cNvPr id="688" name="Google Shape;688;p320"/>
          <p:cNvSpPr>
            <a:spLocks noGrp="1"/>
          </p:cNvSpPr>
          <p:nvPr>
            <p:ph type="pic" idx="2"/>
          </p:nvPr>
        </p:nvSpPr>
        <p:spPr>
          <a:xfrm>
            <a:off x="1536709" y="2055948"/>
            <a:ext cx="3357563" cy="1733551"/>
          </a:xfrm>
          <a:prstGeom prst="rect">
            <a:avLst/>
          </a:prstGeom>
          <a:noFill/>
          <a:ln>
            <a:noFill/>
          </a:ln>
        </p:spPr>
      </p:sp>
      <p:sp>
        <p:nvSpPr>
          <p:cNvPr id="689" name="Google Shape;689;p320"/>
          <p:cNvSpPr>
            <a:spLocks noGrp="1"/>
          </p:cNvSpPr>
          <p:nvPr>
            <p:ph type="pic" idx="3"/>
          </p:nvPr>
        </p:nvSpPr>
        <p:spPr>
          <a:xfrm>
            <a:off x="1536709" y="4005267"/>
            <a:ext cx="3357563" cy="1643062"/>
          </a:xfrm>
          <a:prstGeom prst="rect">
            <a:avLst/>
          </a:prstGeom>
          <a:noFill/>
          <a:ln>
            <a:noFill/>
          </a:ln>
        </p:spPr>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37_自定义版式">
  <p:cSld name="37_自定义版式">
    <p:spTree>
      <p:nvGrpSpPr>
        <p:cNvPr id="1" name="Shape 695"/>
        <p:cNvGrpSpPr/>
        <p:nvPr/>
      </p:nvGrpSpPr>
      <p:grpSpPr>
        <a:xfrm>
          <a:off x="0" y="0"/>
          <a:ext cx="0" cy="0"/>
          <a:chOff x="0" y="0"/>
          <a:chExt cx="0" cy="0"/>
        </a:xfrm>
      </p:grpSpPr>
      <p:sp>
        <p:nvSpPr>
          <p:cNvPr id="696" name="Google Shape;696;p326"/>
          <p:cNvSpPr>
            <a:spLocks noGrp="1"/>
          </p:cNvSpPr>
          <p:nvPr>
            <p:ph type="pic" idx="2"/>
          </p:nvPr>
        </p:nvSpPr>
        <p:spPr>
          <a:xfrm>
            <a:off x="5767401" y="1886745"/>
            <a:ext cx="4869099" cy="3459956"/>
          </a:xfrm>
          <a:prstGeom prst="rect">
            <a:avLst/>
          </a:prstGeom>
          <a:noFill/>
          <a:ln>
            <a:noFill/>
          </a:ln>
        </p:spPr>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36_自定义版式">
  <p:cSld name="36_自定义版式">
    <p:spTree>
      <p:nvGrpSpPr>
        <p:cNvPr id="1" name="Shape 697"/>
        <p:cNvGrpSpPr/>
        <p:nvPr/>
      </p:nvGrpSpPr>
      <p:grpSpPr>
        <a:xfrm>
          <a:off x="0" y="0"/>
          <a:ext cx="0" cy="0"/>
          <a:chOff x="0" y="0"/>
          <a:chExt cx="0" cy="0"/>
        </a:xfrm>
      </p:grpSpPr>
      <p:sp>
        <p:nvSpPr>
          <p:cNvPr id="698" name="Google Shape;698;p327"/>
          <p:cNvSpPr>
            <a:spLocks noGrp="1"/>
          </p:cNvSpPr>
          <p:nvPr>
            <p:ph type="pic" idx="2"/>
          </p:nvPr>
        </p:nvSpPr>
        <p:spPr>
          <a:xfrm>
            <a:off x="1644876" y="1840521"/>
            <a:ext cx="2240221" cy="2330858"/>
          </a:xfrm>
          <a:prstGeom prst="rect">
            <a:avLst/>
          </a:prstGeom>
          <a:noFill/>
          <a:ln>
            <a:noFill/>
          </a:ln>
        </p:spPr>
      </p:sp>
      <p:sp>
        <p:nvSpPr>
          <p:cNvPr id="699" name="Google Shape;699;p327"/>
          <p:cNvSpPr>
            <a:spLocks noGrp="1"/>
          </p:cNvSpPr>
          <p:nvPr>
            <p:ph type="pic" idx="3"/>
          </p:nvPr>
        </p:nvSpPr>
        <p:spPr>
          <a:xfrm>
            <a:off x="6610576" y="1840521"/>
            <a:ext cx="2240221" cy="2330858"/>
          </a:xfrm>
          <a:prstGeom prst="rect">
            <a:avLst/>
          </a:prstGeom>
          <a:noFill/>
          <a:ln>
            <a:noFill/>
          </a:ln>
        </p:spPr>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35_自定义版式">
  <p:cSld name="35_自定义版式">
    <p:spTree>
      <p:nvGrpSpPr>
        <p:cNvPr id="1" name="Shape 700"/>
        <p:cNvGrpSpPr/>
        <p:nvPr/>
      </p:nvGrpSpPr>
      <p:grpSpPr>
        <a:xfrm>
          <a:off x="0" y="0"/>
          <a:ext cx="0" cy="0"/>
          <a:chOff x="0" y="0"/>
          <a:chExt cx="0" cy="0"/>
        </a:xfrm>
      </p:grpSpPr>
      <p:sp>
        <p:nvSpPr>
          <p:cNvPr id="701" name="Google Shape;701;p328"/>
          <p:cNvSpPr>
            <a:spLocks noGrp="1"/>
          </p:cNvSpPr>
          <p:nvPr>
            <p:ph type="pic" idx="2"/>
          </p:nvPr>
        </p:nvSpPr>
        <p:spPr>
          <a:xfrm>
            <a:off x="1274322" y="1882813"/>
            <a:ext cx="4921473" cy="4154963"/>
          </a:xfrm>
          <a:prstGeom prst="rect">
            <a:avLst/>
          </a:prstGeom>
          <a:noFill/>
          <a:ln>
            <a:noFill/>
          </a:ln>
        </p:spPr>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34_自定义版式">
  <p:cSld name="34_自定义版式">
    <p:spTree>
      <p:nvGrpSpPr>
        <p:cNvPr id="1" name="Shape 702"/>
        <p:cNvGrpSpPr/>
        <p:nvPr/>
      </p:nvGrpSpPr>
      <p:grpSpPr>
        <a:xfrm>
          <a:off x="0" y="0"/>
          <a:ext cx="0" cy="0"/>
          <a:chOff x="0" y="0"/>
          <a:chExt cx="0" cy="0"/>
        </a:xfrm>
      </p:grpSpPr>
      <p:sp>
        <p:nvSpPr>
          <p:cNvPr id="703" name="Google Shape;703;p329"/>
          <p:cNvSpPr>
            <a:spLocks noGrp="1"/>
          </p:cNvSpPr>
          <p:nvPr>
            <p:ph type="pic" idx="2"/>
          </p:nvPr>
        </p:nvSpPr>
        <p:spPr>
          <a:xfrm>
            <a:off x="1602563" y="2349500"/>
            <a:ext cx="2715668" cy="1871664"/>
          </a:xfrm>
          <a:prstGeom prst="rect">
            <a:avLst/>
          </a:prstGeom>
          <a:noFill/>
          <a:ln>
            <a:noFill/>
          </a:ln>
        </p:spPr>
      </p:sp>
      <p:sp>
        <p:nvSpPr>
          <p:cNvPr id="704" name="Google Shape;704;p329"/>
          <p:cNvSpPr>
            <a:spLocks noGrp="1"/>
          </p:cNvSpPr>
          <p:nvPr>
            <p:ph type="pic" idx="3"/>
          </p:nvPr>
        </p:nvSpPr>
        <p:spPr>
          <a:xfrm>
            <a:off x="4739288" y="2349500"/>
            <a:ext cx="2713605" cy="1871664"/>
          </a:xfrm>
          <a:prstGeom prst="rect">
            <a:avLst/>
          </a:prstGeom>
          <a:noFill/>
          <a:ln>
            <a:noFill/>
          </a:ln>
        </p:spPr>
      </p:sp>
      <p:sp>
        <p:nvSpPr>
          <p:cNvPr id="705" name="Google Shape;705;p329"/>
          <p:cNvSpPr>
            <a:spLocks noGrp="1"/>
          </p:cNvSpPr>
          <p:nvPr>
            <p:ph type="pic" idx="4"/>
          </p:nvPr>
        </p:nvSpPr>
        <p:spPr>
          <a:xfrm>
            <a:off x="7873775" y="2349500"/>
            <a:ext cx="2715668" cy="1871664"/>
          </a:xfrm>
          <a:prstGeom prst="rect">
            <a:avLst/>
          </a:prstGeom>
          <a:noFill/>
          <a:ln>
            <a:noFill/>
          </a:ln>
        </p:spPr>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33_自定义版式">
  <p:cSld name="33_自定义版式">
    <p:spTree>
      <p:nvGrpSpPr>
        <p:cNvPr id="1" name="Shape 706"/>
        <p:cNvGrpSpPr/>
        <p:nvPr/>
      </p:nvGrpSpPr>
      <p:grpSpPr>
        <a:xfrm>
          <a:off x="0" y="0"/>
          <a:ext cx="0" cy="0"/>
          <a:chOff x="0" y="0"/>
          <a:chExt cx="0" cy="0"/>
        </a:xfrm>
      </p:grpSpPr>
      <p:sp>
        <p:nvSpPr>
          <p:cNvPr id="707" name="Google Shape;707;p330"/>
          <p:cNvSpPr>
            <a:spLocks noGrp="1"/>
          </p:cNvSpPr>
          <p:nvPr>
            <p:ph type="pic" idx="2"/>
          </p:nvPr>
        </p:nvSpPr>
        <p:spPr>
          <a:xfrm>
            <a:off x="2133483" y="2895601"/>
            <a:ext cx="7925036" cy="3097212"/>
          </a:xfrm>
          <a:prstGeom prst="rect">
            <a:avLst/>
          </a:prstGeom>
          <a:noFill/>
          <a:ln>
            <a:noFill/>
          </a:ln>
        </p:spPr>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32_自定义版式">
  <p:cSld name="32_自定义版式">
    <p:spTree>
      <p:nvGrpSpPr>
        <p:cNvPr id="1" name="Shape 708"/>
        <p:cNvGrpSpPr/>
        <p:nvPr/>
      </p:nvGrpSpPr>
      <p:grpSpPr>
        <a:xfrm>
          <a:off x="0" y="0"/>
          <a:ext cx="0" cy="0"/>
          <a:chOff x="0" y="0"/>
          <a:chExt cx="0" cy="0"/>
        </a:xfrm>
      </p:grpSpPr>
      <p:sp>
        <p:nvSpPr>
          <p:cNvPr id="709" name="Google Shape;709;p331"/>
          <p:cNvSpPr>
            <a:spLocks noGrp="1"/>
          </p:cNvSpPr>
          <p:nvPr>
            <p:ph type="pic" idx="2"/>
          </p:nvPr>
        </p:nvSpPr>
        <p:spPr>
          <a:xfrm>
            <a:off x="1536709" y="2055948"/>
            <a:ext cx="3357563" cy="1733551"/>
          </a:xfrm>
          <a:prstGeom prst="rect">
            <a:avLst/>
          </a:prstGeom>
          <a:noFill/>
          <a:ln>
            <a:noFill/>
          </a:ln>
        </p:spPr>
      </p:sp>
      <p:sp>
        <p:nvSpPr>
          <p:cNvPr id="710" name="Google Shape;710;p331"/>
          <p:cNvSpPr>
            <a:spLocks noGrp="1"/>
          </p:cNvSpPr>
          <p:nvPr>
            <p:ph type="pic" idx="3"/>
          </p:nvPr>
        </p:nvSpPr>
        <p:spPr>
          <a:xfrm>
            <a:off x="1536709" y="4005267"/>
            <a:ext cx="3357563" cy="1643062"/>
          </a:xfrm>
          <a:prstGeom prst="rect">
            <a:avLst/>
          </a:prstGeom>
          <a:noFill/>
          <a:ln>
            <a:noFill/>
          </a:ln>
        </p:spPr>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8_自定义版式">
  <p:cSld name="18_自定义版式">
    <p:spTree>
      <p:nvGrpSpPr>
        <p:cNvPr id="1" name="Shape 736"/>
        <p:cNvGrpSpPr/>
        <p:nvPr/>
      </p:nvGrpSpPr>
      <p:grpSpPr>
        <a:xfrm>
          <a:off x="0" y="0"/>
          <a:ext cx="0" cy="0"/>
          <a:chOff x="0" y="0"/>
          <a:chExt cx="0" cy="0"/>
        </a:xfrm>
      </p:grpSpPr>
      <p:sp>
        <p:nvSpPr>
          <p:cNvPr id="737" name="Google Shape;737;p357"/>
          <p:cNvSpPr>
            <a:spLocks noGrp="1"/>
          </p:cNvSpPr>
          <p:nvPr>
            <p:ph type="pic" idx="2"/>
          </p:nvPr>
        </p:nvSpPr>
        <p:spPr>
          <a:xfrm>
            <a:off x="5767401" y="1886745"/>
            <a:ext cx="4869099" cy="3459956"/>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2"/>
          <p:cNvSpPr txBox="1">
            <a:spLocks noGrp="1"/>
          </p:cNvSpPr>
          <p:nvPr>
            <p:ph type="ctrTitle"/>
          </p:nvPr>
        </p:nvSpPr>
        <p:spPr>
          <a:xfrm>
            <a:off x="914400" y="2130691"/>
            <a:ext cx="10363200" cy="1470025"/>
          </a:xfrm>
          <a:prstGeom prst="rect">
            <a:avLst/>
          </a:prstGeom>
          <a:noFill/>
          <a:ln>
            <a:noFill/>
          </a:ln>
        </p:spPr>
        <p:txBody>
          <a:bodyPr spcFirstLastPara="1" wrap="square" lIns="90250" tIns="45175" rIns="90250" bIns="451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subTitle" idx="1"/>
          </p:nvPr>
        </p:nvSpPr>
        <p:spPr>
          <a:xfrm>
            <a:off x="1828809" y="3886200"/>
            <a:ext cx="8534400" cy="1752600"/>
          </a:xfrm>
          <a:prstGeom prst="rect">
            <a:avLst/>
          </a:prstGeom>
          <a:noFill/>
          <a:ln>
            <a:noFill/>
          </a:ln>
        </p:spPr>
        <p:txBody>
          <a:bodyPr spcFirstLastPara="1" wrap="square" lIns="90250" tIns="45175" rIns="90250" bIns="45175"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1" name="Google Shape;81;p12"/>
          <p:cNvSpPr txBox="1">
            <a:spLocks noGrp="1"/>
          </p:cNvSpPr>
          <p:nvPr>
            <p:ph type="dt" idx="10"/>
          </p:nvPr>
        </p:nvSpPr>
        <p:spPr>
          <a:xfrm>
            <a:off x="609600" y="6356350"/>
            <a:ext cx="2844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165600" y="6356350"/>
            <a:ext cx="3860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737600" y="6356350"/>
            <a:ext cx="2844800" cy="365125"/>
          </a:xfrm>
          <a:prstGeom prst="rect">
            <a:avLst/>
          </a:prstGeom>
          <a:noFill/>
          <a:ln>
            <a:noFill/>
          </a:ln>
        </p:spPr>
        <p:txBody>
          <a:bodyPr spcFirstLastPara="1" wrap="square" lIns="90250" tIns="45175" rIns="90250" bIns="4517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7_自定义版式">
  <p:cSld name="17_自定义版式">
    <p:spTree>
      <p:nvGrpSpPr>
        <p:cNvPr id="1" name="Shape 738"/>
        <p:cNvGrpSpPr/>
        <p:nvPr/>
      </p:nvGrpSpPr>
      <p:grpSpPr>
        <a:xfrm>
          <a:off x="0" y="0"/>
          <a:ext cx="0" cy="0"/>
          <a:chOff x="0" y="0"/>
          <a:chExt cx="0" cy="0"/>
        </a:xfrm>
      </p:grpSpPr>
      <p:sp>
        <p:nvSpPr>
          <p:cNvPr id="739" name="Google Shape;739;p358"/>
          <p:cNvSpPr>
            <a:spLocks noGrp="1"/>
          </p:cNvSpPr>
          <p:nvPr>
            <p:ph type="pic" idx="2"/>
          </p:nvPr>
        </p:nvSpPr>
        <p:spPr>
          <a:xfrm>
            <a:off x="1644876" y="1840521"/>
            <a:ext cx="2240221" cy="2330858"/>
          </a:xfrm>
          <a:prstGeom prst="rect">
            <a:avLst/>
          </a:prstGeom>
          <a:noFill/>
          <a:ln>
            <a:noFill/>
          </a:ln>
        </p:spPr>
      </p:sp>
      <p:sp>
        <p:nvSpPr>
          <p:cNvPr id="740" name="Google Shape;740;p358"/>
          <p:cNvSpPr>
            <a:spLocks noGrp="1"/>
          </p:cNvSpPr>
          <p:nvPr>
            <p:ph type="pic" idx="3"/>
          </p:nvPr>
        </p:nvSpPr>
        <p:spPr>
          <a:xfrm>
            <a:off x="6610576" y="1840521"/>
            <a:ext cx="2240221" cy="2330858"/>
          </a:xfrm>
          <a:prstGeom prst="rect">
            <a:avLst/>
          </a:prstGeom>
          <a:noFill/>
          <a:ln>
            <a:noFill/>
          </a:ln>
        </p:spPr>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6_自定义版式">
  <p:cSld name="16_自定义版式">
    <p:spTree>
      <p:nvGrpSpPr>
        <p:cNvPr id="1" name="Shape 741"/>
        <p:cNvGrpSpPr/>
        <p:nvPr/>
      </p:nvGrpSpPr>
      <p:grpSpPr>
        <a:xfrm>
          <a:off x="0" y="0"/>
          <a:ext cx="0" cy="0"/>
          <a:chOff x="0" y="0"/>
          <a:chExt cx="0" cy="0"/>
        </a:xfrm>
      </p:grpSpPr>
      <p:sp>
        <p:nvSpPr>
          <p:cNvPr id="742" name="Google Shape;742;p359"/>
          <p:cNvSpPr>
            <a:spLocks noGrp="1"/>
          </p:cNvSpPr>
          <p:nvPr>
            <p:ph type="pic" idx="2"/>
          </p:nvPr>
        </p:nvSpPr>
        <p:spPr>
          <a:xfrm>
            <a:off x="1274322" y="1882813"/>
            <a:ext cx="4921473" cy="4154963"/>
          </a:xfrm>
          <a:prstGeom prst="rect">
            <a:avLst/>
          </a:prstGeom>
          <a:noFill/>
          <a:ln>
            <a:noFill/>
          </a:ln>
        </p:spPr>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5_自定义版式">
  <p:cSld name="15_自定义版式">
    <p:spTree>
      <p:nvGrpSpPr>
        <p:cNvPr id="1" name="Shape 743"/>
        <p:cNvGrpSpPr/>
        <p:nvPr/>
      </p:nvGrpSpPr>
      <p:grpSpPr>
        <a:xfrm>
          <a:off x="0" y="0"/>
          <a:ext cx="0" cy="0"/>
          <a:chOff x="0" y="0"/>
          <a:chExt cx="0" cy="0"/>
        </a:xfrm>
      </p:grpSpPr>
      <p:sp>
        <p:nvSpPr>
          <p:cNvPr id="744" name="Google Shape;744;p360"/>
          <p:cNvSpPr>
            <a:spLocks noGrp="1"/>
          </p:cNvSpPr>
          <p:nvPr>
            <p:ph type="pic" idx="2"/>
          </p:nvPr>
        </p:nvSpPr>
        <p:spPr>
          <a:xfrm>
            <a:off x="1602563" y="2349500"/>
            <a:ext cx="2715668" cy="1871664"/>
          </a:xfrm>
          <a:prstGeom prst="rect">
            <a:avLst/>
          </a:prstGeom>
          <a:noFill/>
          <a:ln>
            <a:noFill/>
          </a:ln>
        </p:spPr>
      </p:sp>
      <p:sp>
        <p:nvSpPr>
          <p:cNvPr id="745" name="Google Shape;745;p360"/>
          <p:cNvSpPr>
            <a:spLocks noGrp="1"/>
          </p:cNvSpPr>
          <p:nvPr>
            <p:ph type="pic" idx="3"/>
          </p:nvPr>
        </p:nvSpPr>
        <p:spPr>
          <a:xfrm>
            <a:off x="4739288" y="2349500"/>
            <a:ext cx="2713605" cy="1871664"/>
          </a:xfrm>
          <a:prstGeom prst="rect">
            <a:avLst/>
          </a:prstGeom>
          <a:noFill/>
          <a:ln>
            <a:noFill/>
          </a:ln>
        </p:spPr>
      </p:sp>
      <p:sp>
        <p:nvSpPr>
          <p:cNvPr id="746" name="Google Shape;746;p360"/>
          <p:cNvSpPr>
            <a:spLocks noGrp="1"/>
          </p:cNvSpPr>
          <p:nvPr>
            <p:ph type="pic" idx="4"/>
          </p:nvPr>
        </p:nvSpPr>
        <p:spPr>
          <a:xfrm>
            <a:off x="7873775" y="2349500"/>
            <a:ext cx="2715668" cy="1871664"/>
          </a:xfrm>
          <a:prstGeom prst="rect">
            <a:avLst/>
          </a:prstGeom>
          <a:noFill/>
          <a:ln>
            <a:noFill/>
          </a:ln>
        </p:spPr>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14_自定义版式">
  <p:cSld name="14_自定义版式">
    <p:spTree>
      <p:nvGrpSpPr>
        <p:cNvPr id="1" name="Shape 747"/>
        <p:cNvGrpSpPr/>
        <p:nvPr/>
      </p:nvGrpSpPr>
      <p:grpSpPr>
        <a:xfrm>
          <a:off x="0" y="0"/>
          <a:ext cx="0" cy="0"/>
          <a:chOff x="0" y="0"/>
          <a:chExt cx="0" cy="0"/>
        </a:xfrm>
      </p:grpSpPr>
      <p:sp>
        <p:nvSpPr>
          <p:cNvPr id="748" name="Google Shape;748;p361"/>
          <p:cNvSpPr>
            <a:spLocks noGrp="1"/>
          </p:cNvSpPr>
          <p:nvPr>
            <p:ph type="pic" idx="2"/>
          </p:nvPr>
        </p:nvSpPr>
        <p:spPr>
          <a:xfrm>
            <a:off x="2133483" y="2895601"/>
            <a:ext cx="7925036" cy="3097212"/>
          </a:xfrm>
          <a:prstGeom prst="rect">
            <a:avLst/>
          </a:prstGeom>
          <a:noFill/>
          <a:ln>
            <a:noFill/>
          </a:ln>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13_自定义版式">
  <p:cSld name="13_自定义版式">
    <p:spTree>
      <p:nvGrpSpPr>
        <p:cNvPr id="1" name="Shape 749"/>
        <p:cNvGrpSpPr/>
        <p:nvPr/>
      </p:nvGrpSpPr>
      <p:grpSpPr>
        <a:xfrm>
          <a:off x="0" y="0"/>
          <a:ext cx="0" cy="0"/>
          <a:chOff x="0" y="0"/>
          <a:chExt cx="0" cy="0"/>
        </a:xfrm>
      </p:grpSpPr>
      <p:sp>
        <p:nvSpPr>
          <p:cNvPr id="750" name="Google Shape;750;p362"/>
          <p:cNvSpPr>
            <a:spLocks noGrp="1"/>
          </p:cNvSpPr>
          <p:nvPr>
            <p:ph type="pic" idx="2"/>
          </p:nvPr>
        </p:nvSpPr>
        <p:spPr>
          <a:xfrm>
            <a:off x="1536709" y="2055948"/>
            <a:ext cx="3357563" cy="1733551"/>
          </a:xfrm>
          <a:prstGeom prst="rect">
            <a:avLst/>
          </a:prstGeom>
          <a:noFill/>
          <a:ln>
            <a:noFill/>
          </a:ln>
        </p:spPr>
      </p:sp>
      <p:sp>
        <p:nvSpPr>
          <p:cNvPr id="751" name="Google Shape;751;p362"/>
          <p:cNvSpPr>
            <a:spLocks noGrp="1"/>
          </p:cNvSpPr>
          <p:nvPr>
            <p:ph type="pic" idx="3"/>
          </p:nvPr>
        </p:nvSpPr>
        <p:spPr>
          <a:xfrm>
            <a:off x="1536709" y="4005267"/>
            <a:ext cx="3357563" cy="1643062"/>
          </a:xfrm>
          <a:prstGeom prst="rect">
            <a:avLst/>
          </a:prstGeom>
          <a:noFill/>
          <a:ln>
            <a:noFill/>
          </a:ln>
        </p:spPr>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_自定义版式">
  <p:cSld name="1_自定义版式">
    <p:spTree>
      <p:nvGrpSpPr>
        <p:cNvPr id="1" name="Shape 757"/>
        <p:cNvGrpSpPr/>
        <p:nvPr/>
      </p:nvGrpSpPr>
      <p:grpSpPr>
        <a:xfrm>
          <a:off x="0" y="0"/>
          <a:ext cx="0" cy="0"/>
          <a:chOff x="0" y="0"/>
          <a:chExt cx="0" cy="0"/>
        </a:xfrm>
      </p:grpSpPr>
      <p:sp>
        <p:nvSpPr>
          <p:cNvPr id="758" name="Google Shape;758;p368"/>
          <p:cNvSpPr>
            <a:spLocks noGrp="1"/>
          </p:cNvSpPr>
          <p:nvPr>
            <p:ph type="pic" idx="2"/>
          </p:nvPr>
        </p:nvSpPr>
        <p:spPr>
          <a:xfrm>
            <a:off x="5767401" y="1886745"/>
            <a:ext cx="4869099" cy="3459956"/>
          </a:xfrm>
          <a:prstGeom prst="rect">
            <a:avLst/>
          </a:prstGeom>
          <a:noFill/>
          <a:ln>
            <a:noFill/>
          </a:ln>
        </p:spPr>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759"/>
        <p:cNvGrpSpPr/>
        <p:nvPr/>
      </p:nvGrpSpPr>
      <p:grpSpPr>
        <a:xfrm>
          <a:off x="0" y="0"/>
          <a:ext cx="0" cy="0"/>
          <a:chOff x="0" y="0"/>
          <a:chExt cx="0" cy="0"/>
        </a:xfrm>
      </p:grpSpPr>
      <p:sp>
        <p:nvSpPr>
          <p:cNvPr id="760" name="Google Shape;760;p369"/>
          <p:cNvSpPr>
            <a:spLocks noGrp="1"/>
          </p:cNvSpPr>
          <p:nvPr>
            <p:ph type="pic" idx="2"/>
          </p:nvPr>
        </p:nvSpPr>
        <p:spPr>
          <a:xfrm>
            <a:off x="1644876" y="1840521"/>
            <a:ext cx="2240221" cy="2330858"/>
          </a:xfrm>
          <a:prstGeom prst="rect">
            <a:avLst/>
          </a:prstGeom>
          <a:noFill/>
          <a:ln>
            <a:noFill/>
          </a:ln>
        </p:spPr>
      </p:sp>
      <p:sp>
        <p:nvSpPr>
          <p:cNvPr id="761" name="Google Shape;761;p369"/>
          <p:cNvSpPr>
            <a:spLocks noGrp="1"/>
          </p:cNvSpPr>
          <p:nvPr>
            <p:ph type="pic" idx="3"/>
          </p:nvPr>
        </p:nvSpPr>
        <p:spPr>
          <a:xfrm>
            <a:off x="6610576" y="1840521"/>
            <a:ext cx="2240221" cy="2330858"/>
          </a:xfrm>
          <a:prstGeom prst="rect">
            <a:avLst/>
          </a:prstGeom>
          <a:noFill/>
          <a:ln>
            <a:noFill/>
          </a:ln>
        </p:spPr>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762"/>
        <p:cNvGrpSpPr/>
        <p:nvPr/>
      </p:nvGrpSpPr>
      <p:grpSpPr>
        <a:xfrm>
          <a:off x="0" y="0"/>
          <a:ext cx="0" cy="0"/>
          <a:chOff x="0" y="0"/>
          <a:chExt cx="0" cy="0"/>
        </a:xfrm>
      </p:grpSpPr>
      <p:sp>
        <p:nvSpPr>
          <p:cNvPr id="763" name="Google Shape;763;p370"/>
          <p:cNvSpPr>
            <a:spLocks noGrp="1"/>
          </p:cNvSpPr>
          <p:nvPr>
            <p:ph type="pic" idx="2"/>
          </p:nvPr>
        </p:nvSpPr>
        <p:spPr>
          <a:xfrm>
            <a:off x="1274322" y="1882813"/>
            <a:ext cx="4921473" cy="4154963"/>
          </a:xfrm>
          <a:prstGeom prst="rect">
            <a:avLst/>
          </a:prstGeom>
          <a:noFill/>
          <a:ln>
            <a:noFill/>
          </a:ln>
        </p:spPr>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4_自定义版式">
  <p:cSld name="4_自定义版式">
    <p:spTree>
      <p:nvGrpSpPr>
        <p:cNvPr id="1" name="Shape 764"/>
        <p:cNvGrpSpPr/>
        <p:nvPr/>
      </p:nvGrpSpPr>
      <p:grpSpPr>
        <a:xfrm>
          <a:off x="0" y="0"/>
          <a:ext cx="0" cy="0"/>
          <a:chOff x="0" y="0"/>
          <a:chExt cx="0" cy="0"/>
        </a:xfrm>
      </p:grpSpPr>
      <p:sp>
        <p:nvSpPr>
          <p:cNvPr id="765" name="Google Shape;765;p371"/>
          <p:cNvSpPr>
            <a:spLocks noGrp="1"/>
          </p:cNvSpPr>
          <p:nvPr>
            <p:ph type="pic" idx="2"/>
          </p:nvPr>
        </p:nvSpPr>
        <p:spPr>
          <a:xfrm>
            <a:off x="1602563" y="2349500"/>
            <a:ext cx="2715668" cy="1871664"/>
          </a:xfrm>
          <a:prstGeom prst="rect">
            <a:avLst/>
          </a:prstGeom>
          <a:noFill/>
          <a:ln>
            <a:noFill/>
          </a:ln>
        </p:spPr>
      </p:sp>
      <p:sp>
        <p:nvSpPr>
          <p:cNvPr id="766" name="Google Shape;766;p371"/>
          <p:cNvSpPr>
            <a:spLocks noGrp="1"/>
          </p:cNvSpPr>
          <p:nvPr>
            <p:ph type="pic" idx="3"/>
          </p:nvPr>
        </p:nvSpPr>
        <p:spPr>
          <a:xfrm>
            <a:off x="4739288" y="2349500"/>
            <a:ext cx="2713605" cy="1871664"/>
          </a:xfrm>
          <a:prstGeom prst="rect">
            <a:avLst/>
          </a:prstGeom>
          <a:noFill/>
          <a:ln>
            <a:noFill/>
          </a:ln>
        </p:spPr>
      </p:sp>
      <p:sp>
        <p:nvSpPr>
          <p:cNvPr id="767" name="Google Shape;767;p371"/>
          <p:cNvSpPr>
            <a:spLocks noGrp="1"/>
          </p:cNvSpPr>
          <p:nvPr>
            <p:ph type="pic" idx="4"/>
          </p:nvPr>
        </p:nvSpPr>
        <p:spPr>
          <a:xfrm>
            <a:off x="7873775" y="2349500"/>
            <a:ext cx="2715668" cy="1871664"/>
          </a:xfrm>
          <a:prstGeom prst="rect">
            <a:avLst/>
          </a:prstGeom>
          <a:noFill/>
          <a:ln>
            <a:noFill/>
          </a:ln>
        </p:spPr>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5_自定义版式">
  <p:cSld name="5_自定义版式">
    <p:spTree>
      <p:nvGrpSpPr>
        <p:cNvPr id="1" name="Shape 768"/>
        <p:cNvGrpSpPr/>
        <p:nvPr/>
      </p:nvGrpSpPr>
      <p:grpSpPr>
        <a:xfrm>
          <a:off x="0" y="0"/>
          <a:ext cx="0" cy="0"/>
          <a:chOff x="0" y="0"/>
          <a:chExt cx="0" cy="0"/>
        </a:xfrm>
      </p:grpSpPr>
      <p:sp>
        <p:nvSpPr>
          <p:cNvPr id="769" name="Google Shape;769;p372"/>
          <p:cNvSpPr>
            <a:spLocks noGrp="1"/>
          </p:cNvSpPr>
          <p:nvPr>
            <p:ph type="pic" idx="2"/>
          </p:nvPr>
        </p:nvSpPr>
        <p:spPr>
          <a:xfrm>
            <a:off x="2133483" y="2895601"/>
            <a:ext cx="7925036" cy="3097212"/>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85"/>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6_自定义版式">
  <p:cSld name="6_自定义版式">
    <p:spTree>
      <p:nvGrpSpPr>
        <p:cNvPr id="1" name="Shape 770"/>
        <p:cNvGrpSpPr/>
        <p:nvPr/>
      </p:nvGrpSpPr>
      <p:grpSpPr>
        <a:xfrm>
          <a:off x="0" y="0"/>
          <a:ext cx="0" cy="0"/>
          <a:chOff x="0" y="0"/>
          <a:chExt cx="0" cy="0"/>
        </a:xfrm>
      </p:grpSpPr>
      <p:sp>
        <p:nvSpPr>
          <p:cNvPr id="771" name="Google Shape;771;p373"/>
          <p:cNvSpPr>
            <a:spLocks noGrp="1"/>
          </p:cNvSpPr>
          <p:nvPr>
            <p:ph type="pic" idx="2"/>
          </p:nvPr>
        </p:nvSpPr>
        <p:spPr>
          <a:xfrm>
            <a:off x="1536709" y="2055948"/>
            <a:ext cx="3357563" cy="1733551"/>
          </a:xfrm>
          <a:prstGeom prst="rect">
            <a:avLst/>
          </a:prstGeom>
          <a:noFill/>
          <a:ln>
            <a:noFill/>
          </a:ln>
        </p:spPr>
      </p:sp>
      <p:sp>
        <p:nvSpPr>
          <p:cNvPr id="772" name="Google Shape;772;p373"/>
          <p:cNvSpPr>
            <a:spLocks noGrp="1"/>
          </p:cNvSpPr>
          <p:nvPr>
            <p:ph type="pic" idx="3"/>
          </p:nvPr>
        </p:nvSpPr>
        <p:spPr>
          <a:xfrm>
            <a:off x="1536709" y="4005267"/>
            <a:ext cx="3357563" cy="1643062"/>
          </a:xfrm>
          <a:prstGeom prst="rect">
            <a:avLst/>
          </a:prstGeom>
          <a:noFill/>
          <a:ln>
            <a:noFill/>
          </a:ln>
        </p:spPr>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781"/>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782"/>
        <p:cNvGrpSpPr/>
        <p:nvPr/>
      </p:nvGrpSpPr>
      <p:grpSpPr>
        <a:xfrm>
          <a:off x="0" y="0"/>
          <a:ext cx="0" cy="0"/>
          <a:chOff x="0" y="0"/>
          <a:chExt cx="0" cy="0"/>
        </a:xfrm>
      </p:grpSpPr>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83"/>
        <p:cNvGrpSpPr/>
        <p:nvPr/>
      </p:nvGrpSpPr>
      <p:grpSpPr>
        <a:xfrm>
          <a:off x="0" y="0"/>
          <a:ext cx="0" cy="0"/>
          <a:chOff x="0" y="0"/>
          <a:chExt cx="0" cy="0"/>
        </a:xfrm>
      </p:grpSpPr>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84"/>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87"/>
        <p:cNvGrpSpPr/>
        <p:nvPr/>
      </p:nvGrpSpPr>
      <p:grpSpPr>
        <a:xfrm>
          <a:off x="0" y="0"/>
          <a:ext cx="0" cy="0"/>
          <a:chOff x="0" y="0"/>
          <a:chExt cx="0" cy="0"/>
        </a:xfrm>
      </p:grpSpPr>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88"/>
        <p:cNvGrpSpPr/>
        <p:nvPr/>
      </p:nvGrpSpPr>
      <p:grpSpPr>
        <a:xfrm>
          <a:off x="0" y="0"/>
          <a:ext cx="0" cy="0"/>
          <a:chOff x="0" y="0"/>
          <a:chExt cx="0" cy="0"/>
        </a:xfrm>
      </p:grpSpPr>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89"/>
        <p:cNvGrpSpPr/>
        <p:nvPr/>
      </p:nvGrpSpPr>
      <p:grpSpPr>
        <a:xfrm>
          <a:off x="0" y="0"/>
          <a:ext cx="0" cy="0"/>
          <a:chOff x="0" y="0"/>
          <a:chExt cx="0" cy="0"/>
        </a:xfrm>
      </p:grpSpPr>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90"/>
        <p:cNvGrpSpPr/>
        <p:nvPr/>
      </p:nvGrpSpPr>
      <p:grpSpPr>
        <a:xfrm>
          <a:off x="0" y="0"/>
          <a:ext cx="0" cy="0"/>
          <a:chOff x="0" y="0"/>
          <a:chExt cx="0" cy="0"/>
        </a:xfrm>
      </p:grpSpPr>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9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16"/>
          <p:cNvSpPr txBox="1">
            <a:spLocks noGrp="1"/>
          </p:cNvSpPr>
          <p:nvPr>
            <p:ph type="dt" idx="10"/>
          </p:nvPr>
        </p:nvSpPr>
        <p:spPr>
          <a:xfrm>
            <a:off x="609600" y="6356350"/>
            <a:ext cx="2844800"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1200">
                <a:solidFill>
                  <a:srgbClr val="045C75"/>
                </a:solidFill>
                <a:latin typeface="Constantia"/>
                <a:ea typeface="Constantia"/>
                <a:cs typeface="Constantia"/>
                <a:sym typeface="Constant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6"/>
          <p:cNvSpPr txBox="1">
            <a:spLocks noGrp="1"/>
          </p:cNvSpPr>
          <p:nvPr>
            <p:ph type="ftr" idx="11"/>
          </p:nvPr>
        </p:nvSpPr>
        <p:spPr>
          <a:xfrm>
            <a:off x="3556000" y="6356350"/>
            <a:ext cx="4470400"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6"/>
          <p:cNvSpPr txBox="1">
            <a:spLocks noGrp="1"/>
          </p:cNvSpPr>
          <p:nvPr>
            <p:ph type="sldNum" idx="12"/>
          </p:nvPr>
        </p:nvSpPr>
        <p:spPr>
          <a:xfrm>
            <a:off x="10566400" y="6356350"/>
            <a:ext cx="1016000" cy="365125"/>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92"/>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12"/>
        <p:cNvGrpSpPr/>
        <p:nvPr/>
      </p:nvGrpSpPr>
      <p:grpSpPr>
        <a:xfrm>
          <a:off x="0" y="0"/>
          <a:ext cx="0" cy="0"/>
          <a:chOff x="0" y="0"/>
          <a:chExt cx="0" cy="0"/>
        </a:xfrm>
      </p:grpSpPr>
      <p:sp>
        <p:nvSpPr>
          <p:cNvPr id="113" name="Google Shape;113;p18"/>
          <p:cNvSpPr txBox="1">
            <a:spLocks noGrp="1"/>
          </p:cNvSpPr>
          <p:nvPr>
            <p:ph type="body" idx="1"/>
          </p:nvPr>
        </p:nvSpPr>
        <p:spPr>
          <a:xfrm>
            <a:off x="609609" y="274753"/>
            <a:ext cx="10972800" cy="5851525"/>
          </a:xfrm>
          <a:prstGeom prst="rect">
            <a:avLst/>
          </a:prstGeom>
          <a:noFill/>
          <a:ln>
            <a:noFill/>
          </a:ln>
        </p:spPr>
        <p:txBody>
          <a:bodyPr spcFirstLastPara="1" wrap="square" lIns="90375" tIns="45175" rIns="90375" bIns="45175" anchor="t" anchorCtr="0">
            <a:no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14" name="Google Shape;114;p18"/>
          <p:cNvSpPr txBox="1">
            <a:spLocks noGrp="1"/>
          </p:cNvSpPr>
          <p:nvPr>
            <p:ph type="dt" idx="10"/>
          </p:nvPr>
        </p:nvSpPr>
        <p:spPr>
          <a:xfrm>
            <a:off x="609600" y="6245225"/>
            <a:ext cx="2844800" cy="4762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8"/>
          <p:cNvSpPr txBox="1">
            <a:spLocks noGrp="1"/>
          </p:cNvSpPr>
          <p:nvPr>
            <p:ph type="ftr" idx="11"/>
          </p:nvPr>
        </p:nvSpPr>
        <p:spPr>
          <a:xfrm>
            <a:off x="4165600" y="6245225"/>
            <a:ext cx="3860800" cy="4762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8"/>
          <p:cNvSpPr txBox="1">
            <a:spLocks noGrp="1"/>
          </p:cNvSpPr>
          <p:nvPr>
            <p:ph type="sldNum" idx="12"/>
          </p:nvPr>
        </p:nvSpPr>
        <p:spPr>
          <a:xfrm>
            <a:off x="8737600" y="6245225"/>
            <a:ext cx="2844800" cy="47625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28"/>
        <p:cNvGrpSpPr/>
        <p:nvPr/>
      </p:nvGrpSpPr>
      <p:grpSpPr>
        <a:xfrm>
          <a:off x="0" y="0"/>
          <a:ext cx="0" cy="0"/>
          <a:chOff x="0" y="0"/>
          <a:chExt cx="0" cy="0"/>
        </a:xfrm>
      </p:grpSpPr>
      <p:sp>
        <p:nvSpPr>
          <p:cNvPr id="129" name="Google Shape;129;p20"/>
          <p:cNvSpPr txBox="1">
            <a:spLocks noGrp="1"/>
          </p:cNvSpPr>
          <p:nvPr>
            <p:ph type="body" idx="1"/>
          </p:nvPr>
        </p:nvSpPr>
        <p:spPr>
          <a:xfrm>
            <a:off x="609609" y="274741"/>
            <a:ext cx="10972800" cy="5851525"/>
          </a:xfrm>
          <a:prstGeom prst="rect">
            <a:avLst/>
          </a:prstGeom>
          <a:noFill/>
          <a:ln>
            <a:noFill/>
          </a:ln>
        </p:spPr>
        <p:txBody>
          <a:bodyPr spcFirstLastPara="1" wrap="square" lIns="90375" tIns="45175" rIns="90375" bIns="45175" anchor="t" anchorCtr="0">
            <a:noAutofit/>
          </a:bodyPr>
          <a:lstStyle>
            <a:lvl1pPr marL="457200" lvl="0" indent="-337185" algn="l">
              <a:spcBef>
                <a:spcPts val="360"/>
              </a:spcBef>
              <a:spcAft>
                <a:spcPts val="0"/>
              </a:spcAft>
              <a:buSzPts val="1710"/>
              <a:buChar char="⚫"/>
              <a:defRPr/>
            </a:lvl1pPr>
            <a:lvl2pPr marL="914400" lvl="1" indent="-325755" algn="l">
              <a:spcBef>
                <a:spcPts val="360"/>
              </a:spcBef>
              <a:spcAft>
                <a:spcPts val="0"/>
              </a:spcAft>
              <a:buSzPts val="1530"/>
              <a:buChar char="⚫"/>
              <a:defRPr/>
            </a:lvl2pPr>
            <a:lvl3pPr marL="1371600" lvl="2" indent="-308610" algn="l">
              <a:spcBef>
                <a:spcPts val="360"/>
              </a:spcBef>
              <a:spcAft>
                <a:spcPts val="0"/>
              </a:spcAft>
              <a:buSzPts val="1260"/>
              <a:buChar char="⚫"/>
              <a:defRPr/>
            </a:lvl3pPr>
            <a:lvl4pPr marL="1828800" lvl="3" indent="-302894" algn="l">
              <a:spcBef>
                <a:spcPts val="360"/>
              </a:spcBef>
              <a:spcAft>
                <a:spcPts val="0"/>
              </a:spcAft>
              <a:buSzPts val="1170"/>
              <a:buChar char="⚫"/>
              <a:defRPr/>
            </a:lvl4pPr>
            <a:lvl5pPr marL="2286000" lvl="4" indent="-302895" algn="l">
              <a:spcBef>
                <a:spcPts val="360"/>
              </a:spcBef>
              <a:spcAft>
                <a:spcPts val="0"/>
              </a:spcAft>
              <a:buSzPts val="117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30" name="Google Shape;130;p20"/>
          <p:cNvSpPr txBox="1">
            <a:spLocks noGrp="1"/>
          </p:cNvSpPr>
          <p:nvPr>
            <p:ph type="dt" idx="10"/>
          </p:nvPr>
        </p:nvSpPr>
        <p:spPr>
          <a:xfrm>
            <a:off x="609600" y="6245225"/>
            <a:ext cx="2844800" cy="4762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20"/>
          <p:cNvSpPr txBox="1">
            <a:spLocks noGrp="1"/>
          </p:cNvSpPr>
          <p:nvPr>
            <p:ph type="ftr" idx="11"/>
          </p:nvPr>
        </p:nvSpPr>
        <p:spPr>
          <a:xfrm>
            <a:off x="4165600" y="6245225"/>
            <a:ext cx="3860800" cy="4762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0"/>
          <p:cNvSpPr txBox="1">
            <a:spLocks noGrp="1"/>
          </p:cNvSpPr>
          <p:nvPr>
            <p:ph type="sldNum" idx="12"/>
          </p:nvPr>
        </p:nvSpPr>
        <p:spPr>
          <a:xfrm>
            <a:off x="8737600" y="6245225"/>
            <a:ext cx="2844800" cy="47625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609609" y="704088"/>
            <a:ext cx="10972800" cy="1143000"/>
          </a:xfrm>
          <a:prstGeom prst="rect">
            <a:avLst/>
          </a:prstGeom>
          <a:noFill/>
          <a:ln>
            <a:noFill/>
          </a:ln>
        </p:spPr>
        <p:txBody>
          <a:bodyPr spcFirstLastPara="1" wrap="square" lIns="0" tIns="45175"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2"/>
          <p:cNvSpPr txBox="1">
            <a:spLocks noGrp="1"/>
          </p:cNvSpPr>
          <p:nvPr>
            <p:ph type="body" idx="1"/>
          </p:nvPr>
        </p:nvSpPr>
        <p:spPr>
          <a:xfrm>
            <a:off x="609607" y="1920085"/>
            <a:ext cx="5384800" cy="4434840"/>
          </a:xfrm>
          <a:prstGeom prst="rect">
            <a:avLst/>
          </a:prstGeom>
          <a:noFill/>
          <a:ln>
            <a:noFill/>
          </a:ln>
        </p:spPr>
        <p:txBody>
          <a:bodyPr spcFirstLastPara="1" wrap="square" lIns="90375" tIns="45175" rIns="90375" bIns="45175" anchor="t" anchorCtr="0">
            <a:noAutofit/>
          </a:bodyPr>
          <a:lstStyle>
            <a:lvl1pPr marL="457200" lvl="0" indent="-385445" algn="l">
              <a:spcBef>
                <a:spcPts val="520"/>
              </a:spcBef>
              <a:spcAft>
                <a:spcPts val="0"/>
              </a:spcAft>
              <a:buSzPts val="2470"/>
              <a:buChar char="⚫"/>
              <a:defRPr sz="2600"/>
            </a:lvl1pPr>
            <a:lvl2pPr marL="914400" lvl="1" indent="-358140" algn="l">
              <a:spcBef>
                <a:spcPts val="480"/>
              </a:spcBef>
              <a:spcAft>
                <a:spcPts val="0"/>
              </a:spcAft>
              <a:buSzPts val="2040"/>
              <a:buChar char="⚫"/>
              <a:defRPr sz="2400"/>
            </a:lvl2pPr>
            <a:lvl3pPr marL="1371600" lvl="2" indent="-317500" algn="l">
              <a:spcBef>
                <a:spcPts val="400"/>
              </a:spcBef>
              <a:spcAft>
                <a:spcPts val="0"/>
              </a:spcAft>
              <a:buSzPts val="1400"/>
              <a:buChar char="⚫"/>
              <a:defRPr sz="2000"/>
            </a:lvl3pPr>
            <a:lvl4pPr marL="1828800" lvl="3" indent="-302894" algn="l">
              <a:spcBef>
                <a:spcPts val="360"/>
              </a:spcBef>
              <a:spcAft>
                <a:spcPts val="0"/>
              </a:spcAft>
              <a:buSzPts val="1170"/>
              <a:buChar char="⚫"/>
              <a:defRPr sz="18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47" name="Google Shape;147;p22"/>
          <p:cNvSpPr txBox="1">
            <a:spLocks noGrp="1"/>
          </p:cNvSpPr>
          <p:nvPr>
            <p:ph type="body" idx="2"/>
          </p:nvPr>
        </p:nvSpPr>
        <p:spPr>
          <a:xfrm>
            <a:off x="6197600" y="1920085"/>
            <a:ext cx="5384800" cy="4434840"/>
          </a:xfrm>
          <a:prstGeom prst="rect">
            <a:avLst/>
          </a:prstGeom>
          <a:noFill/>
          <a:ln>
            <a:noFill/>
          </a:ln>
        </p:spPr>
        <p:txBody>
          <a:bodyPr spcFirstLastPara="1" wrap="square" lIns="90375" tIns="45175" rIns="90375" bIns="45175" anchor="t" anchorCtr="0">
            <a:noAutofit/>
          </a:bodyPr>
          <a:lstStyle>
            <a:lvl1pPr marL="457200" lvl="0" indent="-385445" algn="l">
              <a:spcBef>
                <a:spcPts val="520"/>
              </a:spcBef>
              <a:spcAft>
                <a:spcPts val="0"/>
              </a:spcAft>
              <a:buSzPts val="2470"/>
              <a:buChar char="⚫"/>
              <a:defRPr sz="2600"/>
            </a:lvl1pPr>
            <a:lvl2pPr marL="914400" lvl="1" indent="-358140" algn="l">
              <a:spcBef>
                <a:spcPts val="480"/>
              </a:spcBef>
              <a:spcAft>
                <a:spcPts val="0"/>
              </a:spcAft>
              <a:buSzPts val="2040"/>
              <a:buChar char="⚫"/>
              <a:defRPr sz="2400"/>
            </a:lvl2pPr>
            <a:lvl3pPr marL="1371600" lvl="2" indent="-317500" algn="l">
              <a:spcBef>
                <a:spcPts val="400"/>
              </a:spcBef>
              <a:spcAft>
                <a:spcPts val="0"/>
              </a:spcAft>
              <a:buSzPts val="1400"/>
              <a:buChar char="⚫"/>
              <a:defRPr sz="2000"/>
            </a:lvl3pPr>
            <a:lvl4pPr marL="1828800" lvl="3" indent="-302894" algn="l">
              <a:spcBef>
                <a:spcPts val="360"/>
              </a:spcBef>
              <a:spcAft>
                <a:spcPts val="0"/>
              </a:spcAft>
              <a:buSzPts val="1170"/>
              <a:buChar char="⚫"/>
              <a:defRPr sz="18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48" name="Google Shape;148;p22"/>
          <p:cNvSpPr txBox="1">
            <a:spLocks noGrp="1"/>
          </p:cNvSpPr>
          <p:nvPr>
            <p:ph type="dt" idx="10"/>
          </p:nvPr>
        </p:nvSpPr>
        <p:spPr>
          <a:xfrm>
            <a:off x="609600" y="6356350"/>
            <a:ext cx="2844800"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1200">
                <a:solidFill>
                  <a:srgbClr val="045C75"/>
                </a:solidFill>
                <a:latin typeface="Constantia"/>
                <a:ea typeface="Constantia"/>
                <a:cs typeface="Constantia"/>
                <a:sym typeface="Constant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2"/>
          <p:cNvSpPr txBox="1">
            <a:spLocks noGrp="1"/>
          </p:cNvSpPr>
          <p:nvPr>
            <p:ph type="ftr" idx="11"/>
          </p:nvPr>
        </p:nvSpPr>
        <p:spPr>
          <a:xfrm>
            <a:off x="3556000" y="6356350"/>
            <a:ext cx="4470400"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2"/>
          <p:cNvSpPr txBox="1">
            <a:spLocks noGrp="1"/>
          </p:cNvSpPr>
          <p:nvPr>
            <p:ph type="sldNum" idx="12"/>
          </p:nvPr>
        </p:nvSpPr>
        <p:spPr>
          <a:xfrm>
            <a:off x="10566400" y="6356350"/>
            <a:ext cx="1016000" cy="365125"/>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2"/>
        <p:cNvGrpSpPr/>
        <p:nvPr/>
      </p:nvGrpSpPr>
      <p:grpSpPr>
        <a:xfrm>
          <a:off x="0" y="0"/>
          <a:ext cx="0" cy="0"/>
          <a:chOff x="0" y="0"/>
          <a:chExt cx="0" cy="0"/>
        </a:xfrm>
      </p:grpSpPr>
      <p:sp>
        <p:nvSpPr>
          <p:cNvPr id="163" name="Google Shape;163;p24"/>
          <p:cNvSpPr txBox="1">
            <a:spLocks noGrp="1"/>
          </p:cNvSpPr>
          <p:nvPr>
            <p:ph type="title"/>
          </p:nvPr>
        </p:nvSpPr>
        <p:spPr>
          <a:xfrm>
            <a:off x="609609" y="704088"/>
            <a:ext cx="10972800" cy="1143000"/>
          </a:xfrm>
          <a:prstGeom prst="rect">
            <a:avLst/>
          </a:prstGeom>
          <a:noFill/>
          <a:ln>
            <a:noFill/>
          </a:ln>
        </p:spPr>
        <p:txBody>
          <a:bodyPr spcFirstLastPara="1" wrap="square" lIns="0" tIns="45175"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4"/>
          <p:cNvSpPr txBox="1">
            <a:spLocks noGrp="1"/>
          </p:cNvSpPr>
          <p:nvPr>
            <p:ph type="body" idx="1"/>
          </p:nvPr>
        </p:nvSpPr>
        <p:spPr>
          <a:xfrm>
            <a:off x="609607" y="1920085"/>
            <a:ext cx="5384800" cy="4434840"/>
          </a:xfrm>
          <a:prstGeom prst="rect">
            <a:avLst/>
          </a:prstGeom>
          <a:noFill/>
          <a:ln>
            <a:noFill/>
          </a:ln>
        </p:spPr>
        <p:txBody>
          <a:bodyPr spcFirstLastPara="1" wrap="square" lIns="90375" tIns="45175" rIns="90375" bIns="45175" anchor="t" anchorCtr="0">
            <a:noAutofit/>
          </a:bodyPr>
          <a:lstStyle>
            <a:lvl1pPr marL="457200" lvl="0" indent="-385445" algn="l">
              <a:spcBef>
                <a:spcPts val="520"/>
              </a:spcBef>
              <a:spcAft>
                <a:spcPts val="0"/>
              </a:spcAft>
              <a:buSzPts val="2470"/>
              <a:buChar char="⚫"/>
              <a:defRPr sz="2600"/>
            </a:lvl1pPr>
            <a:lvl2pPr marL="914400" lvl="1" indent="-358140" algn="l">
              <a:spcBef>
                <a:spcPts val="480"/>
              </a:spcBef>
              <a:spcAft>
                <a:spcPts val="0"/>
              </a:spcAft>
              <a:buSzPts val="2040"/>
              <a:buChar char="⚫"/>
              <a:defRPr sz="2400"/>
            </a:lvl2pPr>
            <a:lvl3pPr marL="1371600" lvl="2" indent="-317500" algn="l">
              <a:spcBef>
                <a:spcPts val="400"/>
              </a:spcBef>
              <a:spcAft>
                <a:spcPts val="0"/>
              </a:spcAft>
              <a:buSzPts val="1400"/>
              <a:buChar char="⚫"/>
              <a:defRPr sz="2000"/>
            </a:lvl3pPr>
            <a:lvl4pPr marL="1828800" lvl="3" indent="-302894" algn="l">
              <a:spcBef>
                <a:spcPts val="360"/>
              </a:spcBef>
              <a:spcAft>
                <a:spcPts val="0"/>
              </a:spcAft>
              <a:buSzPts val="1170"/>
              <a:buChar char="⚫"/>
              <a:defRPr sz="18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5" name="Google Shape;165;p24"/>
          <p:cNvSpPr txBox="1">
            <a:spLocks noGrp="1"/>
          </p:cNvSpPr>
          <p:nvPr>
            <p:ph type="body" idx="2"/>
          </p:nvPr>
        </p:nvSpPr>
        <p:spPr>
          <a:xfrm>
            <a:off x="6197600" y="1920085"/>
            <a:ext cx="5384800" cy="4434840"/>
          </a:xfrm>
          <a:prstGeom prst="rect">
            <a:avLst/>
          </a:prstGeom>
          <a:noFill/>
          <a:ln>
            <a:noFill/>
          </a:ln>
        </p:spPr>
        <p:txBody>
          <a:bodyPr spcFirstLastPara="1" wrap="square" lIns="90375" tIns="45175" rIns="90375" bIns="45175" anchor="t" anchorCtr="0">
            <a:noAutofit/>
          </a:bodyPr>
          <a:lstStyle>
            <a:lvl1pPr marL="457200" lvl="0" indent="-385445" algn="l">
              <a:spcBef>
                <a:spcPts val="520"/>
              </a:spcBef>
              <a:spcAft>
                <a:spcPts val="0"/>
              </a:spcAft>
              <a:buSzPts val="2470"/>
              <a:buChar char="⚫"/>
              <a:defRPr sz="2600"/>
            </a:lvl1pPr>
            <a:lvl2pPr marL="914400" lvl="1" indent="-358140" algn="l">
              <a:spcBef>
                <a:spcPts val="480"/>
              </a:spcBef>
              <a:spcAft>
                <a:spcPts val="0"/>
              </a:spcAft>
              <a:buSzPts val="2040"/>
              <a:buChar char="⚫"/>
              <a:defRPr sz="2400"/>
            </a:lvl2pPr>
            <a:lvl3pPr marL="1371600" lvl="2" indent="-317500" algn="l">
              <a:spcBef>
                <a:spcPts val="400"/>
              </a:spcBef>
              <a:spcAft>
                <a:spcPts val="0"/>
              </a:spcAft>
              <a:buSzPts val="1400"/>
              <a:buChar char="⚫"/>
              <a:defRPr sz="2000"/>
            </a:lvl3pPr>
            <a:lvl4pPr marL="1828800" lvl="3" indent="-302894" algn="l">
              <a:spcBef>
                <a:spcPts val="360"/>
              </a:spcBef>
              <a:spcAft>
                <a:spcPts val="0"/>
              </a:spcAft>
              <a:buSzPts val="1170"/>
              <a:buChar char="⚫"/>
              <a:defRPr sz="1800"/>
            </a:lvl4pPr>
            <a:lvl5pPr marL="2286000" lvl="4" indent="-302895" algn="l">
              <a:spcBef>
                <a:spcPts val="360"/>
              </a:spcBef>
              <a:spcAft>
                <a:spcPts val="0"/>
              </a:spcAft>
              <a:buSzPts val="1170"/>
              <a:buChar char="⚫"/>
              <a:defRPr sz="1800"/>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6" name="Google Shape;166;p24"/>
          <p:cNvSpPr txBox="1">
            <a:spLocks noGrp="1"/>
          </p:cNvSpPr>
          <p:nvPr>
            <p:ph type="dt" idx="10"/>
          </p:nvPr>
        </p:nvSpPr>
        <p:spPr>
          <a:xfrm>
            <a:off x="609600" y="6356350"/>
            <a:ext cx="2844800"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1200">
                <a:solidFill>
                  <a:srgbClr val="045C75"/>
                </a:solidFill>
                <a:latin typeface="Constantia"/>
                <a:ea typeface="Constantia"/>
                <a:cs typeface="Constantia"/>
                <a:sym typeface="Constant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24"/>
          <p:cNvSpPr txBox="1">
            <a:spLocks noGrp="1"/>
          </p:cNvSpPr>
          <p:nvPr>
            <p:ph type="ftr" idx="11"/>
          </p:nvPr>
        </p:nvSpPr>
        <p:spPr>
          <a:xfrm>
            <a:off x="3556000" y="6356350"/>
            <a:ext cx="4470400"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 name="Google Shape;168;p24"/>
          <p:cNvSpPr txBox="1">
            <a:spLocks noGrp="1"/>
          </p:cNvSpPr>
          <p:nvPr>
            <p:ph type="sldNum" idx="12"/>
          </p:nvPr>
        </p:nvSpPr>
        <p:spPr>
          <a:xfrm>
            <a:off x="10566400" y="6356350"/>
            <a:ext cx="1016000" cy="365125"/>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0"/>
        <p:cNvGrpSpPr/>
        <p:nvPr/>
      </p:nvGrpSpPr>
      <p:grpSpPr>
        <a:xfrm>
          <a:off x="0" y="0"/>
          <a:ext cx="0" cy="0"/>
          <a:chOff x="0" y="0"/>
          <a:chExt cx="0" cy="0"/>
        </a:xfrm>
      </p:grpSpPr>
      <p:sp>
        <p:nvSpPr>
          <p:cNvPr id="181" name="Google Shape;181;p26"/>
          <p:cNvSpPr txBox="1">
            <a:spLocks noGrp="1"/>
          </p:cNvSpPr>
          <p:nvPr>
            <p:ph type="dt" idx="10"/>
          </p:nvPr>
        </p:nvSpPr>
        <p:spPr>
          <a:xfrm>
            <a:off x="609600" y="6356350"/>
            <a:ext cx="2844800"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1200">
                <a:solidFill>
                  <a:srgbClr val="045C75"/>
                </a:solidFill>
                <a:latin typeface="Constantia"/>
                <a:ea typeface="Constantia"/>
                <a:cs typeface="Constantia"/>
                <a:sym typeface="Constant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26"/>
          <p:cNvSpPr txBox="1">
            <a:spLocks noGrp="1"/>
          </p:cNvSpPr>
          <p:nvPr>
            <p:ph type="ftr" idx="11"/>
          </p:nvPr>
        </p:nvSpPr>
        <p:spPr>
          <a:xfrm>
            <a:off x="3556000" y="6356350"/>
            <a:ext cx="4470400"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6"/>
          <p:cNvSpPr txBox="1">
            <a:spLocks noGrp="1"/>
          </p:cNvSpPr>
          <p:nvPr>
            <p:ph type="sldNum" idx="12"/>
          </p:nvPr>
        </p:nvSpPr>
        <p:spPr>
          <a:xfrm>
            <a:off x="10566400" y="6356350"/>
            <a:ext cx="1016000" cy="365125"/>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5"/>
        <p:cNvGrpSpPr/>
        <p:nvPr/>
      </p:nvGrpSpPr>
      <p:grpSpPr>
        <a:xfrm>
          <a:off x="0" y="0"/>
          <a:ext cx="0" cy="0"/>
          <a:chOff x="0" y="0"/>
          <a:chExt cx="0" cy="0"/>
        </a:xfrm>
      </p:grpSpPr>
      <p:sp>
        <p:nvSpPr>
          <p:cNvPr id="196" name="Google Shape;196;p28"/>
          <p:cNvSpPr txBox="1">
            <a:spLocks noGrp="1"/>
          </p:cNvSpPr>
          <p:nvPr>
            <p:ph type="dt" idx="10"/>
          </p:nvPr>
        </p:nvSpPr>
        <p:spPr>
          <a:xfrm>
            <a:off x="609600" y="6356350"/>
            <a:ext cx="2844800"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1200">
                <a:solidFill>
                  <a:srgbClr val="045C75"/>
                </a:solidFill>
                <a:latin typeface="Constantia"/>
                <a:ea typeface="Constantia"/>
                <a:cs typeface="Constantia"/>
                <a:sym typeface="Constant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28"/>
          <p:cNvSpPr txBox="1">
            <a:spLocks noGrp="1"/>
          </p:cNvSpPr>
          <p:nvPr>
            <p:ph type="ftr" idx="11"/>
          </p:nvPr>
        </p:nvSpPr>
        <p:spPr>
          <a:xfrm>
            <a:off x="3556000" y="6356350"/>
            <a:ext cx="4470400"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28"/>
          <p:cNvSpPr txBox="1">
            <a:spLocks noGrp="1"/>
          </p:cNvSpPr>
          <p:nvPr>
            <p:ph type="sldNum" idx="12"/>
          </p:nvPr>
        </p:nvSpPr>
        <p:spPr>
          <a:xfrm>
            <a:off x="10566400" y="6356350"/>
            <a:ext cx="1016000" cy="365125"/>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rot="5400000">
            <a:off x="7285045" y="1828990"/>
            <a:ext cx="5851525" cy="2743200"/>
          </a:xfrm>
          <a:prstGeom prst="rect">
            <a:avLst/>
          </a:prstGeom>
          <a:noFill/>
          <a:ln>
            <a:noFill/>
          </a:ln>
        </p:spPr>
        <p:txBody>
          <a:bodyPr spcFirstLastPara="1" wrap="square" lIns="90250" tIns="45175" rIns="90250" bIns="451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3"/>
          <p:cNvSpPr txBox="1">
            <a:spLocks noGrp="1"/>
          </p:cNvSpPr>
          <p:nvPr>
            <p:ph type="body" idx="1"/>
          </p:nvPr>
        </p:nvSpPr>
        <p:spPr>
          <a:xfrm rot="5400000">
            <a:off x="1697038" y="-812610"/>
            <a:ext cx="5851525" cy="8026400"/>
          </a:xfrm>
          <a:prstGeom prst="rect">
            <a:avLst/>
          </a:prstGeom>
          <a:noFill/>
          <a:ln>
            <a:noFill/>
          </a:ln>
        </p:spPr>
        <p:txBody>
          <a:bodyPr spcFirstLastPara="1" wrap="square" lIns="90250" tIns="45175" rIns="90250" bIns="4517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3"/>
          <p:cNvSpPr txBox="1">
            <a:spLocks noGrp="1"/>
          </p:cNvSpPr>
          <p:nvPr>
            <p:ph type="dt" idx="10"/>
          </p:nvPr>
        </p:nvSpPr>
        <p:spPr>
          <a:xfrm>
            <a:off x="609600" y="6356350"/>
            <a:ext cx="2844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4165600" y="6356350"/>
            <a:ext cx="3860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8737600" y="6356350"/>
            <a:ext cx="2844800" cy="365125"/>
          </a:xfrm>
          <a:prstGeom prst="rect">
            <a:avLst/>
          </a:prstGeom>
          <a:noFill/>
          <a:ln>
            <a:noFill/>
          </a:ln>
        </p:spPr>
        <p:txBody>
          <a:bodyPr spcFirstLastPara="1" wrap="square" lIns="90250" tIns="45175" rIns="90250" bIns="4517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
        <p:nvSpPr>
          <p:cNvPr id="211" name="Google Shape;211;p30"/>
          <p:cNvSpPr txBox="1">
            <a:spLocks noGrp="1"/>
          </p:cNvSpPr>
          <p:nvPr>
            <p:ph type="dt" idx="10"/>
          </p:nvPr>
        </p:nvSpPr>
        <p:spPr>
          <a:xfrm>
            <a:off x="609600" y="6356350"/>
            <a:ext cx="2844800"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1200">
                <a:solidFill>
                  <a:srgbClr val="045C75"/>
                </a:solidFill>
                <a:latin typeface="Constantia"/>
                <a:ea typeface="Constantia"/>
                <a:cs typeface="Constantia"/>
                <a:sym typeface="Constant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p30"/>
          <p:cNvSpPr txBox="1">
            <a:spLocks noGrp="1"/>
          </p:cNvSpPr>
          <p:nvPr>
            <p:ph type="ftr" idx="11"/>
          </p:nvPr>
        </p:nvSpPr>
        <p:spPr>
          <a:xfrm>
            <a:off x="3556000" y="6356350"/>
            <a:ext cx="4470400"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30"/>
          <p:cNvSpPr txBox="1">
            <a:spLocks noGrp="1"/>
          </p:cNvSpPr>
          <p:nvPr>
            <p:ph type="sldNum" idx="12"/>
          </p:nvPr>
        </p:nvSpPr>
        <p:spPr>
          <a:xfrm>
            <a:off x="10566400" y="6356350"/>
            <a:ext cx="1016000" cy="365125"/>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5"/>
        <p:cNvGrpSpPr/>
        <p:nvPr/>
      </p:nvGrpSpPr>
      <p:grpSpPr>
        <a:xfrm>
          <a:off x="0" y="0"/>
          <a:ext cx="0" cy="0"/>
          <a:chOff x="0" y="0"/>
          <a:chExt cx="0" cy="0"/>
        </a:xfrm>
      </p:grpSpPr>
      <p:sp>
        <p:nvSpPr>
          <p:cNvPr id="226" name="Google Shape;226;p32"/>
          <p:cNvSpPr txBox="1">
            <a:spLocks noGrp="1"/>
          </p:cNvSpPr>
          <p:nvPr>
            <p:ph type="dt" idx="10"/>
          </p:nvPr>
        </p:nvSpPr>
        <p:spPr>
          <a:xfrm>
            <a:off x="609600" y="6356350"/>
            <a:ext cx="2844800"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1200">
                <a:solidFill>
                  <a:srgbClr val="045C75"/>
                </a:solidFill>
                <a:latin typeface="Constantia"/>
                <a:ea typeface="Constantia"/>
                <a:cs typeface="Constantia"/>
                <a:sym typeface="Constant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2"/>
          <p:cNvSpPr txBox="1">
            <a:spLocks noGrp="1"/>
          </p:cNvSpPr>
          <p:nvPr>
            <p:ph type="ftr" idx="11"/>
          </p:nvPr>
        </p:nvSpPr>
        <p:spPr>
          <a:xfrm>
            <a:off x="3556000" y="6356350"/>
            <a:ext cx="4470400" cy="36512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32"/>
          <p:cNvSpPr txBox="1">
            <a:spLocks noGrp="1"/>
          </p:cNvSpPr>
          <p:nvPr>
            <p:ph type="sldNum" idx="12"/>
          </p:nvPr>
        </p:nvSpPr>
        <p:spPr>
          <a:xfrm>
            <a:off x="10566400" y="6356350"/>
            <a:ext cx="1016000" cy="365125"/>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233"/>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238"/>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40"/>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7"/>
        <p:cNvGrpSpPr/>
        <p:nvPr/>
      </p:nvGrpSpPr>
      <p:grpSpPr>
        <a:xfrm>
          <a:off x="0" y="0"/>
          <a:ext cx="0" cy="0"/>
          <a:chOff x="0" y="0"/>
          <a:chExt cx="0" cy="0"/>
        </a:xfrm>
      </p:grpSpPr>
      <p:sp>
        <p:nvSpPr>
          <p:cNvPr id="248" name="Google Shape;248;p40"/>
          <p:cNvSpPr txBox="1">
            <a:spLocks noGrp="1"/>
          </p:cNvSpPr>
          <p:nvPr>
            <p:ph type="ctrTitle"/>
          </p:nvPr>
        </p:nvSpPr>
        <p:spPr>
          <a:xfrm>
            <a:off x="914400" y="2130429"/>
            <a:ext cx="10363200" cy="1470025"/>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9" name="Google Shape;249;p40"/>
          <p:cNvSpPr txBox="1">
            <a:spLocks noGrp="1"/>
          </p:cNvSpPr>
          <p:nvPr>
            <p:ph type="subTitle" idx="1"/>
          </p:nvPr>
        </p:nvSpPr>
        <p:spPr>
          <a:xfrm>
            <a:off x="1828809" y="3886200"/>
            <a:ext cx="8534400" cy="1752600"/>
          </a:xfrm>
          <a:prstGeom prst="rect">
            <a:avLst/>
          </a:prstGeom>
          <a:noFill/>
          <a:ln>
            <a:noFill/>
          </a:ln>
        </p:spPr>
        <p:txBody>
          <a:bodyPr spcFirstLastPara="1" wrap="square" lIns="91275" tIns="45625" rIns="91275" bIns="45625"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50" name="Google Shape;250;p40"/>
          <p:cNvSpPr txBox="1">
            <a:spLocks noGrp="1"/>
          </p:cNvSpPr>
          <p:nvPr>
            <p:ph type="dt" idx="10"/>
          </p:nvPr>
        </p:nvSpPr>
        <p:spPr>
          <a:xfrm>
            <a:off x="609600" y="6356350"/>
            <a:ext cx="2844800" cy="365125"/>
          </a:xfrm>
          <a:prstGeom prst="rect">
            <a:avLst/>
          </a:prstGeom>
          <a:noFill/>
          <a:ln>
            <a:noFill/>
          </a:ln>
        </p:spPr>
        <p:txBody>
          <a:bodyPr spcFirstLastPara="1" wrap="square" lIns="91275" tIns="45625" rIns="91275" bIns="4562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40"/>
          <p:cNvSpPr txBox="1">
            <a:spLocks noGrp="1"/>
          </p:cNvSpPr>
          <p:nvPr>
            <p:ph type="ftr" idx="11"/>
          </p:nvPr>
        </p:nvSpPr>
        <p:spPr>
          <a:xfrm>
            <a:off x="4165600" y="6356350"/>
            <a:ext cx="3860800" cy="365125"/>
          </a:xfrm>
          <a:prstGeom prst="rect">
            <a:avLst/>
          </a:prstGeom>
          <a:noFill/>
          <a:ln>
            <a:noFill/>
          </a:ln>
        </p:spPr>
        <p:txBody>
          <a:bodyPr spcFirstLastPara="1" wrap="square" lIns="91275" tIns="45625" rIns="91275" bIns="4562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40"/>
          <p:cNvSpPr txBox="1">
            <a:spLocks noGrp="1"/>
          </p:cNvSpPr>
          <p:nvPr>
            <p:ph type="sldNum" idx="12"/>
          </p:nvPr>
        </p:nvSpPr>
        <p:spPr>
          <a:xfrm>
            <a:off x="8737600" y="6356350"/>
            <a:ext cx="2844800" cy="365125"/>
          </a:xfrm>
          <a:prstGeom prst="rect">
            <a:avLst/>
          </a:prstGeom>
          <a:noFill/>
          <a:ln>
            <a:noFill/>
          </a:ln>
        </p:spPr>
        <p:txBody>
          <a:bodyPr spcFirstLastPara="1" wrap="square" lIns="91275" tIns="45625" rIns="91275" bIns="4562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57"/>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62"/>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6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7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09600" y="274637"/>
            <a:ext cx="10972800" cy="1143000"/>
          </a:xfrm>
          <a:prstGeom prst="rect">
            <a:avLst/>
          </a:prstGeom>
          <a:noFill/>
          <a:ln>
            <a:noFill/>
          </a:ln>
        </p:spPr>
        <p:txBody>
          <a:bodyPr spcFirstLastPara="1" wrap="square" lIns="90250" tIns="45175" rIns="90250" bIns="451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
          <p:cNvSpPr txBox="1">
            <a:spLocks noGrp="1"/>
          </p:cNvSpPr>
          <p:nvPr>
            <p:ph type="body" idx="1"/>
          </p:nvPr>
        </p:nvSpPr>
        <p:spPr>
          <a:xfrm rot="5400000">
            <a:off x="3833019" y="-1623219"/>
            <a:ext cx="4525962" cy="10972800"/>
          </a:xfrm>
          <a:prstGeom prst="rect">
            <a:avLst/>
          </a:prstGeom>
          <a:noFill/>
          <a:ln>
            <a:noFill/>
          </a:ln>
        </p:spPr>
        <p:txBody>
          <a:bodyPr spcFirstLastPara="1" wrap="square" lIns="90250" tIns="45175" rIns="90250" bIns="4517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609600" y="6356350"/>
            <a:ext cx="2844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165600" y="6356350"/>
            <a:ext cx="3860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737600" y="6356350"/>
            <a:ext cx="2844800" cy="365125"/>
          </a:xfrm>
          <a:prstGeom prst="rect">
            <a:avLst/>
          </a:prstGeom>
          <a:noFill/>
          <a:ln>
            <a:noFill/>
          </a:ln>
        </p:spPr>
        <p:txBody>
          <a:bodyPr spcFirstLastPara="1" wrap="square" lIns="90250" tIns="45175" rIns="90250" bIns="4517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77"/>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82"/>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97"/>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4"/>
        <p:cNvGrpSpPr/>
        <p:nvPr/>
      </p:nvGrpSpPr>
      <p:grpSpPr>
        <a:xfrm>
          <a:off x="0" y="0"/>
          <a:ext cx="0" cy="0"/>
          <a:chOff x="0" y="0"/>
          <a:chExt cx="0" cy="0"/>
        </a:xfrm>
      </p:grpSpPr>
      <p:sp>
        <p:nvSpPr>
          <p:cNvPr id="305" name="Google Shape;305;p60"/>
          <p:cNvSpPr txBox="1">
            <a:spLocks noGrp="1"/>
          </p:cNvSpPr>
          <p:nvPr>
            <p:ph type="title"/>
          </p:nvPr>
        </p:nvSpPr>
        <p:spPr>
          <a:xfrm>
            <a:off x="609600" y="274637"/>
            <a:ext cx="10972800" cy="1143000"/>
          </a:xfrm>
          <a:prstGeom prst="rect">
            <a:avLst/>
          </a:prstGeom>
          <a:noFill/>
          <a:ln>
            <a:noFill/>
          </a:ln>
        </p:spPr>
        <p:txBody>
          <a:bodyPr spcFirstLastPara="1" wrap="square" lIns="91275" tIns="45625" rIns="91275" bIns="456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6" name="Google Shape;306;p60"/>
          <p:cNvSpPr txBox="1">
            <a:spLocks noGrp="1"/>
          </p:cNvSpPr>
          <p:nvPr>
            <p:ph type="body" idx="1"/>
          </p:nvPr>
        </p:nvSpPr>
        <p:spPr>
          <a:xfrm>
            <a:off x="609600" y="1600200"/>
            <a:ext cx="10972800" cy="4525962"/>
          </a:xfrm>
          <a:prstGeom prst="rect">
            <a:avLst/>
          </a:prstGeom>
          <a:noFill/>
          <a:ln>
            <a:noFill/>
          </a:ln>
        </p:spPr>
        <p:txBody>
          <a:bodyPr spcFirstLastPara="1" wrap="square" lIns="91275" tIns="45625" rIns="91275" bIns="45625"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60"/>
          <p:cNvSpPr txBox="1">
            <a:spLocks noGrp="1"/>
          </p:cNvSpPr>
          <p:nvPr>
            <p:ph type="dt" idx="10"/>
          </p:nvPr>
        </p:nvSpPr>
        <p:spPr>
          <a:xfrm>
            <a:off x="609600" y="6245225"/>
            <a:ext cx="2844800" cy="476250"/>
          </a:xfrm>
          <a:prstGeom prst="rect">
            <a:avLst/>
          </a:prstGeom>
          <a:noFill/>
          <a:ln>
            <a:noFill/>
          </a:ln>
        </p:spPr>
        <p:txBody>
          <a:bodyPr spcFirstLastPara="1" wrap="square" lIns="91275" tIns="45625" rIns="91275" bIns="45625"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 name="Google Shape;308;p60"/>
          <p:cNvSpPr txBox="1">
            <a:spLocks noGrp="1"/>
          </p:cNvSpPr>
          <p:nvPr>
            <p:ph type="ftr" idx="11"/>
          </p:nvPr>
        </p:nvSpPr>
        <p:spPr>
          <a:xfrm>
            <a:off x="4165600" y="6245225"/>
            <a:ext cx="3860800" cy="476250"/>
          </a:xfrm>
          <a:prstGeom prst="rect">
            <a:avLst/>
          </a:prstGeom>
          <a:noFill/>
          <a:ln>
            <a:noFill/>
          </a:ln>
        </p:spPr>
        <p:txBody>
          <a:bodyPr spcFirstLastPara="1" wrap="square" lIns="91275" tIns="45625" rIns="91275" bIns="45625"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p60"/>
          <p:cNvSpPr txBox="1">
            <a:spLocks noGrp="1"/>
          </p:cNvSpPr>
          <p:nvPr>
            <p:ph type="sldNum" idx="12"/>
          </p:nvPr>
        </p:nvSpPr>
        <p:spPr>
          <a:xfrm>
            <a:off x="8737600" y="6245225"/>
            <a:ext cx="2844800" cy="476250"/>
          </a:xfrm>
          <a:prstGeom prst="rect">
            <a:avLst/>
          </a:prstGeom>
          <a:noFill/>
          <a:ln>
            <a:noFill/>
          </a:ln>
        </p:spPr>
        <p:txBody>
          <a:bodyPr spcFirstLastPara="1" wrap="square" lIns="91275" tIns="45625" rIns="91275" bIns="45625"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314"/>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3"/>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11_自定义版式">
  <p:cSld name="211_自定义版式">
    <p:spTree>
      <p:nvGrpSpPr>
        <p:cNvPr id="1" name="Shape 345"/>
        <p:cNvGrpSpPr/>
        <p:nvPr/>
      </p:nvGrpSpPr>
      <p:grpSpPr>
        <a:xfrm>
          <a:off x="0" y="0"/>
          <a:ext cx="0" cy="0"/>
          <a:chOff x="0" y="0"/>
          <a:chExt cx="0" cy="0"/>
        </a:xfrm>
      </p:grpSpPr>
      <p:sp>
        <p:nvSpPr>
          <p:cNvPr id="346" name="Google Shape;346;p86"/>
          <p:cNvSpPr>
            <a:spLocks noGrp="1"/>
          </p:cNvSpPr>
          <p:nvPr>
            <p:ph type="pic" idx="2"/>
          </p:nvPr>
        </p:nvSpPr>
        <p:spPr>
          <a:xfrm>
            <a:off x="5767401" y="1886743"/>
            <a:ext cx="4869099" cy="3459956"/>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10_自定义版式">
  <p:cSld name="210_自定义版式">
    <p:spTree>
      <p:nvGrpSpPr>
        <p:cNvPr id="1" name="Shape 347"/>
        <p:cNvGrpSpPr/>
        <p:nvPr/>
      </p:nvGrpSpPr>
      <p:grpSpPr>
        <a:xfrm>
          <a:off x="0" y="0"/>
          <a:ext cx="0" cy="0"/>
          <a:chOff x="0" y="0"/>
          <a:chExt cx="0" cy="0"/>
        </a:xfrm>
      </p:grpSpPr>
      <p:sp>
        <p:nvSpPr>
          <p:cNvPr id="348" name="Google Shape;348;p87"/>
          <p:cNvSpPr>
            <a:spLocks noGrp="1"/>
          </p:cNvSpPr>
          <p:nvPr>
            <p:ph type="pic" idx="2"/>
          </p:nvPr>
        </p:nvSpPr>
        <p:spPr>
          <a:xfrm>
            <a:off x="1644876" y="1840519"/>
            <a:ext cx="2240221" cy="2330858"/>
          </a:xfrm>
          <a:prstGeom prst="rect">
            <a:avLst/>
          </a:prstGeom>
          <a:noFill/>
          <a:ln>
            <a:noFill/>
          </a:ln>
        </p:spPr>
      </p:sp>
      <p:sp>
        <p:nvSpPr>
          <p:cNvPr id="349" name="Google Shape;349;p87"/>
          <p:cNvSpPr>
            <a:spLocks noGrp="1"/>
          </p:cNvSpPr>
          <p:nvPr>
            <p:ph type="pic" idx="3"/>
          </p:nvPr>
        </p:nvSpPr>
        <p:spPr>
          <a:xfrm>
            <a:off x="6610576" y="1840519"/>
            <a:ext cx="2240221" cy="2330858"/>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09_自定义版式">
  <p:cSld name="209_自定义版式">
    <p:spTree>
      <p:nvGrpSpPr>
        <p:cNvPr id="1" name="Shape 350"/>
        <p:cNvGrpSpPr/>
        <p:nvPr/>
      </p:nvGrpSpPr>
      <p:grpSpPr>
        <a:xfrm>
          <a:off x="0" y="0"/>
          <a:ext cx="0" cy="0"/>
          <a:chOff x="0" y="0"/>
          <a:chExt cx="0" cy="0"/>
        </a:xfrm>
      </p:grpSpPr>
      <p:sp>
        <p:nvSpPr>
          <p:cNvPr id="351" name="Google Shape;351;p88"/>
          <p:cNvSpPr>
            <a:spLocks noGrp="1"/>
          </p:cNvSpPr>
          <p:nvPr>
            <p:ph type="pic" idx="2"/>
          </p:nvPr>
        </p:nvSpPr>
        <p:spPr>
          <a:xfrm>
            <a:off x="1274322" y="1882813"/>
            <a:ext cx="4921473" cy="4154963"/>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08_自定义版式">
  <p:cSld name="208_自定义版式">
    <p:spTree>
      <p:nvGrpSpPr>
        <p:cNvPr id="1" name="Shape 352"/>
        <p:cNvGrpSpPr/>
        <p:nvPr/>
      </p:nvGrpSpPr>
      <p:grpSpPr>
        <a:xfrm>
          <a:off x="0" y="0"/>
          <a:ext cx="0" cy="0"/>
          <a:chOff x="0" y="0"/>
          <a:chExt cx="0" cy="0"/>
        </a:xfrm>
      </p:grpSpPr>
      <p:sp>
        <p:nvSpPr>
          <p:cNvPr id="353" name="Google Shape;353;p89"/>
          <p:cNvSpPr>
            <a:spLocks noGrp="1"/>
          </p:cNvSpPr>
          <p:nvPr>
            <p:ph type="pic" idx="2"/>
          </p:nvPr>
        </p:nvSpPr>
        <p:spPr>
          <a:xfrm>
            <a:off x="1602563" y="2349500"/>
            <a:ext cx="2715668" cy="1871664"/>
          </a:xfrm>
          <a:prstGeom prst="rect">
            <a:avLst/>
          </a:prstGeom>
          <a:noFill/>
          <a:ln>
            <a:noFill/>
          </a:ln>
        </p:spPr>
      </p:sp>
      <p:sp>
        <p:nvSpPr>
          <p:cNvPr id="354" name="Google Shape;354;p89"/>
          <p:cNvSpPr>
            <a:spLocks noGrp="1"/>
          </p:cNvSpPr>
          <p:nvPr>
            <p:ph type="pic" idx="3"/>
          </p:nvPr>
        </p:nvSpPr>
        <p:spPr>
          <a:xfrm>
            <a:off x="4739288" y="2349500"/>
            <a:ext cx="2713605" cy="1871664"/>
          </a:xfrm>
          <a:prstGeom prst="rect">
            <a:avLst/>
          </a:prstGeom>
          <a:noFill/>
          <a:ln>
            <a:noFill/>
          </a:ln>
        </p:spPr>
      </p:sp>
      <p:sp>
        <p:nvSpPr>
          <p:cNvPr id="355" name="Google Shape;355;p89"/>
          <p:cNvSpPr>
            <a:spLocks noGrp="1"/>
          </p:cNvSpPr>
          <p:nvPr>
            <p:ph type="pic" idx="4"/>
          </p:nvPr>
        </p:nvSpPr>
        <p:spPr>
          <a:xfrm>
            <a:off x="7873775" y="2349500"/>
            <a:ext cx="2715668" cy="1871664"/>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2389717" y="4800727"/>
            <a:ext cx="7315200" cy="566739"/>
          </a:xfrm>
          <a:prstGeom prst="rect">
            <a:avLst/>
          </a:prstGeom>
          <a:noFill/>
          <a:ln>
            <a:noFill/>
          </a:ln>
        </p:spPr>
        <p:txBody>
          <a:bodyPr spcFirstLastPara="1" wrap="square" lIns="90250" tIns="45175" rIns="90250" bIns="4517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a:spLocks noGrp="1"/>
          </p:cNvSpPr>
          <p:nvPr>
            <p:ph type="pic" idx="2"/>
          </p:nvPr>
        </p:nvSpPr>
        <p:spPr>
          <a:xfrm>
            <a:off x="2389717" y="612775"/>
            <a:ext cx="7315200" cy="4114800"/>
          </a:xfrm>
          <a:prstGeom prst="rect">
            <a:avLst/>
          </a:prstGeom>
          <a:noFill/>
          <a:ln>
            <a:noFill/>
          </a:ln>
        </p:spPr>
      </p:sp>
      <p:sp>
        <p:nvSpPr>
          <p:cNvPr id="34" name="Google Shape;34;p5"/>
          <p:cNvSpPr txBox="1">
            <a:spLocks noGrp="1"/>
          </p:cNvSpPr>
          <p:nvPr>
            <p:ph type="body" idx="1"/>
          </p:nvPr>
        </p:nvSpPr>
        <p:spPr>
          <a:xfrm>
            <a:off x="2389717" y="5367539"/>
            <a:ext cx="7315200" cy="804863"/>
          </a:xfrm>
          <a:prstGeom prst="rect">
            <a:avLst/>
          </a:prstGeom>
          <a:noFill/>
          <a:ln>
            <a:noFill/>
          </a:ln>
        </p:spPr>
        <p:txBody>
          <a:bodyPr spcFirstLastPara="1" wrap="square" lIns="90250" tIns="45175" rIns="90250" bIns="45175" anchor="t" anchorCtr="0">
            <a:noAutofit/>
          </a:bodyPr>
          <a:lstStyle>
            <a:lvl1pPr marL="457200" lvl="0" indent="-228600" algn="l">
              <a:spcBef>
                <a:spcPts val="300"/>
              </a:spcBef>
              <a:spcAft>
                <a:spcPts val="0"/>
              </a:spcAft>
              <a:buClr>
                <a:schemeClr val="dk1"/>
              </a:buClr>
              <a:buSzPts val="1500"/>
              <a:buNone/>
              <a:defRPr sz="1500"/>
            </a:lvl1pPr>
            <a:lvl2pPr marL="914400" lvl="1" indent="-228600" algn="l">
              <a:spcBef>
                <a:spcPts val="240"/>
              </a:spcBef>
              <a:spcAft>
                <a:spcPts val="0"/>
              </a:spcAft>
              <a:buClr>
                <a:schemeClr val="dk1"/>
              </a:buClr>
              <a:buSzPts val="1200"/>
              <a:buNone/>
              <a:defRPr sz="1200"/>
            </a:lvl2pPr>
            <a:lvl3pPr marL="1371600" lvl="2" indent="-228600" algn="l">
              <a:spcBef>
                <a:spcPts val="220"/>
              </a:spcBef>
              <a:spcAft>
                <a:spcPts val="0"/>
              </a:spcAft>
              <a:buClr>
                <a:schemeClr val="dk1"/>
              </a:buClr>
              <a:buSzPts val="1100"/>
              <a:buNone/>
              <a:defRPr sz="11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5" name="Google Shape;35;p5"/>
          <p:cNvSpPr txBox="1">
            <a:spLocks noGrp="1"/>
          </p:cNvSpPr>
          <p:nvPr>
            <p:ph type="dt" idx="10"/>
          </p:nvPr>
        </p:nvSpPr>
        <p:spPr>
          <a:xfrm>
            <a:off x="609600" y="6356350"/>
            <a:ext cx="2844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165600" y="6356350"/>
            <a:ext cx="3860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737600" y="6356350"/>
            <a:ext cx="2844800" cy="365125"/>
          </a:xfrm>
          <a:prstGeom prst="rect">
            <a:avLst/>
          </a:prstGeom>
          <a:noFill/>
          <a:ln>
            <a:noFill/>
          </a:ln>
        </p:spPr>
        <p:txBody>
          <a:bodyPr spcFirstLastPara="1" wrap="square" lIns="90250" tIns="45175" rIns="90250" bIns="4517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07_自定义版式">
  <p:cSld name="207_自定义版式">
    <p:spTree>
      <p:nvGrpSpPr>
        <p:cNvPr id="1" name="Shape 356"/>
        <p:cNvGrpSpPr/>
        <p:nvPr/>
      </p:nvGrpSpPr>
      <p:grpSpPr>
        <a:xfrm>
          <a:off x="0" y="0"/>
          <a:ext cx="0" cy="0"/>
          <a:chOff x="0" y="0"/>
          <a:chExt cx="0" cy="0"/>
        </a:xfrm>
      </p:grpSpPr>
      <p:sp>
        <p:nvSpPr>
          <p:cNvPr id="357" name="Google Shape;357;p90"/>
          <p:cNvSpPr>
            <a:spLocks noGrp="1"/>
          </p:cNvSpPr>
          <p:nvPr>
            <p:ph type="pic" idx="2"/>
          </p:nvPr>
        </p:nvSpPr>
        <p:spPr>
          <a:xfrm>
            <a:off x="2133483" y="2895600"/>
            <a:ext cx="7925036" cy="3097212"/>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06_自定义版式">
  <p:cSld name="206_自定义版式">
    <p:spTree>
      <p:nvGrpSpPr>
        <p:cNvPr id="1" name="Shape 358"/>
        <p:cNvGrpSpPr/>
        <p:nvPr/>
      </p:nvGrpSpPr>
      <p:grpSpPr>
        <a:xfrm>
          <a:off x="0" y="0"/>
          <a:ext cx="0" cy="0"/>
          <a:chOff x="0" y="0"/>
          <a:chExt cx="0" cy="0"/>
        </a:xfrm>
      </p:grpSpPr>
      <p:sp>
        <p:nvSpPr>
          <p:cNvPr id="359" name="Google Shape;359;p91"/>
          <p:cNvSpPr>
            <a:spLocks noGrp="1"/>
          </p:cNvSpPr>
          <p:nvPr>
            <p:ph type="pic" idx="2"/>
          </p:nvPr>
        </p:nvSpPr>
        <p:spPr>
          <a:xfrm>
            <a:off x="1536709" y="2055949"/>
            <a:ext cx="3357563" cy="1733549"/>
          </a:xfrm>
          <a:prstGeom prst="rect">
            <a:avLst/>
          </a:prstGeom>
          <a:noFill/>
          <a:ln>
            <a:noFill/>
          </a:ln>
        </p:spPr>
      </p:sp>
      <p:sp>
        <p:nvSpPr>
          <p:cNvPr id="360" name="Google Shape;360;p91"/>
          <p:cNvSpPr>
            <a:spLocks noGrp="1"/>
          </p:cNvSpPr>
          <p:nvPr>
            <p:ph type="pic" idx="3"/>
          </p:nvPr>
        </p:nvSpPr>
        <p:spPr>
          <a:xfrm>
            <a:off x="1536709" y="4005265"/>
            <a:ext cx="3357563" cy="1643062"/>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99_自定义版式">
  <p:cSld name="199_自定义版式">
    <p:spTree>
      <p:nvGrpSpPr>
        <p:cNvPr id="1" name="Shape 366"/>
        <p:cNvGrpSpPr/>
        <p:nvPr/>
      </p:nvGrpSpPr>
      <p:grpSpPr>
        <a:xfrm>
          <a:off x="0" y="0"/>
          <a:ext cx="0" cy="0"/>
          <a:chOff x="0" y="0"/>
          <a:chExt cx="0" cy="0"/>
        </a:xfrm>
      </p:grpSpPr>
      <p:sp>
        <p:nvSpPr>
          <p:cNvPr id="367" name="Google Shape;367;p97"/>
          <p:cNvSpPr>
            <a:spLocks noGrp="1"/>
          </p:cNvSpPr>
          <p:nvPr>
            <p:ph type="pic" idx="2"/>
          </p:nvPr>
        </p:nvSpPr>
        <p:spPr>
          <a:xfrm>
            <a:off x="5767401" y="1886743"/>
            <a:ext cx="4869099" cy="3459956"/>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98_自定义版式">
  <p:cSld name="198_自定义版式">
    <p:spTree>
      <p:nvGrpSpPr>
        <p:cNvPr id="1" name="Shape 368"/>
        <p:cNvGrpSpPr/>
        <p:nvPr/>
      </p:nvGrpSpPr>
      <p:grpSpPr>
        <a:xfrm>
          <a:off x="0" y="0"/>
          <a:ext cx="0" cy="0"/>
          <a:chOff x="0" y="0"/>
          <a:chExt cx="0" cy="0"/>
        </a:xfrm>
      </p:grpSpPr>
      <p:sp>
        <p:nvSpPr>
          <p:cNvPr id="369" name="Google Shape;369;p98"/>
          <p:cNvSpPr>
            <a:spLocks noGrp="1"/>
          </p:cNvSpPr>
          <p:nvPr>
            <p:ph type="pic" idx="2"/>
          </p:nvPr>
        </p:nvSpPr>
        <p:spPr>
          <a:xfrm>
            <a:off x="1644876" y="1840519"/>
            <a:ext cx="2240221" cy="2330858"/>
          </a:xfrm>
          <a:prstGeom prst="rect">
            <a:avLst/>
          </a:prstGeom>
          <a:noFill/>
          <a:ln>
            <a:noFill/>
          </a:ln>
        </p:spPr>
      </p:sp>
      <p:sp>
        <p:nvSpPr>
          <p:cNvPr id="370" name="Google Shape;370;p98"/>
          <p:cNvSpPr>
            <a:spLocks noGrp="1"/>
          </p:cNvSpPr>
          <p:nvPr>
            <p:ph type="pic" idx="3"/>
          </p:nvPr>
        </p:nvSpPr>
        <p:spPr>
          <a:xfrm>
            <a:off x="6610576" y="1840519"/>
            <a:ext cx="2240221" cy="2330858"/>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97_自定义版式">
  <p:cSld name="197_自定义版式">
    <p:spTree>
      <p:nvGrpSpPr>
        <p:cNvPr id="1" name="Shape 371"/>
        <p:cNvGrpSpPr/>
        <p:nvPr/>
      </p:nvGrpSpPr>
      <p:grpSpPr>
        <a:xfrm>
          <a:off x="0" y="0"/>
          <a:ext cx="0" cy="0"/>
          <a:chOff x="0" y="0"/>
          <a:chExt cx="0" cy="0"/>
        </a:xfrm>
      </p:grpSpPr>
      <p:sp>
        <p:nvSpPr>
          <p:cNvPr id="372" name="Google Shape;372;p99"/>
          <p:cNvSpPr>
            <a:spLocks noGrp="1"/>
          </p:cNvSpPr>
          <p:nvPr>
            <p:ph type="pic" idx="2"/>
          </p:nvPr>
        </p:nvSpPr>
        <p:spPr>
          <a:xfrm>
            <a:off x="1274322" y="1882813"/>
            <a:ext cx="4921473" cy="4154963"/>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96_自定义版式">
  <p:cSld name="196_自定义版式">
    <p:spTree>
      <p:nvGrpSpPr>
        <p:cNvPr id="1" name="Shape 373"/>
        <p:cNvGrpSpPr/>
        <p:nvPr/>
      </p:nvGrpSpPr>
      <p:grpSpPr>
        <a:xfrm>
          <a:off x="0" y="0"/>
          <a:ext cx="0" cy="0"/>
          <a:chOff x="0" y="0"/>
          <a:chExt cx="0" cy="0"/>
        </a:xfrm>
      </p:grpSpPr>
      <p:sp>
        <p:nvSpPr>
          <p:cNvPr id="374" name="Google Shape;374;p100"/>
          <p:cNvSpPr>
            <a:spLocks noGrp="1"/>
          </p:cNvSpPr>
          <p:nvPr>
            <p:ph type="pic" idx="2"/>
          </p:nvPr>
        </p:nvSpPr>
        <p:spPr>
          <a:xfrm>
            <a:off x="1602563" y="2349500"/>
            <a:ext cx="2715668" cy="1871664"/>
          </a:xfrm>
          <a:prstGeom prst="rect">
            <a:avLst/>
          </a:prstGeom>
          <a:noFill/>
          <a:ln>
            <a:noFill/>
          </a:ln>
        </p:spPr>
      </p:sp>
      <p:sp>
        <p:nvSpPr>
          <p:cNvPr id="375" name="Google Shape;375;p100"/>
          <p:cNvSpPr>
            <a:spLocks noGrp="1"/>
          </p:cNvSpPr>
          <p:nvPr>
            <p:ph type="pic" idx="3"/>
          </p:nvPr>
        </p:nvSpPr>
        <p:spPr>
          <a:xfrm>
            <a:off x="4739288" y="2349500"/>
            <a:ext cx="2713605" cy="1871664"/>
          </a:xfrm>
          <a:prstGeom prst="rect">
            <a:avLst/>
          </a:prstGeom>
          <a:noFill/>
          <a:ln>
            <a:noFill/>
          </a:ln>
        </p:spPr>
      </p:sp>
      <p:sp>
        <p:nvSpPr>
          <p:cNvPr id="376" name="Google Shape;376;p100"/>
          <p:cNvSpPr>
            <a:spLocks noGrp="1"/>
          </p:cNvSpPr>
          <p:nvPr>
            <p:ph type="pic" idx="4"/>
          </p:nvPr>
        </p:nvSpPr>
        <p:spPr>
          <a:xfrm>
            <a:off x="7873775" y="2349500"/>
            <a:ext cx="2715668" cy="1871664"/>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95_自定义版式">
  <p:cSld name="195_自定义版式">
    <p:spTree>
      <p:nvGrpSpPr>
        <p:cNvPr id="1" name="Shape 377"/>
        <p:cNvGrpSpPr/>
        <p:nvPr/>
      </p:nvGrpSpPr>
      <p:grpSpPr>
        <a:xfrm>
          <a:off x="0" y="0"/>
          <a:ext cx="0" cy="0"/>
          <a:chOff x="0" y="0"/>
          <a:chExt cx="0" cy="0"/>
        </a:xfrm>
      </p:grpSpPr>
      <p:sp>
        <p:nvSpPr>
          <p:cNvPr id="378" name="Google Shape;378;p101"/>
          <p:cNvSpPr>
            <a:spLocks noGrp="1"/>
          </p:cNvSpPr>
          <p:nvPr>
            <p:ph type="pic" idx="2"/>
          </p:nvPr>
        </p:nvSpPr>
        <p:spPr>
          <a:xfrm>
            <a:off x="2133483" y="2895600"/>
            <a:ext cx="7925036" cy="3097212"/>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94_自定义版式">
  <p:cSld name="194_自定义版式">
    <p:spTree>
      <p:nvGrpSpPr>
        <p:cNvPr id="1" name="Shape 379"/>
        <p:cNvGrpSpPr/>
        <p:nvPr/>
      </p:nvGrpSpPr>
      <p:grpSpPr>
        <a:xfrm>
          <a:off x="0" y="0"/>
          <a:ext cx="0" cy="0"/>
          <a:chOff x="0" y="0"/>
          <a:chExt cx="0" cy="0"/>
        </a:xfrm>
      </p:grpSpPr>
      <p:sp>
        <p:nvSpPr>
          <p:cNvPr id="380" name="Google Shape;380;p102"/>
          <p:cNvSpPr>
            <a:spLocks noGrp="1"/>
          </p:cNvSpPr>
          <p:nvPr>
            <p:ph type="pic" idx="2"/>
          </p:nvPr>
        </p:nvSpPr>
        <p:spPr>
          <a:xfrm>
            <a:off x="1536709" y="2055949"/>
            <a:ext cx="3357563" cy="1733549"/>
          </a:xfrm>
          <a:prstGeom prst="rect">
            <a:avLst/>
          </a:prstGeom>
          <a:noFill/>
          <a:ln>
            <a:noFill/>
          </a:ln>
        </p:spPr>
      </p:sp>
      <p:sp>
        <p:nvSpPr>
          <p:cNvPr id="381" name="Google Shape;381;p102"/>
          <p:cNvSpPr>
            <a:spLocks noGrp="1"/>
          </p:cNvSpPr>
          <p:nvPr>
            <p:ph type="pic" idx="3"/>
          </p:nvPr>
        </p:nvSpPr>
        <p:spPr>
          <a:xfrm>
            <a:off x="1536709" y="4005265"/>
            <a:ext cx="3357563" cy="1643062"/>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82_自定义版式">
  <p:cSld name="182_自定义版式">
    <p:spTree>
      <p:nvGrpSpPr>
        <p:cNvPr id="1" name="Shape 387"/>
        <p:cNvGrpSpPr/>
        <p:nvPr/>
      </p:nvGrpSpPr>
      <p:grpSpPr>
        <a:xfrm>
          <a:off x="0" y="0"/>
          <a:ext cx="0" cy="0"/>
          <a:chOff x="0" y="0"/>
          <a:chExt cx="0" cy="0"/>
        </a:xfrm>
      </p:grpSpPr>
      <p:sp>
        <p:nvSpPr>
          <p:cNvPr id="388" name="Google Shape;388;p108"/>
          <p:cNvSpPr>
            <a:spLocks noGrp="1"/>
          </p:cNvSpPr>
          <p:nvPr>
            <p:ph type="pic" idx="2"/>
          </p:nvPr>
        </p:nvSpPr>
        <p:spPr>
          <a:xfrm>
            <a:off x="5767401" y="1886743"/>
            <a:ext cx="4869099" cy="3459956"/>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81_自定义版式">
  <p:cSld name="181_自定义版式">
    <p:spTree>
      <p:nvGrpSpPr>
        <p:cNvPr id="1" name="Shape 389"/>
        <p:cNvGrpSpPr/>
        <p:nvPr/>
      </p:nvGrpSpPr>
      <p:grpSpPr>
        <a:xfrm>
          <a:off x="0" y="0"/>
          <a:ext cx="0" cy="0"/>
          <a:chOff x="0" y="0"/>
          <a:chExt cx="0" cy="0"/>
        </a:xfrm>
      </p:grpSpPr>
      <p:sp>
        <p:nvSpPr>
          <p:cNvPr id="390" name="Google Shape;390;p109"/>
          <p:cNvSpPr>
            <a:spLocks noGrp="1"/>
          </p:cNvSpPr>
          <p:nvPr>
            <p:ph type="pic" idx="2"/>
          </p:nvPr>
        </p:nvSpPr>
        <p:spPr>
          <a:xfrm>
            <a:off x="1644876" y="1840519"/>
            <a:ext cx="2240221" cy="2330858"/>
          </a:xfrm>
          <a:prstGeom prst="rect">
            <a:avLst/>
          </a:prstGeom>
          <a:noFill/>
          <a:ln>
            <a:noFill/>
          </a:ln>
        </p:spPr>
      </p:sp>
      <p:sp>
        <p:nvSpPr>
          <p:cNvPr id="391" name="Google Shape;391;p109"/>
          <p:cNvSpPr>
            <a:spLocks noGrp="1"/>
          </p:cNvSpPr>
          <p:nvPr>
            <p:ph type="pic" idx="3"/>
          </p:nvPr>
        </p:nvSpPr>
        <p:spPr>
          <a:xfrm>
            <a:off x="6610576" y="1840519"/>
            <a:ext cx="2240221" cy="233085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609603" y="273254"/>
            <a:ext cx="4011084" cy="1162051"/>
          </a:xfrm>
          <a:prstGeom prst="rect">
            <a:avLst/>
          </a:prstGeom>
          <a:noFill/>
          <a:ln>
            <a:noFill/>
          </a:ln>
        </p:spPr>
        <p:txBody>
          <a:bodyPr spcFirstLastPara="1" wrap="square" lIns="90250" tIns="45175" rIns="90250" bIns="4517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4766821" y="273319"/>
            <a:ext cx="6815667" cy="5853113"/>
          </a:xfrm>
          <a:prstGeom prst="rect">
            <a:avLst/>
          </a:prstGeom>
          <a:noFill/>
          <a:ln>
            <a:noFill/>
          </a:ln>
        </p:spPr>
        <p:txBody>
          <a:bodyPr spcFirstLastPara="1" wrap="square" lIns="90250" tIns="45175" rIns="90250" bIns="45175"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1" name="Google Shape;41;p6"/>
          <p:cNvSpPr txBox="1">
            <a:spLocks noGrp="1"/>
          </p:cNvSpPr>
          <p:nvPr>
            <p:ph type="body" idx="2"/>
          </p:nvPr>
        </p:nvSpPr>
        <p:spPr>
          <a:xfrm>
            <a:off x="609603" y="1435113"/>
            <a:ext cx="4011084" cy="4691063"/>
          </a:xfrm>
          <a:prstGeom prst="rect">
            <a:avLst/>
          </a:prstGeom>
          <a:noFill/>
          <a:ln>
            <a:noFill/>
          </a:ln>
        </p:spPr>
        <p:txBody>
          <a:bodyPr spcFirstLastPara="1" wrap="square" lIns="90250" tIns="45175" rIns="90250" bIns="45175" anchor="t" anchorCtr="0">
            <a:noAutofit/>
          </a:bodyPr>
          <a:lstStyle>
            <a:lvl1pPr marL="457200" lvl="0" indent="-228600" algn="l">
              <a:spcBef>
                <a:spcPts val="300"/>
              </a:spcBef>
              <a:spcAft>
                <a:spcPts val="0"/>
              </a:spcAft>
              <a:buClr>
                <a:schemeClr val="dk1"/>
              </a:buClr>
              <a:buSzPts val="1500"/>
              <a:buNone/>
              <a:defRPr sz="1500"/>
            </a:lvl1pPr>
            <a:lvl2pPr marL="914400" lvl="1" indent="-228600" algn="l">
              <a:spcBef>
                <a:spcPts val="240"/>
              </a:spcBef>
              <a:spcAft>
                <a:spcPts val="0"/>
              </a:spcAft>
              <a:buClr>
                <a:schemeClr val="dk1"/>
              </a:buClr>
              <a:buSzPts val="1200"/>
              <a:buNone/>
              <a:defRPr sz="1200"/>
            </a:lvl2pPr>
            <a:lvl3pPr marL="1371600" lvl="2" indent="-228600" algn="l">
              <a:spcBef>
                <a:spcPts val="220"/>
              </a:spcBef>
              <a:spcAft>
                <a:spcPts val="0"/>
              </a:spcAft>
              <a:buClr>
                <a:schemeClr val="dk1"/>
              </a:buClr>
              <a:buSzPts val="1100"/>
              <a:buNone/>
              <a:defRPr sz="11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2" name="Google Shape;42;p6"/>
          <p:cNvSpPr txBox="1">
            <a:spLocks noGrp="1"/>
          </p:cNvSpPr>
          <p:nvPr>
            <p:ph type="dt" idx="10"/>
          </p:nvPr>
        </p:nvSpPr>
        <p:spPr>
          <a:xfrm>
            <a:off x="609600" y="6356350"/>
            <a:ext cx="2844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165600" y="6356350"/>
            <a:ext cx="3860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737600" y="6356350"/>
            <a:ext cx="2844800" cy="365125"/>
          </a:xfrm>
          <a:prstGeom prst="rect">
            <a:avLst/>
          </a:prstGeom>
          <a:noFill/>
          <a:ln>
            <a:noFill/>
          </a:ln>
        </p:spPr>
        <p:txBody>
          <a:bodyPr spcFirstLastPara="1" wrap="square" lIns="90250" tIns="45175" rIns="90250" bIns="4517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80_自定义版式">
  <p:cSld name="180_自定义版式">
    <p:spTree>
      <p:nvGrpSpPr>
        <p:cNvPr id="1" name="Shape 392"/>
        <p:cNvGrpSpPr/>
        <p:nvPr/>
      </p:nvGrpSpPr>
      <p:grpSpPr>
        <a:xfrm>
          <a:off x="0" y="0"/>
          <a:ext cx="0" cy="0"/>
          <a:chOff x="0" y="0"/>
          <a:chExt cx="0" cy="0"/>
        </a:xfrm>
      </p:grpSpPr>
      <p:sp>
        <p:nvSpPr>
          <p:cNvPr id="393" name="Google Shape;393;p110"/>
          <p:cNvSpPr>
            <a:spLocks noGrp="1"/>
          </p:cNvSpPr>
          <p:nvPr>
            <p:ph type="pic" idx="2"/>
          </p:nvPr>
        </p:nvSpPr>
        <p:spPr>
          <a:xfrm>
            <a:off x="1274322" y="1882813"/>
            <a:ext cx="4921473" cy="4154963"/>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79_自定义版式">
  <p:cSld name="179_自定义版式">
    <p:spTree>
      <p:nvGrpSpPr>
        <p:cNvPr id="1" name="Shape 394"/>
        <p:cNvGrpSpPr/>
        <p:nvPr/>
      </p:nvGrpSpPr>
      <p:grpSpPr>
        <a:xfrm>
          <a:off x="0" y="0"/>
          <a:ext cx="0" cy="0"/>
          <a:chOff x="0" y="0"/>
          <a:chExt cx="0" cy="0"/>
        </a:xfrm>
      </p:grpSpPr>
      <p:sp>
        <p:nvSpPr>
          <p:cNvPr id="395" name="Google Shape;395;p111"/>
          <p:cNvSpPr>
            <a:spLocks noGrp="1"/>
          </p:cNvSpPr>
          <p:nvPr>
            <p:ph type="pic" idx="2"/>
          </p:nvPr>
        </p:nvSpPr>
        <p:spPr>
          <a:xfrm>
            <a:off x="1602563" y="2349500"/>
            <a:ext cx="2715668" cy="1871664"/>
          </a:xfrm>
          <a:prstGeom prst="rect">
            <a:avLst/>
          </a:prstGeom>
          <a:noFill/>
          <a:ln>
            <a:noFill/>
          </a:ln>
        </p:spPr>
      </p:sp>
      <p:sp>
        <p:nvSpPr>
          <p:cNvPr id="396" name="Google Shape;396;p111"/>
          <p:cNvSpPr>
            <a:spLocks noGrp="1"/>
          </p:cNvSpPr>
          <p:nvPr>
            <p:ph type="pic" idx="3"/>
          </p:nvPr>
        </p:nvSpPr>
        <p:spPr>
          <a:xfrm>
            <a:off x="4739288" y="2349500"/>
            <a:ext cx="2713605" cy="1871664"/>
          </a:xfrm>
          <a:prstGeom prst="rect">
            <a:avLst/>
          </a:prstGeom>
          <a:noFill/>
          <a:ln>
            <a:noFill/>
          </a:ln>
        </p:spPr>
      </p:sp>
      <p:sp>
        <p:nvSpPr>
          <p:cNvPr id="397" name="Google Shape;397;p111"/>
          <p:cNvSpPr>
            <a:spLocks noGrp="1"/>
          </p:cNvSpPr>
          <p:nvPr>
            <p:ph type="pic" idx="4"/>
          </p:nvPr>
        </p:nvSpPr>
        <p:spPr>
          <a:xfrm>
            <a:off x="7873775" y="2349500"/>
            <a:ext cx="2715668" cy="1871664"/>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78_自定义版式">
  <p:cSld name="178_自定义版式">
    <p:spTree>
      <p:nvGrpSpPr>
        <p:cNvPr id="1" name="Shape 398"/>
        <p:cNvGrpSpPr/>
        <p:nvPr/>
      </p:nvGrpSpPr>
      <p:grpSpPr>
        <a:xfrm>
          <a:off x="0" y="0"/>
          <a:ext cx="0" cy="0"/>
          <a:chOff x="0" y="0"/>
          <a:chExt cx="0" cy="0"/>
        </a:xfrm>
      </p:grpSpPr>
      <p:sp>
        <p:nvSpPr>
          <p:cNvPr id="399" name="Google Shape;399;p112"/>
          <p:cNvSpPr>
            <a:spLocks noGrp="1"/>
          </p:cNvSpPr>
          <p:nvPr>
            <p:ph type="pic" idx="2"/>
          </p:nvPr>
        </p:nvSpPr>
        <p:spPr>
          <a:xfrm>
            <a:off x="2133483" y="2895600"/>
            <a:ext cx="7925036" cy="3097212"/>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77_自定义版式">
  <p:cSld name="177_自定义版式">
    <p:spTree>
      <p:nvGrpSpPr>
        <p:cNvPr id="1" name="Shape 400"/>
        <p:cNvGrpSpPr/>
        <p:nvPr/>
      </p:nvGrpSpPr>
      <p:grpSpPr>
        <a:xfrm>
          <a:off x="0" y="0"/>
          <a:ext cx="0" cy="0"/>
          <a:chOff x="0" y="0"/>
          <a:chExt cx="0" cy="0"/>
        </a:xfrm>
      </p:grpSpPr>
      <p:sp>
        <p:nvSpPr>
          <p:cNvPr id="401" name="Google Shape;401;p113"/>
          <p:cNvSpPr>
            <a:spLocks noGrp="1"/>
          </p:cNvSpPr>
          <p:nvPr>
            <p:ph type="pic" idx="2"/>
          </p:nvPr>
        </p:nvSpPr>
        <p:spPr>
          <a:xfrm>
            <a:off x="1536709" y="2055949"/>
            <a:ext cx="3357563" cy="1733549"/>
          </a:xfrm>
          <a:prstGeom prst="rect">
            <a:avLst/>
          </a:prstGeom>
          <a:noFill/>
          <a:ln>
            <a:noFill/>
          </a:ln>
        </p:spPr>
      </p:sp>
      <p:sp>
        <p:nvSpPr>
          <p:cNvPr id="402" name="Google Shape;402;p113"/>
          <p:cNvSpPr>
            <a:spLocks noGrp="1"/>
          </p:cNvSpPr>
          <p:nvPr>
            <p:ph type="pic" idx="3"/>
          </p:nvPr>
        </p:nvSpPr>
        <p:spPr>
          <a:xfrm>
            <a:off x="1536709" y="4005265"/>
            <a:ext cx="3357563" cy="1643062"/>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70_自定义版式">
  <p:cSld name="170_自定义版式">
    <p:spTree>
      <p:nvGrpSpPr>
        <p:cNvPr id="1" name="Shape 408"/>
        <p:cNvGrpSpPr/>
        <p:nvPr/>
      </p:nvGrpSpPr>
      <p:grpSpPr>
        <a:xfrm>
          <a:off x="0" y="0"/>
          <a:ext cx="0" cy="0"/>
          <a:chOff x="0" y="0"/>
          <a:chExt cx="0" cy="0"/>
        </a:xfrm>
      </p:grpSpPr>
      <p:sp>
        <p:nvSpPr>
          <p:cNvPr id="409" name="Google Shape;409;p119"/>
          <p:cNvSpPr>
            <a:spLocks noGrp="1"/>
          </p:cNvSpPr>
          <p:nvPr>
            <p:ph type="pic" idx="2"/>
          </p:nvPr>
        </p:nvSpPr>
        <p:spPr>
          <a:xfrm>
            <a:off x="5767401" y="1886743"/>
            <a:ext cx="4869099" cy="3459956"/>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69_自定义版式">
  <p:cSld name="169_自定义版式">
    <p:spTree>
      <p:nvGrpSpPr>
        <p:cNvPr id="1" name="Shape 410"/>
        <p:cNvGrpSpPr/>
        <p:nvPr/>
      </p:nvGrpSpPr>
      <p:grpSpPr>
        <a:xfrm>
          <a:off x="0" y="0"/>
          <a:ext cx="0" cy="0"/>
          <a:chOff x="0" y="0"/>
          <a:chExt cx="0" cy="0"/>
        </a:xfrm>
      </p:grpSpPr>
      <p:sp>
        <p:nvSpPr>
          <p:cNvPr id="411" name="Google Shape;411;p120"/>
          <p:cNvSpPr>
            <a:spLocks noGrp="1"/>
          </p:cNvSpPr>
          <p:nvPr>
            <p:ph type="pic" idx="2"/>
          </p:nvPr>
        </p:nvSpPr>
        <p:spPr>
          <a:xfrm>
            <a:off x="1644876" y="1840519"/>
            <a:ext cx="2240221" cy="2330858"/>
          </a:xfrm>
          <a:prstGeom prst="rect">
            <a:avLst/>
          </a:prstGeom>
          <a:noFill/>
          <a:ln>
            <a:noFill/>
          </a:ln>
        </p:spPr>
      </p:sp>
      <p:sp>
        <p:nvSpPr>
          <p:cNvPr id="412" name="Google Shape;412;p120"/>
          <p:cNvSpPr>
            <a:spLocks noGrp="1"/>
          </p:cNvSpPr>
          <p:nvPr>
            <p:ph type="pic" idx="3"/>
          </p:nvPr>
        </p:nvSpPr>
        <p:spPr>
          <a:xfrm>
            <a:off x="6610576" y="1840519"/>
            <a:ext cx="2240221" cy="2330858"/>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68_自定义版式">
  <p:cSld name="168_自定义版式">
    <p:spTree>
      <p:nvGrpSpPr>
        <p:cNvPr id="1" name="Shape 413"/>
        <p:cNvGrpSpPr/>
        <p:nvPr/>
      </p:nvGrpSpPr>
      <p:grpSpPr>
        <a:xfrm>
          <a:off x="0" y="0"/>
          <a:ext cx="0" cy="0"/>
          <a:chOff x="0" y="0"/>
          <a:chExt cx="0" cy="0"/>
        </a:xfrm>
      </p:grpSpPr>
      <p:sp>
        <p:nvSpPr>
          <p:cNvPr id="414" name="Google Shape;414;p121"/>
          <p:cNvSpPr>
            <a:spLocks noGrp="1"/>
          </p:cNvSpPr>
          <p:nvPr>
            <p:ph type="pic" idx="2"/>
          </p:nvPr>
        </p:nvSpPr>
        <p:spPr>
          <a:xfrm>
            <a:off x="1274322" y="1882813"/>
            <a:ext cx="4921473" cy="4154963"/>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67_自定义版式">
  <p:cSld name="167_自定义版式">
    <p:spTree>
      <p:nvGrpSpPr>
        <p:cNvPr id="1" name="Shape 415"/>
        <p:cNvGrpSpPr/>
        <p:nvPr/>
      </p:nvGrpSpPr>
      <p:grpSpPr>
        <a:xfrm>
          <a:off x="0" y="0"/>
          <a:ext cx="0" cy="0"/>
          <a:chOff x="0" y="0"/>
          <a:chExt cx="0" cy="0"/>
        </a:xfrm>
      </p:grpSpPr>
      <p:sp>
        <p:nvSpPr>
          <p:cNvPr id="416" name="Google Shape;416;p122"/>
          <p:cNvSpPr>
            <a:spLocks noGrp="1"/>
          </p:cNvSpPr>
          <p:nvPr>
            <p:ph type="pic" idx="2"/>
          </p:nvPr>
        </p:nvSpPr>
        <p:spPr>
          <a:xfrm>
            <a:off x="1602563" y="2349500"/>
            <a:ext cx="2715668" cy="1871664"/>
          </a:xfrm>
          <a:prstGeom prst="rect">
            <a:avLst/>
          </a:prstGeom>
          <a:noFill/>
          <a:ln>
            <a:noFill/>
          </a:ln>
        </p:spPr>
      </p:sp>
      <p:sp>
        <p:nvSpPr>
          <p:cNvPr id="417" name="Google Shape;417;p122"/>
          <p:cNvSpPr>
            <a:spLocks noGrp="1"/>
          </p:cNvSpPr>
          <p:nvPr>
            <p:ph type="pic" idx="3"/>
          </p:nvPr>
        </p:nvSpPr>
        <p:spPr>
          <a:xfrm>
            <a:off x="4739288" y="2349500"/>
            <a:ext cx="2713605" cy="1871664"/>
          </a:xfrm>
          <a:prstGeom prst="rect">
            <a:avLst/>
          </a:prstGeom>
          <a:noFill/>
          <a:ln>
            <a:noFill/>
          </a:ln>
        </p:spPr>
      </p:sp>
      <p:sp>
        <p:nvSpPr>
          <p:cNvPr id="418" name="Google Shape;418;p122"/>
          <p:cNvSpPr>
            <a:spLocks noGrp="1"/>
          </p:cNvSpPr>
          <p:nvPr>
            <p:ph type="pic" idx="4"/>
          </p:nvPr>
        </p:nvSpPr>
        <p:spPr>
          <a:xfrm>
            <a:off x="7873775" y="2349500"/>
            <a:ext cx="2715668" cy="1871664"/>
          </a:xfrm>
          <a:prstGeom prst="rect">
            <a:avLst/>
          </a:prstGeom>
          <a:no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66_自定义版式">
  <p:cSld name="166_自定义版式">
    <p:spTree>
      <p:nvGrpSpPr>
        <p:cNvPr id="1" name="Shape 419"/>
        <p:cNvGrpSpPr/>
        <p:nvPr/>
      </p:nvGrpSpPr>
      <p:grpSpPr>
        <a:xfrm>
          <a:off x="0" y="0"/>
          <a:ext cx="0" cy="0"/>
          <a:chOff x="0" y="0"/>
          <a:chExt cx="0" cy="0"/>
        </a:xfrm>
      </p:grpSpPr>
      <p:sp>
        <p:nvSpPr>
          <p:cNvPr id="420" name="Google Shape;420;p123"/>
          <p:cNvSpPr>
            <a:spLocks noGrp="1"/>
          </p:cNvSpPr>
          <p:nvPr>
            <p:ph type="pic" idx="2"/>
          </p:nvPr>
        </p:nvSpPr>
        <p:spPr>
          <a:xfrm>
            <a:off x="2133483" y="2895600"/>
            <a:ext cx="7925036" cy="3097212"/>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65_自定义版式">
  <p:cSld name="165_自定义版式">
    <p:spTree>
      <p:nvGrpSpPr>
        <p:cNvPr id="1" name="Shape 421"/>
        <p:cNvGrpSpPr/>
        <p:nvPr/>
      </p:nvGrpSpPr>
      <p:grpSpPr>
        <a:xfrm>
          <a:off x="0" y="0"/>
          <a:ext cx="0" cy="0"/>
          <a:chOff x="0" y="0"/>
          <a:chExt cx="0" cy="0"/>
        </a:xfrm>
      </p:grpSpPr>
      <p:sp>
        <p:nvSpPr>
          <p:cNvPr id="422" name="Google Shape;422;p124"/>
          <p:cNvSpPr>
            <a:spLocks noGrp="1"/>
          </p:cNvSpPr>
          <p:nvPr>
            <p:ph type="pic" idx="2"/>
          </p:nvPr>
        </p:nvSpPr>
        <p:spPr>
          <a:xfrm>
            <a:off x="1536709" y="2055949"/>
            <a:ext cx="3357563" cy="1733549"/>
          </a:xfrm>
          <a:prstGeom prst="rect">
            <a:avLst/>
          </a:prstGeom>
          <a:noFill/>
          <a:ln>
            <a:noFill/>
          </a:ln>
        </p:spPr>
      </p:sp>
      <p:sp>
        <p:nvSpPr>
          <p:cNvPr id="423" name="Google Shape;423;p124"/>
          <p:cNvSpPr>
            <a:spLocks noGrp="1"/>
          </p:cNvSpPr>
          <p:nvPr>
            <p:ph type="pic" idx="3"/>
          </p:nvPr>
        </p:nvSpPr>
        <p:spPr>
          <a:xfrm>
            <a:off x="1536709" y="4005265"/>
            <a:ext cx="3357563" cy="1643062"/>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609600" y="274637"/>
            <a:ext cx="10972800" cy="1143000"/>
          </a:xfrm>
          <a:prstGeom prst="rect">
            <a:avLst/>
          </a:prstGeom>
          <a:noFill/>
          <a:ln>
            <a:noFill/>
          </a:ln>
        </p:spPr>
        <p:txBody>
          <a:bodyPr spcFirstLastPara="1" wrap="square" lIns="90250" tIns="45175" rIns="90250" bIns="451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609600" y="6356350"/>
            <a:ext cx="2844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165600" y="6356350"/>
            <a:ext cx="3860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737600" y="6356350"/>
            <a:ext cx="2844800" cy="365125"/>
          </a:xfrm>
          <a:prstGeom prst="rect">
            <a:avLst/>
          </a:prstGeom>
          <a:noFill/>
          <a:ln>
            <a:noFill/>
          </a:ln>
        </p:spPr>
        <p:txBody>
          <a:bodyPr spcFirstLastPara="1" wrap="square" lIns="90250" tIns="45175" rIns="90250" bIns="4517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48_自定义版式">
  <p:cSld name="148_自定义版式">
    <p:spTree>
      <p:nvGrpSpPr>
        <p:cNvPr id="1" name="Shape 434"/>
        <p:cNvGrpSpPr/>
        <p:nvPr/>
      </p:nvGrpSpPr>
      <p:grpSpPr>
        <a:xfrm>
          <a:off x="0" y="0"/>
          <a:ext cx="0" cy="0"/>
          <a:chOff x="0" y="0"/>
          <a:chExt cx="0" cy="0"/>
        </a:xfrm>
      </p:grpSpPr>
      <p:sp>
        <p:nvSpPr>
          <p:cNvPr id="435" name="Google Shape;435;p135"/>
          <p:cNvSpPr>
            <a:spLocks noGrp="1"/>
          </p:cNvSpPr>
          <p:nvPr>
            <p:ph type="pic" idx="2"/>
          </p:nvPr>
        </p:nvSpPr>
        <p:spPr>
          <a:xfrm>
            <a:off x="5767401" y="1886745"/>
            <a:ext cx="4869099" cy="3459956"/>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47_自定义版式">
  <p:cSld name="147_自定义版式">
    <p:spTree>
      <p:nvGrpSpPr>
        <p:cNvPr id="1" name="Shape 436"/>
        <p:cNvGrpSpPr/>
        <p:nvPr/>
      </p:nvGrpSpPr>
      <p:grpSpPr>
        <a:xfrm>
          <a:off x="0" y="0"/>
          <a:ext cx="0" cy="0"/>
          <a:chOff x="0" y="0"/>
          <a:chExt cx="0" cy="0"/>
        </a:xfrm>
      </p:grpSpPr>
      <p:sp>
        <p:nvSpPr>
          <p:cNvPr id="437" name="Google Shape;437;p136"/>
          <p:cNvSpPr>
            <a:spLocks noGrp="1"/>
          </p:cNvSpPr>
          <p:nvPr>
            <p:ph type="pic" idx="2"/>
          </p:nvPr>
        </p:nvSpPr>
        <p:spPr>
          <a:xfrm>
            <a:off x="1644876" y="1840521"/>
            <a:ext cx="2240221" cy="2330858"/>
          </a:xfrm>
          <a:prstGeom prst="rect">
            <a:avLst/>
          </a:prstGeom>
          <a:noFill/>
          <a:ln>
            <a:noFill/>
          </a:ln>
        </p:spPr>
      </p:sp>
      <p:sp>
        <p:nvSpPr>
          <p:cNvPr id="438" name="Google Shape;438;p136"/>
          <p:cNvSpPr>
            <a:spLocks noGrp="1"/>
          </p:cNvSpPr>
          <p:nvPr>
            <p:ph type="pic" idx="3"/>
          </p:nvPr>
        </p:nvSpPr>
        <p:spPr>
          <a:xfrm>
            <a:off x="6610576" y="1840521"/>
            <a:ext cx="2240221" cy="2330858"/>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46_自定义版式">
  <p:cSld name="146_自定义版式">
    <p:spTree>
      <p:nvGrpSpPr>
        <p:cNvPr id="1" name="Shape 439"/>
        <p:cNvGrpSpPr/>
        <p:nvPr/>
      </p:nvGrpSpPr>
      <p:grpSpPr>
        <a:xfrm>
          <a:off x="0" y="0"/>
          <a:ext cx="0" cy="0"/>
          <a:chOff x="0" y="0"/>
          <a:chExt cx="0" cy="0"/>
        </a:xfrm>
      </p:grpSpPr>
      <p:sp>
        <p:nvSpPr>
          <p:cNvPr id="440" name="Google Shape;440;p137"/>
          <p:cNvSpPr>
            <a:spLocks noGrp="1"/>
          </p:cNvSpPr>
          <p:nvPr>
            <p:ph type="pic" idx="2"/>
          </p:nvPr>
        </p:nvSpPr>
        <p:spPr>
          <a:xfrm>
            <a:off x="1274322" y="1882813"/>
            <a:ext cx="4921473" cy="4154963"/>
          </a:xfrm>
          <a:prstGeom prst="rect">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45_自定义版式">
  <p:cSld name="145_自定义版式">
    <p:spTree>
      <p:nvGrpSpPr>
        <p:cNvPr id="1" name="Shape 441"/>
        <p:cNvGrpSpPr/>
        <p:nvPr/>
      </p:nvGrpSpPr>
      <p:grpSpPr>
        <a:xfrm>
          <a:off x="0" y="0"/>
          <a:ext cx="0" cy="0"/>
          <a:chOff x="0" y="0"/>
          <a:chExt cx="0" cy="0"/>
        </a:xfrm>
      </p:grpSpPr>
      <p:sp>
        <p:nvSpPr>
          <p:cNvPr id="442" name="Google Shape;442;p138"/>
          <p:cNvSpPr>
            <a:spLocks noGrp="1"/>
          </p:cNvSpPr>
          <p:nvPr>
            <p:ph type="pic" idx="2"/>
          </p:nvPr>
        </p:nvSpPr>
        <p:spPr>
          <a:xfrm>
            <a:off x="1602563" y="2349500"/>
            <a:ext cx="2715668" cy="1871664"/>
          </a:xfrm>
          <a:prstGeom prst="rect">
            <a:avLst/>
          </a:prstGeom>
          <a:noFill/>
          <a:ln>
            <a:noFill/>
          </a:ln>
        </p:spPr>
      </p:sp>
      <p:sp>
        <p:nvSpPr>
          <p:cNvPr id="443" name="Google Shape;443;p138"/>
          <p:cNvSpPr>
            <a:spLocks noGrp="1"/>
          </p:cNvSpPr>
          <p:nvPr>
            <p:ph type="pic" idx="3"/>
          </p:nvPr>
        </p:nvSpPr>
        <p:spPr>
          <a:xfrm>
            <a:off x="4739288" y="2349500"/>
            <a:ext cx="2713605" cy="1871664"/>
          </a:xfrm>
          <a:prstGeom prst="rect">
            <a:avLst/>
          </a:prstGeom>
          <a:noFill/>
          <a:ln>
            <a:noFill/>
          </a:ln>
        </p:spPr>
      </p:sp>
      <p:sp>
        <p:nvSpPr>
          <p:cNvPr id="444" name="Google Shape;444;p138"/>
          <p:cNvSpPr>
            <a:spLocks noGrp="1"/>
          </p:cNvSpPr>
          <p:nvPr>
            <p:ph type="pic" idx="4"/>
          </p:nvPr>
        </p:nvSpPr>
        <p:spPr>
          <a:xfrm>
            <a:off x="7873775" y="2349500"/>
            <a:ext cx="2715668" cy="1871664"/>
          </a:xfrm>
          <a:prstGeom prst="rect">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44_自定义版式">
  <p:cSld name="144_自定义版式">
    <p:spTree>
      <p:nvGrpSpPr>
        <p:cNvPr id="1" name="Shape 445"/>
        <p:cNvGrpSpPr/>
        <p:nvPr/>
      </p:nvGrpSpPr>
      <p:grpSpPr>
        <a:xfrm>
          <a:off x="0" y="0"/>
          <a:ext cx="0" cy="0"/>
          <a:chOff x="0" y="0"/>
          <a:chExt cx="0" cy="0"/>
        </a:xfrm>
      </p:grpSpPr>
      <p:sp>
        <p:nvSpPr>
          <p:cNvPr id="446" name="Google Shape;446;p139"/>
          <p:cNvSpPr>
            <a:spLocks noGrp="1"/>
          </p:cNvSpPr>
          <p:nvPr>
            <p:ph type="pic" idx="2"/>
          </p:nvPr>
        </p:nvSpPr>
        <p:spPr>
          <a:xfrm>
            <a:off x="2133483" y="2895601"/>
            <a:ext cx="7925036" cy="3097212"/>
          </a:xfrm>
          <a:prstGeom prst="rect">
            <a:avLst/>
          </a:prstGeom>
          <a:noFill/>
          <a:ln>
            <a:noFill/>
          </a:ln>
        </p:spPr>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43_自定义版式">
  <p:cSld name="143_自定义版式">
    <p:spTree>
      <p:nvGrpSpPr>
        <p:cNvPr id="1" name="Shape 447"/>
        <p:cNvGrpSpPr/>
        <p:nvPr/>
      </p:nvGrpSpPr>
      <p:grpSpPr>
        <a:xfrm>
          <a:off x="0" y="0"/>
          <a:ext cx="0" cy="0"/>
          <a:chOff x="0" y="0"/>
          <a:chExt cx="0" cy="0"/>
        </a:xfrm>
      </p:grpSpPr>
      <p:sp>
        <p:nvSpPr>
          <p:cNvPr id="448" name="Google Shape;448;p140"/>
          <p:cNvSpPr>
            <a:spLocks noGrp="1"/>
          </p:cNvSpPr>
          <p:nvPr>
            <p:ph type="pic" idx="2"/>
          </p:nvPr>
        </p:nvSpPr>
        <p:spPr>
          <a:xfrm>
            <a:off x="1536709" y="2055948"/>
            <a:ext cx="3357563" cy="1733551"/>
          </a:xfrm>
          <a:prstGeom prst="rect">
            <a:avLst/>
          </a:prstGeom>
          <a:noFill/>
          <a:ln>
            <a:noFill/>
          </a:ln>
        </p:spPr>
      </p:sp>
      <p:sp>
        <p:nvSpPr>
          <p:cNvPr id="449" name="Google Shape;449;p140"/>
          <p:cNvSpPr>
            <a:spLocks noGrp="1"/>
          </p:cNvSpPr>
          <p:nvPr>
            <p:ph type="pic" idx="3"/>
          </p:nvPr>
        </p:nvSpPr>
        <p:spPr>
          <a:xfrm>
            <a:off x="1536709" y="4005267"/>
            <a:ext cx="3357563" cy="1643062"/>
          </a:xfrm>
          <a:prstGeom prst="rect">
            <a:avLst/>
          </a:prstGeom>
          <a:no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36_自定义版式">
  <p:cSld name="136_自定义版式">
    <p:spTree>
      <p:nvGrpSpPr>
        <p:cNvPr id="1" name="Shape 455"/>
        <p:cNvGrpSpPr/>
        <p:nvPr/>
      </p:nvGrpSpPr>
      <p:grpSpPr>
        <a:xfrm>
          <a:off x="0" y="0"/>
          <a:ext cx="0" cy="0"/>
          <a:chOff x="0" y="0"/>
          <a:chExt cx="0" cy="0"/>
        </a:xfrm>
      </p:grpSpPr>
      <p:sp>
        <p:nvSpPr>
          <p:cNvPr id="456" name="Google Shape;456;p146"/>
          <p:cNvSpPr>
            <a:spLocks noGrp="1"/>
          </p:cNvSpPr>
          <p:nvPr>
            <p:ph type="pic" idx="2"/>
          </p:nvPr>
        </p:nvSpPr>
        <p:spPr>
          <a:xfrm>
            <a:off x="5767401" y="1886745"/>
            <a:ext cx="4869099" cy="3459956"/>
          </a:xfrm>
          <a:prstGeom prst="rect">
            <a:avLst/>
          </a:prstGeom>
          <a:no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35_自定义版式">
  <p:cSld name="135_自定义版式">
    <p:spTree>
      <p:nvGrpSpPr>
        <p:cNvPr id="1" name="Shape 457"/>
        <p:cNvGrpSpPr/>
        <p:nvPr/>
      </p:nvGrpSpPr>
      <p:grpSpPr>
        <a:xfrm>
          <a:off x="0" y="0"/>
          <a:ext cx="0" cy="0"/>
          <a:chOff x="0" y="0"/>
          <a:chExt cx="0" cy="0"/>
        </a:xfrm>
      </p:grpSpPr>
      <p:sp>
        <p:nvSpPr>
          <p:cNvPr id="458" name="Google Shape;458;p147"/>
          <p:cNvSpPr>
            <a:spLocks noGrp="1"/>
          </p:cNvSpPr>
          <p:nvPr>
            <p:ph type="pic" idx="2"/>
          </p:nvPr>
        </p:nvSpPr>
        <p:spPr>
          <a:xfrm>
            <a:off x="1644876" y="1840521"/>
            <a:ext cx="2240221" cy="2330858"/>
          </a:xfrm>
          <a:prstGeom prst="rect">
            <a:avLst/>
          </a:prstGeom>
          <a:noFill/>
          <a:ln>
            <a:noFill/>
          </a:ln>
        </p:spPr>
      </p:sp>
      <p:sp>
        <p:nvSpPr>
          <p:cNvPr id="459" name="Google Shape;459;p147"/>
          <p:cNvSpPr>
            <a:spLocks noGrp="1"/>
          </p:cNvSpPr>
          <p:nvPr>
            <p:ph type="pic" idx="3"/>
          </p:nvPr>
        </p:nvSpPr>
        <p:spPr>
          <a:xfrm>
            <a:off x="6610576" y="1840521"/>
            <a:ext cx="2240221" cy="2330858"/>
          </a:xfrm>
          <a:prstGeom prst="rect">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34_自定义版式">
  <p:cSld name="134_自定义版式">
    <p:spTree>
      <p:nvGrpSpPr>
        <p:cNvPr id="1" name="Shape 460"/>
        <p:cNvGrpSpPr/>
        <p:nvPr/>
      </p:nvGrpSpPr>
      <p:grpSpPr>
        <a:xfrm>
          <a:off x="0" y="0"/>
          <a:ext cx="0" cy="0"/>
          <a:chOff x="0" y="0"/>
          <a:chExt cx="0" cy="0"/>
        </a:xfrm>
      </p:grpSpPr>
      <p:sp>
        <p:nvSpPr>
          <p:cNvPr id="461" name="Google Shape;461;p148"/>
          <p:cNvSpPr>
            <a:spLocks noGrp="1"/>
          </p:cNvSpPr>
          <p:nvPr>
            <p:ph type="pic" idx="2"/>
          </p:nvPr>
        </p:nvSpPr>
        <p:spPr>
          <a:xfrm>
            <a:off x="1274322" y="1882813"/>
            <a:ext cx="4921473" cy="4154963"/>
          </a:xfrm>
          <a:prstGeom prst="rect">
            <a:avLst/>
          </a:prstGeom>
          <a:no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33_自定义版式">
  <p:cSld name="133_自定义版式">
    <p:spTree>
      <p:nvGrpSpPr>
        <p:cNvPr id="1" name="Shape 462"/>
        <p:cNvGrpSpPr/>
        <p:nvPr/>
      </p:nvGrpSpPr>
      <p:grpSpPr>
        <a:xfrm>
          <a:off x="0" y="0"/>
          <a:ext cx="0" cy="0"/>
          <a:chOff x="0" y="0"/>
          <a:chExt cx="0" cy="0"/>
        </a:xfrm>
      </p:grpSpPr>
      <p:sp>
        <p:nvSpPr>
          <p:cNvPr id="463" name="Google Shape;463;p149"/>
          <p:cNvSpPr>
            <a:spLocks noGrp="1"/>
          </p:cNvSpPr>
          <p:nvPr>
            <p:ph type="pic" idx="2"/>
          </p:nvPr>
        </p:nvSpPr>
        <p:spPr>
          <a:xfrm>
            <a:off x="1602563" y="2349500"/>
            <a:ext cx="2715668" cy="1871664"/>
          </a:xfrm>
          <a:prstGeom prst="rect">
            <a:avLst/>
          </a:prstGeom>
          <a:noFill/>
          <a:ln>
            <a:noFill/>
          </a:ln>
        </p:spPr>
      </p:sp>
      <p:sp>
        <p:nvSpPr>
          <p:cNvPr id="464" name="Google Shape;464;p149"/>
          <p:cNvSpPr>
            <a:spLocks noGrp="1"/>
          </p:cNvSpPr>
          <p:nvPr>
            <p:ph type="pic" idx="3"/>
          </p:nvPr>
        </p:nvSpPr>
        <p:spPr>
          <a:xfrm>
            <a:off x="4739288" y="2349500"/>
            <a:ext cx="2713605" cy="1871664"/>
          </a:xfrm>
          <a:prstGeom prst="rect">
            <a:avLst/>
          </a:prstGeom>
          <a:noFill/>
          <a:ln>
            <a:noFill/>
          </a:ln>
        </p:spPr>
      </p:sp>
      <p:sp>
        <p:nvSpPr>
          <p:cNvPr id="465" name="Google Shape;465;p149"/>
          <p:cNvSpPr>
            <a:spLocks noGrp="1"/>
          </p:cNvSpPr>
          <p:nvPr>
            <p:ph type="pic" idx="4"/>
          </p:nvPr>
        </p:nvSpPr>
        <p:spPr>
          <a:xfrm>
            <a:off x="7873775" y="2349500"/>
            <a:ext cx="2715668" cy="1871664"/>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609600" y="274637"/>
            <a:ext cx="10972800" cy="1143000"/>
          </a:xfrm>
          <a:prstGeom prst="rect">
            <a:avLst/>
          </a:prstGeom>
          <a:noFill/>
          <a:ln>
            <a:noFill/>
          </a:ln>
        </p:spPr>
        <p:txBody>
          <a:bodyPr spcFirstLastPara="1" wrap="square" lIns="90250" tIns="45175" rIns="90250" bIns="451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 name="Google Shape;52;p8"/>
          <p:cNvSpPr txBox="1">
            <a:spLocks noGrp="1"/>
          </p:cNvSpPr>
          <p:nvPr>
            <p:ph type="body" idx="1"/>
          </p:nvPr>
        </p:nvSpPr>
        <p:spPr>
          <a:xfrm>
            <a:off x="609600" y="1535208"/>
            <a:ext cx="5386917" cy="639763"/>
          </a:xfrm>
          <a:prstGeom prst="rect">
            <a:avLst/>
          </a:prstGeom>
          <a:noFill/>
          <a:ln>
            <a:noFill/>
          </a:ln>
        </p:spPr>
        <p:txBody>
          <a:bodyPr spcFirstLastPara="1" wrap="square" lIns="90250" tIns="45175" rIns="90250" bIns="45175"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80"/>
              </a:spcBef>
              <a:spcAft>
                <a:spcPts val="0"/>
              </a:spcAft>
              <a:buClr>
                <a:schemeClr val="dk1"/>
              </a:buClr>
              <a:buSzPts val="1900"/>
              <a:buNone/>
              <a:defRPr sz="19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3" name="Google Shape;53;p8"/>
          <p:cNvSpPr txBox="1">
            <a:spLocks noGrp="1"/>
          </p:cNvSpPr>
          <p:nvPr>
            <p:ph type="body" idx="2"/>
          </p:nvPr>
        </p:nvSpPr>
        <p:spPr>
          <a:xfrm>
            <a:off x="609600" y="2174878"/>
            <a:ext cx="5386917" cy="3951288"/>
          </a:xfrm>
          <a:prstGeom prst="rect">
            <a:avLst/>
          </a:prstGeom>
          <a:noFill/>
          <a:ln>
            <a:noFill/>
          </a:ln>
        </p:spPr>
        <p:txBody>
          <a:bodyPr spcFirstLastPara="1" wrap="square" lIns="90250" tIns="45175" rIns="90250" bIns="45175"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9250" algn="l">
              <a:spcBef>
                <a:spcPts val="380"/>
              </a:spcBef>
              <a:spcAft>
                <a:spcPts val="0"/>
              </a:spcAft>
              <a:buClr>
                <a:schemeClr val="dk1"/>
              </a:buClr>
              <a:buSzPts val="1900"/>
              <a:buChar char="•"/>
              <a:defRPr sz="19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4" name="Google Shape;54;p8"/>
          <p:cNvSpPr txBox="1">
            <a:spLocks noGrp="1"/>
          </p:cNvSpPr>
          <p:nvPr>
            <p:ph type="body" idx="3"/>
          </p:nvPr>
        </p:nvSpPr>
        <p:spPr>
          <a:xfrm>
            <a:off x="6193569" y="1535208"/>
            <a:ext cx="5389033" cy="639763"/>
          </a:xfrm>
          <a:prstGeom prst="rect">
            <a:avLst/>
          </a:prstGeom>
          <a:noFill/>
          <a:ln>
            <a:noFill/>
          </a:ln>
        </p:spPr>
        <p:txBody>
          <a:bodyPr spcFirstLastPara="1" wrap="square" lIns="90250" tIns="45175" rIns="90250" bIns="45175"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80"/>
              </a:spcBef>
              <a:spcAft>
                <a:spcPts val="0"/>
              </a:spcAft>
              <a:buClr>
                <a:schemeClr val="dk1"/>
              </a:buClr>
              <a:buSzPts val="1900"/>
              <a:buNone/>
              <a:defRPr sz="19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5" name="Google Shape;55;p8"/>
          <p:cNvSpPr txBox="1">
            <a:spLocks noGrp="1"/>
          </p:cNvSpPr>
          <p:nvPr>
            <p:ph type="body" idx="4"/>
          </p:nvPr>
        </p:nvSpPr>
        <p:spPr>
          <a:xfrm>
            <a:off x="6193569" y="2174878"/>
            <a:ext cx="5389033" cy="3951288"/>
          </a:xfrm>
          <a:prstGeom prst="rect">
            <a:avLst/>
          </a:prstGeom>
          <a:noFill/>
          <a:ln>
            <a:noFill/>
          </a:ln>
        </p:spPr>
        <p:txBody>
          <a:bodyPr spcFirstLastPara="1" wrap="square" lIns="90250" tIns="45175" rIns="90250" bIns="45175"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9250" algn="l">
              <a:spcBef>
                <a:spcPts val="380"/>
              </a:spcBef>
              <a:spcAft>
                <a:spcPts val="0"/>
              </a:spcAft>
              <a:buClr>
                <a:schemeClr val="dk1"/>
              </a:buClr>
              <a:buSzPts val="1900"/>
              <a:buChar char="•"/>
              <a:defRPr sz="19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6" name="Google Shape;56;p8"/>
          <p:cNvSpPr txBox="1">
            <a:spLocks noGrp="1"/>
          </p:cNvSpPr>
          <p:nvPr>
            <p:ph type="dt" idx="10"/>
          </p:nvPr>
        </p:nvSpPr>
        <p:spPr>
          <a:xfrm>
            <a:off x="609600" y="6356350"/>
            <a:ext cx="2844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ftr" idx="11"/>
          </p:nvPr>
        </p:nvSpPr>
        <p:spPr>
          <a:xfrm>
            <a:off x="4165600" y="6356350"/>
            <a:ext cx="3860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
          <p:cNvSpPr txBox="1">
            <a:spLocks noGrp="1"/>
          </p:cNvSpPr>
          <p:nvPr>
            <p:ph type="sldNum" idx="12"/>
          </p:nvPr>
        </p:nvSpPr>
        <p:spPr>
          <a:xfrm>
            <a:off x="8737600" y="6356350"/>
            <a:ext cx="2844800" cy="365125"/>
          </a:xfrm>
          <a:prstGeom prst="rect">
            <a:avLst/>
          </a:prstGeom>
          <a:noFill/>
          <a:ln>
            <a:noFill/>
          </a:ln>
        </p:spPr>
        <p:txBody>
          <a:bodyPr spcFirstLastPara="1" wrap="square" lIns="90250" tIns="45175" rIns="90250" bIns="4517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32_自定义版式">
  <p:cSld name="132_自定义版式">
    <p:spTree>
      <p:nvGrpSpPr>
        <p:cNvPr id="1" name="Shape 466"/>
        <p:cNvGrpSpPr/>
        <p:nvPr/>
      </p:nvGrpSpPr>
      <p:grpSpPr>
        <a:xfrm>
          <a:off x="0" y="0"/>
          <a:ext cx="0" cy="0"/>
          <a:chOff x="0" y="0"/>
          <a:chExt cx="0" cy="0"/>
        </a:xfrm>
      </p:grpSpPr>
      <p:sp>
        <p:nvSpPr>
          <p:cNvPr id="467" name="Google Shape;467;p150"/>
          <p:cNvSpPr>
            <a:spLocks noGrp="1"/>
          </p:cNvSpPr>
          <p:nvPr>
            <p:ph type="pic" idx="2"/>
          </p:nvPr>
        </p:nvSpPr>
        <p:spPr>
          <a:xfrm>
            <a:off x="2133483" y="2895601"/>
            <a:ext cx="7925036" cy="3097212"/>
          </a:xfrm>
          <a:prstGeom prst="rect">
            <a:avLst/>
          </a:prstGeom>
          <a:no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31_自定义版式">
  <p:cSld name="131_自定义版式">
    <p:spTree>
      <p:nvGrpSpPr>
        <p:cNvPr id="1" name="Shape 468"/>
        <p:cNvGrpSpPr/>
        <p:nvPr/>
      </p:nvGrpSpPr>
      <p:grpSpPr>
        <a:xfrm>
          <a:off x="0" y="0"/>
          <a:ext cx="0" cy="0"/>
          <a:chOff x="0" y="0"/>
          <a:chExt cx="0" cy="0"/>
        </a:xfrm>
      </p:grpSpPr>
      <p:sp>
        <p:nvSpPr>
          <p:cNvPr id="469" name="Google Shape;469;p151"/>
          <p:cNvSpPr>
            <a:spLocks noGrp="1"/>
          </p:cNvSpPr>
          <p:nvPr>
            <p:ph type="pic" idx="2"/>
          </p:nvPr>
        </p:nvSpPr>
        <p:spPr>
          <a:xfrm>
            <a:off x="1536709" y="2055948"/>
            <a:ext cx="3357563" cy="1733551"/>
          </a:xfrm>
          <a:prstGeom prst="rect">
            <a:avLst/>
          </a:prstGeom>
          <a:noFill/>
          <a:ln>
            <a:noFill/>
          </a:ln>
        </p:spPr>
      </p:sp>
      <p:sp>
        <p:nvSpPr>
          <p:cNvPr id="470" name="Google Shape;470;p151"/>
          <p:cNvSpPr>
            <a:spLocks noGrp="1"/>
          </p:cNvSpPr>
          <p:nvPr>
            <p:ph type="pic" idx="3"/>
          </p:nvPr>
        </p:nvSpPr>
        <p:spPr>
          <a:xfrm>
            <a:off x="1536709" y="4005267"/>
            <a:ext cx="3357563" cy="1643062"/>
          </a:xfrm>
          <a:prstGeom prst="rect">
            <a:avLst/>
          </a:prstGeom>
          <a:no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17_自定义版式">
  <p:cSld name="117_自定义版式">
    <p:spTree>
      <p:nvGrpSpPr>
        <p:cNvPr id="1" name="Shape 496"/>
        <p:cNvGrpSpPr/>
        <p:nvPr/>
      </p:nvGrpSpPr>
      <p:grpSpPr>
        <a:xfrm>
          <a:off x="0" y="0"/>
          <a:ext cx="0" cy="0"/>
          <a:chOff x="0" y="0"/>
          <a:chExt cx="0" cy="0"/>
        </a:xfrm>
      </p:grpSpPr>
      <p:sp>
        <p:nvSpPr>
          <p:cNvPr id="497" name="Google Shape;497;p177"/>
          <p:cNvSpPr>
            <a:spLocks noGrp="1"/>
          </p:cNvSpPr>
          <p:nvPr>
            <p:ph type="pic" idx="2"/>
          </p:nvPr>
        </p:nvSpPr>
        <p:spPr>
          <a:xfrm>
            <a:off x="5767401" y="1886745"/>
            <a:ext cx="4869099" cy="3459956"/>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16_自定义版式">
  <p:cSld name="116_自定义版式">
    <p:spTree>
      <p:nvGrpSpPr>
        <p:cNvPr id="1" name="Shape 498"/>
        <p:cNvGrpSpPr/>
        <p:nvPr/>
      </p:nvGrpSpPr>
      <p:grpSpPr>
        <a:xfrm>
          <a:off x="0" y="0"/>
          <a:ext cx="0" cy="0"/>
          <a:chOff x="0" y="0"/>
          <a:chExt cx="0" cy="0"/>
        </a:xfrm>
      </p:grpSpPr>
      <p:sp>
        <p:nvSpPr>
          <p:cNvPr id="499" name="Google Shape;499;p178"/>
          <p:cNvSpPr>
            <a:spLocks noGrp="1"/>
          </p:cNvSpPr>
          <p:nvPr>
            <p:ph type="pic" idx="2"/>
          </p:nvPr>
        </p:nvSpPr>
        <p:spPr>
          <a:xfrm>
            <a:off x="1644876" y="1840521"/>
            <a:ext cx="2240221" cy="2330858"/>
          </a:xfrm>
          <a:prstGeom prst="rect">
            <a:avLst/>
          </a:prstGeom>
          <a:noFill/>
          <a:ln>
            <a:noFill/>
          </a:ln>
        </p:spPr>
      </p:sp>
      <p:sp>
        <p:nvSpPr>
          <p:cNvPr id="500" name="Google Shape;500;p178"/>
          <p:cNvSpPr>
            <a:spLocks noGrp="1"/>
          </p:cNvSpPr>
          <p:nvPr>
            <p:ph type="pic" idx="3"/>
          </p:nvPr>
        </p:nvSpPr>
        <p:spPr>
          <a:xfrm>
            <a:off x="6610576" y="1840521"/>
            <a:ext cx="2240221" cy="2330858"/>
          </a:xfrm>
          <a:prstGeom prst="rect">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15_自定义版式">
  <p:cSld name="115_自定义版式">
    <p:spTree>
      <p:nvGrpSpPr>
        <p:cNvPr id="1" name="Shape 501"/>
        <p:cNvGrpSpPr/>
        <p:nvPr/>
      </p:nvGrpSpPr>
      <p:grpSpPr>
        <a:xfrm>
          <a:off x="0" y="0"/>
          <a:ext cx="0" cy="0"/>
          <a:chOff x="0" y="0"/>
          <a:chExt cx="0" cy="0"/>
        </a:xfrm>
      </p:grpSpPr>
      <p:sp>
        <p:nvSpPr>
          <p:cNvPr id="502" name="Google Shape;502;p179"/>
          <p:cNvSpPr>
            <a:spLocks noGrp="1"/>
          </p:cNvSpPr>
          <p:nvPr>
            <p:ph type="pic" idx="2"/>
          </p:nvPr>
        </p:nvSpPr>
        <p:spPr>
          <a:xfrm>
            <a:off x="1274322" y="1882813"/>
            <a:ext cx="4921473" cy="4154963"/>
          </a:xfrm>
          <a:prstGeom prst="rect">
            <a:avLst/>
          </a:prstGeom>
          <a:no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14_自定义版式">
  <p:cSld name="114_自定义版式">
    <p:spTree>
      <p:nvGrpSpPr>
        <p:cNvPr id="1" name="Shape 503"/>
        <p:cNvGrpSpPr/>
        <p:nvPr/>
      </p:nvGrpSpPr>
      <p:grpSpPr>
        <a:xfrm>
          <a:off x="0" y="0"/>
          <a:ext cx="0" cy="0"/>
          <a:chOff x="0" y="0"/>
          <a:chExt cx="0" cy="0"/>
        </a:xfrm>
      </p:grpSpPr>
      <p:sp>
        <p:nvSpPr>
          <p:cNvPr id="504" name="Google Shape;504;p180"/>
          <p:cNvSpPr>
            <a:spLocks noGrp="1"/>
          </p:cNvSpPr>
          <p:nvPr>
            <p:ph type="pic" idx="2"/>
          </p:nvPr>
        </p:nvSpPr>
        <p:spPr>
          <a:xfrm>
            <a:off x="1602563" y="2349500"/>
            <a:ext cx="2715668" cy="1871664"/>
          </a:xfrm>
          <a:prstGeom prst="rect">
            <a:avLst/>
          </a:prstGeom>
          <a:noFill/>
          <a:ln>
            <a:noFill/>
          </a:ln>
        </p:spPr>
      </p:sp>
      <p:sp>
        <p:nvSpPr>
          <p:cNvPr id="505" name="Google Shape;505;p180"/>
          <p:cNvSpPr>
            <a:spLocks noGrp="1"/>
          </p:cNvSpPr>
          <p:nvPr>
            <p:ph type="pic" idx="3"/>
          </p:nvPr>
        </p:nvSpPr>
        <p:spPr>
          <a:xfrm>
            <a:off x="4739288" y="2349500"/>
            <a:ext cx="2713605" cy="1871664"/>
          </a:xfrm>
          <a:prstGeom prst="rect">
            <a:avLst/>
          </a:prstGeom>
          <a:noFill/>
          <a:ln>
            <a:noFill/>
          </a:ln>
        </p:spPr>
      </p:sp>
      <p:sp>
        <p:nvSpPr>
          <p:cNvPr id="506" name="Google Shape;506;p180"/>
          <p:cNvSpPr>
            <a:spLocks noGrp="1"/>
          </p:cNvSpPr>
          <p:nvPr>
            <p:ph type="pic" idx="4"/>
          </p:nvPr>
        </p:nvSpPr>
        <p:spPr>
          <a:xfrm>
            <a:off x="7873775" y="2349500"/>
            <a:ext cx="2715668" cy="1871664"/>
          </a:xfrm>
          <a:prstGeom prst="rect">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13_自定义版式">
  <p:cSld name="113_自定义版式">
    <p:spTree>
      <p:nvGrpSpPr>
        <p:cNvPr id="1" name="Shape 507"/>
        <p:cNvGrpSpPr/>
        <p:nvPr/>
      </p:nvGrpSpPr>
      <p:grpSpPr>
        <a:xfrm>
          <a:off x="0" y="0"/>
          <a:ext cx="0" cy="0"/>
          <a:chOff x="0" y="0"/>
          <a:chExt cx="0" cy="0"/>
        </a:xfrm>
      </p:grpSpPr>
      <p:sp>
        <p:nvSpPr>
          <p:cNvPr id="508" name="Google Shape;508;p181"/>
          <p:cNvSpPr>
            <a:spLocks noGrp="1"/>
          </p:cNvSpPr>
          <p:nvPr>
            <p:ph type="pic" idx="2"/>
          </p:nvPr>
        </p:nvSpPr>
        <p:spPr>
          <a:xfrm>
            <a:off x="2133483" y="2895601"/>
            <a:ext cx="7925036" cy="3097212"/>
          </a:xfrm>
          <a:prstGeom prst="rect">
            <a:avLst/>
          </a:prstGeom>
          <a:no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12_自定义版式">
  <p:cSld name="112_自定义版式">
    <p:spTree>
      <p:nvGrpSpPr>
        <p:cNvPr id="1" name="Shape 509"/>
        <p:cNvGrpSpPr/>
        <p:nvPr/>
      </p:nvGrpSpPr>
      <p:grpSpPr>
        <a:xfrm>
          <a:off x="0" y="0"/>
          <a:ext cx="0" cy="0"/>
          <a:chOff x="0" y="0"/>
          <a:chExt cx="0" cy="0"/>
        </a:xfrm>
      </p:grpSpPr>
      <p:sp>
        <p:nvSpPr>
          <p:cNvPr id="510" name="Google Shape;510;p182"/>
          <p:cNvSpPr>
            <a:spLocks noGrp="1"/>
          </p:cNvSpPr>
          <p:nvPr>
            <p:ph type="pic" idx="2"/>
          </p:nvPr>
        </p:nvSpPr>
        <p:spPr>
          <a:xfrm>
            <a:off x="1536709" y="2055948"/>
            <a:ext cx="3357563" cy="1733551"/>
          </a:xfrm>
          <a:prstGeom prst="rect">
            <a:avLst/>
          </a:prstGeom>
          <a:noFill/>
          <a:ln>
            <a:noFill/>
          </a:ln>
        </p:spPr>
      </p:sp>
      <p:sp>
        <p:nvSpPr>
          <p:cNvPr id="511" name="Google Shape;511;p182"/>
          <p:cNvSpPr>
            <a:spLocks noGrp="1"/>
          </p:cNvSpPr>
          <p:nvPr>
            <p:ph type="pic" idx="3"/>
          </p:nvPr>
        </p:nvSpPr>
        <p:spPr>
          <a:xfrm>
            <a:off x="1536709" y="4005267"/>
            <a:ext cx="3357563" cy="1643062"/>
          </a:xfrm>
          <a:prstGeom prst="rect">
            <a:avLst/>
          </a:prstGeom>
          <a:no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05_自定义版式">
  <p:cSld name="105_自定义版式">
    <p:spTree>
      <p:nvGrpSpPr>
        <p:cNvPr id="1" name="Shape 517"/>
        <p:cNvGrpSpPr/>
        <p:nvPr/>
      </p:nvGrpSpPr>
      <p:grpSpPr>
        <a:xfrm>
          <a:off x="0" y="0"/>
          <a:ext cx="0" cy="0"/>
          <a:chOff x="0" y="0"/>
          <a:chExt cx="0" cy="0"/>
        </a:xfrm>
      </p:grpSpPr>
      <p:sp>
        <p:nvSpPr>
          <p:cNvPr id="518" name="Google Shape;518;p188"/>
          <p:cNvSpPr>
            <a:spLocks noGrp="1"/>
          </p:cNvSpPr>
          <p:nvPr>
            <p:ph type="pic" idx="2"/>
          </p:nvPr>
        </p:nvSpPr>
        <p:spPr>
          <a:xfrm>
            <a:off x="5767401" y="1886745"/>
            <a:ext cx="4869099" cy="3459956"/>
          </a:xfrm>
          <a:prstGeom prst="rect">
            <a:avLst/>
          </a:prstGeom>
          <a:noFill/>
          <a:ln>
            <a:no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04_自定义版式">
  <p:cSld name="104_自定义版式">
    <p:spTree>
      <p:nvGrpSpPr>
        <p:cNvPr id="1" name="Shape 519"/>
        <p:cNvGrpSpPr/>
        <p:nvPr/>
      </p:nvGrpSpPr>
      <p:grpSpPr>
        <a:xfrm>
          <a:off x="0" y="0"/>
          <a:ext cx="0" cy="0"/>
          <a:chOff x="0" y="0"/>
          <a:chExt cx="0" cy="0"/>
        </a:xfrm>
      </p:grpSpPr>
      <p:sp>
        <p:nvSpPr>
          <p:cNvPr id="520" name="Google Shape;520;p189"/>
          <p:cNvSpPr>
            <a:spLocks noGrp="1"/>
          </p:cNvSpPr>
          <p:nvPr>
            <p:ph type="pic" idx="2"/>
          </p:nvPr>
        </p:nvSpPr>
        <p:spPr>
          <a:xfrm>
            <a:off x="1644876" y="1840521"/>
            <a:ext cx="2240221" cy="2330858"/>
          </a:xfrm>
          <a:prstGeom prst="rect">
            <a:avLst/>
          </a:prstGeom>
          <a:noFill/>
          <a:ln>
            <a:noFill/>
          </a:ln>
        </p:spPr>
      </p:sp>
      <p:sp>
        <p:nvSpPr>
          <p:cNvPr id="521" name="Google Shape;521;p189"/>
          <p:cNvSpPr>
            <a:spLocks noGrp="1"/>
          </p:cNvSpPr>
          <p:nvPr>
            <p:ph type="pic" idx="3"/>
          </p:nvPr>
        </p:nvSpPr>
        <p:spPr>
          <a:xfrm>
            <a:off x="6610576" y="1840521"/>
            <a:ext cx="2240221" cy="2330858"/>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609600" y="274637"/>
            <a:ext cx="10972800" cy="1143000"/>
          </a:xfrm>
          <a:prstGeom prst="rect">
            <a:avLst/>
          </a:prstGeom>
          <a:noFill/>
          <a:ln>
            <a:noFill/>
          </a:ln>
        </p:spPr>
        <p:txBody>
          <a:bodyPr spcFirstLastPara="1" wrap="square" lIns="90250" tIns="45175" rIns="90250" bIns="451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 name="Google Shape;61;p9"/>
          <p:cNvSpPr txBox="1">
            <a:spLocks noGrp="1"/>
          </p:cNvSpPr>
          <p:nvPr>
            <p:ph type="body" idx="1"/>
          </p:nvPr>
        </p:nvSpPr>
        <p:spPr>
          <a:xfrm>
            <a:off x="609607" y="1600296"/>
            <a:ext cx="5384800" cy="4525963"/>
          </a:xfrm>
          <a:prstGeom prst="rect">
            <a:avLst/>
          </a:prstGeom>
          <a:noFill/>
          <a:ln>
            <a:noFill/>
          </a:ln>
        </p:spPr>
        <p:txBody>
          <a:bodyPr spcFirstLastPara="1" wrap="square" lIns="90250" tIns="45175" rIns="90250" bIns="45175"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9250" algn="l">
              <a:spcBef>
                <a:spcPts val="380"/>
              </a:spcBef>
              <a:spcAft>
                <a:spcPts val="0"/>
              </a:spcAft>
              <a:buClr>
                <a:schemeClr val="dk1"/>
              </a:buClr>
              <a:buSzPts val="1900"/>
              <a:buChar char="–"/>
              <a:defRPr sz="1900"/>
            </a:lvl4pPr>
            <a:lvl5pPr marL="2286000" lvl="4" indent="-349250" algn="l">
              <a:spcBef>
                <a:spcPts val="380"/>
              </a:spcBef>
              <a:spcAft>
                <a:spcPts val="0"/>
              </a:spcAft>
              <a:buClr>
                <a:schemeClr val="dk1"/>
              </a:buClr>
              <a:buSzPts val="1900"/>
              <a:buChar char="»"/>
              <a:defRPr sz="1900"/>
            </a:lvl5pPr>
            <a:lvl6pPr marL="2743200" lvl="5" indent="-349250" algn="l">
              <a:spcBef>
                <a:spcPts val="380"/>
              </a:spcBef>
              <a:spcAft>
                <a:spcPts val="0"/>
              </a:spcAft>
              <a:buClr>
                <a:schemeClr val="dk1"/>
              </a:buClr>
              <a:buSzPts val="1900"/>
              <a:buChar char="•"/>
              <a:defRPr sz="1900"/>
            </a:lvl6pPr>
            <a:lvl7pPr marL="3200400" lvl="6" indent="-349250" algn="l">
              <a:spcBef>
                <a:spcPts val="380"/>
              </a:spcBef>
              <a:spcAft>
                <a:spcPts val="0"/>
              </a:spcAft>
              <a:buClr>
                <a:schemeClr val="dk1"/>
              </a:buClr>
              <a:buSzPts val="1900"/>
              <a:buChar char="•"/>
              <a:defRPr sz="1900"/>
            </a:lvl7pPr>
            <a:lvl8pPr marL="3657600" lvl="7" indent="-349250" algn="l">
              <a:spcBef>
                <a:spcPts val="380"/>
              </a:spcBef>
              <a:spcAft>
                <a:spcPts val="0"/>
              </a:spcAft>
              <a:buClr>
                <a:schemeClr val="dk1"/>
              </a:buClr>
              <a:buSzPts val="1900"/>
              <a:buChar char="•"/>
              <a:defRPr sz="1900"/>
            </a:lvl8pPr>
            <a:lvl9pPr marL="4114800" lvl="8" indent="-349250" algn="l">
              <a:spcBef>
                <a:spcPts val="380"/>
              </a:spcBef>
              <a:spcAft>
                <a:spcPts val="0"/>
              </a:spcAft>
              <a:buClr>
                <a:schemeClr val="dk1"/>
              </a:buClr>
              <a:buSzPts val="1900"/>
              <a:buChar char="•"/>
              <a:defRPr sz="1900"/>
            </a:lvl9pPr>
          </a:lstStyle>
          <a:p>
            <a:endParaRPr/>
          </a:p>
        </p:txBody>
      </p:sp>
      <p:sp>
        <p:nvSpPr>
          <p:cNvPr id="62" name="Google Shape;62;p9"/>
          <p:cNvSpPr txBox="1">
            <a:spLocks noGrp="1"/>
          </p:cNvSpPr>
          <p:nvPr>
            <p:ph type="body" idx="2"/>
          </p:nvPr>
        </p:nvSpPr>
        <p:spPr>
          <a:xfrm>
            <a:off x="6197600" y="1600296"/>
            <a:ext cx="5384800" cy="4525963"/>
          </a:xfrm>
          <a:prstGeom prst="rect">
            <a:avLst/>
          </a:prstGeom>
          <a:noFill/>
          <a:ln>
            <a:noFill/>
          </a:ln>
        </p:spPr>
        <p:txBody>
          <a:bodyPr spcFirstLastPara="1" wrap="square" lIns="90250" tIns="45175" rIns="90250" bIns="45175"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9250" algn="l">
              <a:spcBef>
                <a:spcPts val="380"/>
              </a:spcBef>
              <a:spcAft>
                <a:spcPts val="0"/>
              </a:spcAft>
              <a:buClr>
                <a:schemeClr val="dk1"/>
              </a:buClr>
              <a:buSzPts val="1900"/>
              <a:buChar char="–"/>
              <a:defRPr sz="1900"/>
            </a:lvl4pPr>
            <a:lvl5pPr marL="2286000" lvl="4" indent="-349250" algn="l">
              <a:spcBef>
                <a:spcPts val="380"/>
              </a:spcBef>
              <a:spcAft>
                <a:spcPts val="0"/>
              </a:spcAft>
              <a:buClr>
                <a:schemeClr val="dk1"/>
              </a:buClr>
              <a:buSzPts val="1900"/>
              <a:buChar char="»"/>
              <a:defRPr sz="1900"/>
            </a:lvl5pPr>
            <a:lvl6pPr marL="2743200" lvl="5" indent="-349250" algn="l">
              <a:spcBef>
                <a:spcPts val="380"/>
              </a:spcBef>
              <a:spcAft>
                <a:spcPts val="0"/>
              </a:spcAft>
              <a:buClr>
                <a:schemeClr val="dk1"/>
              </a:buClr>
              <a:buSzPts val="1900"/>
              <a:buChar char="•"/>
              <a:defRPr sz="1900"/>
            </a:lvl6pPr>
            <a:lvl7pPr marL="3200400" lvl="6" indent="-349250" algn="l">
              <a:spcBef>
                <a:spcPts val="380"/>
              </a:spcBef>
              <a:spcAft>
                <a:spcPts val="0"/>
              </a:spcAft>
              <a:buClr>
                <a:schemeClr val="dk1"/>
              </a:buClr>
              <a:buSzPts val="1900"/>
              <a:buChar char="•"/>
              <a:defRPr sz="1900"/>
            </a:lvl7pPr>
            <a:lvl8pPr marL="3657600" lvl="7" indent="-349250" algn="l">
              <a:spcBef>
                <a:spcPts val="380"/>
              </a:spcBef>
              <a:spcAft>
                <a:spcPts val="0"/>
              </a:spcAft>
              <a:buClr>
                <a:schemeClr val="dk1"/>
              </a:buClr>
              <a:buSzPts val="1900"/>
              <a:buChar char="•"/>
              <a:defRPr sz="1900"/>
            </a:lvl8pPr>
            <a:lvl9pPr marL="4114800" lvl="8" indent="-349250" algn="l">
              <a:spcBef>
                <a:spcPts val="380"/>
              </a:spcBef>
              <a:spcAft>
                <a:spcPts val="0"/>
              </a:spcAft>
              <a:buClr>
                <a:schemeClr val="dk1"/>
              </a:buClr>
              <a:buSzPts val="1900"/>
              <a:buChar char="•"/>
              <a:defRPr sz="1900"/>
            </a:lvl9pPr>
          </a:lstStyle>
          <a:p>
            <a:endParaRPr/>
          </a:p>
        </p:txBody>
      </p:sp>
      <p:sp>
        <p:nvSpPr>
          <p:cNvPr id="63" name="Google Shape;63;p9"/>
          <p:cNvSpPr txBox="1">
            <a:spLocks noGrp="1"/>
          </p:cNvSpPr>
          <p:nvPr>
            <p:ph type="dt" idx="10"/>
          </p:nvPr>
        </p:nvSpPr>
        <p:spPr>
          <a:xfrm>
            <a:off x="609600" y="6356350"/>
            <a:ext cx="2844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ftr" idx="11"/>
          </p:nvPr>
        </p:nvSpPr>
        <p:spPr>
          <a:xfrm>
            <a:off x="4165600" y="6356350"/>
            <a:ext cx="3860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9"/>
          <p:cNvSpPr txBox="1">
            <a:spLocks noGrp="1"/>
          </p:cNvSpPr>
          <p:nvPr>
            <p:ph type="sldNum" idx="12"/>
          </p:nvPr>
        </p:nvSpPr>
        <p:spPr>
          <a:xfrm>
            <a:off x="8737600" y="6356350"/>
            <a:ext cx="2844800" cy="365125"/>
          </a:xfrm>
          <a:prstGeom prst="rect">
            <a:avLst/>
          </a:prstGeom>
          <a:noFill/>
          <a:ln>
            <a:noFill/>
          </a:ln>
        </p:spPr>
        <p:txBody>
          <a:bodyPr spcFirstLastPara="1" wrap="square" lIns="90250" tIns="45175" rIns="90250" bIns="4517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03_自定义版式">
  <p:cSld name="103_自定义版式">
    <p:spTree>
      <p:nvGrpSpPr>
        <p:cNvPr id="1" name="Shape 522"/>
        <p:cNvGrpSpPr/>
        <p:nvPr/>
      </p:nvGrpSpPr>
      <p:grpSpPr>
        <a:xfrm>
          <a:off x="0" y="0"/>
          <a:ext cx="0" cy="0"/>
          <a:chOff x="0" y="0"/>
          <a:chExt cx="0" cy="0"/>
        </a:xfrm>
      </p:grpSpPr>
      <p:sp>
        <p:nvSpPr>
          <p:cNvPr id="523" name="Google Shape;523;p190"/>
          <p:cNvSpPr>
            <a:spLocks noGrp="1"/>
          </p:cNvSpPr>
          <p:nvPr>
            <p:ph type="pic" idx="2"/>
          </p:nvPr>
        </p:nvSpPr>
        <p:spPr>
          <a:xfrm>
            <a:off x="1274322" y="1882813"/>
            <a:ext cx="4921473" cy="4154963"/>
          </a:xfrm>
          <a:prstGeom prst="rect">
            <a:avLst/>
          </a:prstGeom>
          <a:no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02_自定义版式">
  <p:cSld name="102_自定义版式">
    <p:spTree>
      <p:nvGrpSpPr>
        <p:cNvPr id="1" name="Shape 524"/>
        <p:cNvGrpSpPr/>
        <p:nvPr/>
      </p:nvGrpSpPr>
      <p:grpSpPr>
        <a:xfrm>
          <a:off x="0" y="0"/>
          <a:ext cx="0" cy="0"/>
          <a:chOff x="0" y="0"/>
          <a:chExt cx="0" cy="0"/>
        </a:xfrm>
      </p:grpSpPr>
      <p:sp>
        <p:nvSpPr>
          <p:cNvPr id="525" name="Google Shape;525;p191"/>
          <p:cNvSpPr>
            <a:spLocks noGrp="1"/>
          </p:cNvSpPr>
          <p:nvPr>
            <p:ph type="pic" idx="2"/>
          </p:nvPr>
        </p:nvSpPr>
        <p:spPr>
          <a:xfrm>
            <a:off x="1602563" y="2349500"/>
            <a:ext cx="2715668" cy="1871664"/>
          </a:xfrm>
          <a:prstGeom prst="rect">
            <a:avLst/>
          </a:prstGeom>
          <a:noFill/>
          <a:ln>
            <a:noFill/>
          </a:ln>
        </p:spPr>
      </p:sp>
      <p:sp>
        <p:nvSpPr>
          <p:cNvPr id="526" name="Google Shape;526;p191"/>
          <p:cNvSpPr>
            <a:spLocks noGrp="1"/>
          </p:cNvSpPr>
          <p:nvPr>
            <p:ph type="pic" idx="3"/>
          </p:nvPr>
        </p:nvSpPr>
        <p:spPr>
          <a:xfrm>
            <a:off x="4739288" y="2349500"/>
            <a:ext cx="2713605" cy="1871664"/>
          </a:xfrm>
          <a:prstGeom prst="rect">
            <a:avLst/>
          </a:prstGeom>
          <a:noFill/>
          <a:ln>
            <a:noFill/>
          </a:ln>
        </p:spPr>
      </p:sp>
      <p:sp>
        <p:nvSpPr>
          <p:cNvPr id="527" name="Google Shape;527;p191"/>
          <p:cNvSpPr>
            <a:spLocks noGrp="1"/>
          </p:cNvSpPr>
          <p:nvPr>
            <p:ph type="pic" idx="4"/>
          </p:nvPr>
        </p:nvSpPr>
        <p:spPr>
          <a:xfrm>
            <a:off x="7873775" y="2349500"/>
            <a:ext cx="2715668" cy="1871664"/>
          </a:xfrm>
          <a:prstGeom prst="rect">
            <a:avLst/>
          </a:prstGeom>
          <a:no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01_自定义版式">
  <p:cSld name="101_自定义版式">
    <p:spTree>
      <p:nvGrpSpPr>
        <p:cNvPr id="1" name="Shape 528"/>
        <p:cNvGrpSpPr/>
        <p:nvPr/>
      </p:nvGrpSpPr>
      <p:grpSpPr>
        <a:xfrm>
          <a:off x="0" y="0"/>
          <a:ext cx="0" cy="0"/>
          <a:chOff x="0" y="0"/>
          <a:chExt cx="0" cy="0"/>
        </a:xfrm>
      </p:grpSpPr>
      <p:sp>
        <p:nvSpPr>
          <p:cNvPr id="529" name="Google Shape;529;p192"/>
          <p:cNvSpPr>
            <a:spLocks noGrp="1"/>
          </p:cNvSpPr>
          <p:nvPr>
            <p:ph type="pic" idx="2"/>
          </p:nvPr>
        </p:nvSpPr>
        <p:spPr>
          <a:xfrm>
            <a:off x="2133483" y="2895601"/>
            <a:ext cx="7925036" cy="3097212"/>
          </a:xfrm>
          <a:prstGeom prst="rect">
            <a:avLst/>
          </a:prstGeom>
          <a:no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00_自定义版式">
  <p:cSld name="100_自定义版式">
    <p:spTree>
      <p:nvGrpSpPr>
        <p:cNvPr id="1" name="Shape 530"/>
        <p:cNvGrpSpPr/>
        <p:nvPr/>
      </p:nvGrpSpPr>
      <p:grpSpPr>
        <a:xfrm>
          <a:off x="0" y="0"/>
          <a:ext cx="0" cy="0"/>
          <a:chOff x="0" y="0"/>
          <a:chExt cx="0" cy="0"/>
        </a:xfrm>
      </p:grpSpPr>
      <p:sp>
        <p:nvSpPr>
          <p:cNvPr id="531" name="Google Shape;531;p193"/>
          <p:cNvSpPr>
            <a:spLocks noGrp="1"/>
          </p:cNvSpPr>
          <p:nvPr>
            <p:ph type="pic" idx="2"/>
          </p:nvPr>
        </p:nvSpPr>
        <p:spPr>
          <a:xfrm>
            <a:off x="1536709" y="2055948"/>
            <a:ext cx="3357563" cy="1733551"/>
          </a:xfrm>
          <a:prstGeom prst="rect">
            <a:avLst/>
          </a:prstGeom>
          <a:noFill/>
          <a:ln>
            <a:noFill/>
          </a:ln>
        </p:spPr>
      </p:sp>
      <p:sp>
        <p:nvSpPr>
          <p:cNvPr id="532" name="Google Shape;532;p193"/>
          <p:cNvSpPr>
            <a:spLocks noGrp="1"/>
          </p:cNvSpPr>
          <p:nvPr>
            <p:ph type="pic" idx="3"/>
          </p:nvPr>
        </p:nvSpPr>
        <p:spPr>
          <a:xfrm>
            <a:off x="1536709" y="4005267"/>
            <a:ext cx="3357563" cy="1643062"/>
          </a:xfrm>
          <a:prstGeom prst="rect">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604"/>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83_自定义版式">
  <p:cSld name="83_自定义版式">
    <p:spTree>
      <p:nvGrpSpPr>
        <p:cNvPr id="1" name="Shape 627"/>
        <p:cNvGrpSpPr/>
        <p:nvPr/>
      </p:nvGrpSpPr>
      <p:grpSpPr>
        <a:xfrm>
          <a:off x="0" y="0"/>
          <a:ext cx="0" cy="0"/>
          <a:chOff x="0" y="0"/>
          <a:chExt cx="0" cy="0"/>
        </a:xfrm>
      </p:grpSpPr>
      <p:sp>
        <p:nvSpPr>
          <p:cNvPr id="628" name="Google Shape;628;p288"/>
          <p:cNvSpPr>
            <a:spLocks noGrp="1"/>
          </p:cNvSpPr>
          <p:nvPr>
            <p:ph type="pic" idx="2"/>
          </p:nvPr>
        </p:nvSpPr>
        <p:spPr>
          <a:xfrm>
            <a:off x="5767401" y="1886743"/>
            <a:ext cx="4869099" cy="3459956"/>
          </a:xfrm>
          <a:prstGeom prst="rect">
            <a:avLst/>
          </a:prstGeom>
          <a:noFill/>
          <a:ln>
            <a:noFill/>
          </a:ln>
        </p:spPr>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82_自定义版式">
  <p:cSld name="82_自定义版式">
    <p:spTree>
      <p:nvGrpSpPr>
        <p:cNvPr id="1" name="Shape 629"/>
        <p:cNvGrpSpPr/>
        <p:nvPr/>
      </p:nvGrpSpPr>
      <p:grpSpPr>
        <a:xfrm>
          <a:off x="0" y="0"/>
          <a:ext cx="0" cy="0"/>
          <a:chOff x="0" y="0"/>
          <a:chExt cx="0" cy="0"/>
        </a:xfrm>
      </p:grpSpPr>
      <p:sp>
        <p:nvSpPr>
          <p:cNvPr id="630" name="Google Shape;630;p289"/>
          <p:cNvSpPr>
            <a:spLocks noGrp="1"/>
          </p:cNvSpPr>
          <p:nvPr>
            <p:ph type="pic" idx="2"/>
          </p:nvPr>
        </p:nvSpPr>
        <p:spPr>
          <a:xfrm>
            <a:off x="1644876" y="1840519"/>
            <a:ext cx="2240221" cy="2330858"/>
          </a:xfrm>
          <a:prstGeom prst="rect">
            <a:avLst/>
          </a:prstGeom>
          <a:noFill/>
          <a:ln>
            <a:noFill/>
          </a:ln>
        </p:spPr>
      </p:sp>
      <p:sp>
        <p:nvSpPr>
          <p:cNvPr id="631" name="Google Shape;631;p289"/>
          <p:cNvSpPr>
            <a:spLocks noGrp="1"/>
          </p:cNvSpPr>
          <p:nvPr>
            <p:ph type="pic" idx="3"/>
          </p:nvPr>
        </p:nvSpPr>
        <p:spPr>
          <a:xfrm>
            <a:off x="6610576" y="1840519"/>
            <a:ext cx="2240221" cy="2330858"/>
          </a:xfrm>
          <a:prstGeom prst="rect">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81_自定义版式">
  <p:cSld name="81_自定义版式">
    <p:spTree>
      <p:nvGrpSpPr>
        <p:cNvPr id="1" name="Shape 632"/>
        <p:cNvGrpSpPr/>
        <p:nvPr/>
      </p:nvGrpSpPr>
      <p:grpSpPr>
        <a:xfrm>
          <a:off x="0" y="0"/>
          <a:ext cx="0" cy="0"/>
          <a:chOff x="0" y="0"/>
          <a:chExt cx="0" cy="0"/>
        </a:xfrm>
      </p:grpSpPr>
      <p:sp>
        <p:nvSpPr>
          <p:cNvPr id="633" name="Google Shape;633;p290"/>
          <p:cNvSpPr>
            <a:spLocks noGrp="1"/>
          </p:cNvSpPr>
          <p:nvPr>
            <p:ph type="pic" idx="2"/>
          </p:nvPr>
        </p:nvSpPr>
        <p:spPr>
          <a:xfrm>
            <a:off x="1274322" y="1882813"/>
            <a:ext cx="4921473" cy="4154963"/>
          </a:xfrm>
          <a:prstGeom prst="rect">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80_自定义版式">
  <p:cSld name="80_自定义版式">
    <p:spTree>
      <p:nvGrpSpPr>
        <p:cNvPr id="1" name="Shape 634"/>
        <p:cNvGrpSpPr/>
        <p:nvPr/>
      </p:nvGrpSpPr>
      <p:grpSpPr>
        <a:xfrm>
          <a:off x="0" y="0"/>
          <a:ext cx="0" cy="0"/>
          <a:chOff x="0" y="0"/>
          <a:chExt cx="0" cy="0"/>
        </a:xfrm>
      </p:grpSpPr>
      <p:sp>
        <p:nvSpPr>
          <p:cNvPr id="635" name="Google Shape;635;p291"/>
          <p:cNvSpPr>
            <a:spLocks noGrp="1"/>
          </p:cNvSpPr>
          <p:nvPr>
            <p:ph type="pic" idx="2"/>
          </p:nvPr>
        </p:nvSpPr>
        <p:spPr>
          <a:xfrm>
            <a:off x="1602563" y="2349500"/>
            <a:ext cx="2715668" cy="1871664"/>
          </a:xfrm>
          <a:prstGeom prst="rect">
            <a:avLst/>
          </a:prstGeom>
          <a:noFill/>
          <a:ln>
            <a:noFill/>
          </a:ln>
        </p:spPr>
      </p:sp>
      <p:sp>
        <p:nvSpPr>
          <p:cNvPr id="636" name="Google Shape;636;p291"/>
          <p:cNvSpPr>
            <a:spLocks noGrp="1"/>
          </p:cNvSpPr>
          <p:nvPr>
            <p:ph type="pic" idx="3"/>
          </p:nvPr>
        </p:nvSpPr>
        <p:spPr>
          <a:xfrm>
            <a:off x="4739288" y="2349500"/>
            <a:ext cx="2713605" cy="1871664"/>
          </a:xfrm>
          <a:prstGeom prst="rect">
            <a:avLst/>
          </a:prstGeom>
          <a:noFill/>
          <a:ln>
            <a:noFill/>
          </a:ln>
        </p:spPr>
      </p:sp>
      <p:sp>
        <p:nvSpPr>
          <p:cNvPr id="637" name="Google Shape;637;p291"/>
          <p:cNvSpPr>
            <a:spLocks noGrp="1"/>
          </p:cNvSpPr>
          <p:nvPr>
            <p:ph type="pic" idx="4"/>
          </p:nvPr>
        </p:nvSpPr>
        <p:spPr>
          <a:xfrm>
            <a:off x="7873775" y="2349500"/>
            <a:ext cx="2715668" cy="1871664"/>
          </a:xfrm>
          <a:prstGeom prst="rect">
            <a:avLst/>
          </a:prstGeom>
          <a:no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79_自定义版式">
  <p:cSld name="79_自定义版式">
    <p:spTree>
      <p:nvGrpSpPr>
        <p:cNvPr id="1" name="Shape 638"/>
        <p:cNvGrpSpPr/>
        <p:nvPr/>
      </p:nvGrpSpPr>
      <p:grpSpPr>
        <a:xfrm>
          <a:off x="0" y="0"/>
          <a:ext cx="0" cy="0"/>
          <a:chOff x="0" y="0"/>
          <a:chExt cx="0" cy="0"/>
        </a:xfrm>
      </p:grpSpPr>
      <p:sp>
        <p:nvSpPr>
          <p:cNvPr id="639" name="Google Shape;639;p292"/>
          <p:cNvSpPr>
            <a:spLocks noGrp="1"/>
          </p:cNvSpPr>
          <p:nvPr>
            <p:ph type="pic" idx="2"/>
          </p:nvPr>
        </p:nvSpPr>
        <p:spPr>
          <a:xfrm>
            <a:off x="2133483" y="2895600"/>
            <a:ext cx="7925036" cy="3097212"/>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963084" y="4407166"/>
            <a:ext cx="10363200" cy="1362075"/>
          </a:xfrm>
          <a:prstGeom prst="rect">
            <a:avLst/>
          </a:prstGeom>
          <a:noFill/>
          <a:ln>
            <a:noFill/>
          </a:ln>
        </p:spPr>
        <p:txBody>
          <a:bodyPr spcFirstLastPara="1" wrap="square" lIns="90250" tIns="45175" rIns="90250" bIns="45175"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 name="Google Shape;68;p10"/>
          <p:cNvSpPr txBox="1">
            <a:spLocks noGrp="1"/>
          </p:cNvSpPr>
          <p:nvPr>
            <p:ph type="body" idx="1"/>
          </p:nvPr>
        </p:nvSpPr>
        <p:spPr>
          <a:xfrm>
            <a:off x="963084" y="2906713"/>
            <a:ext cx="10363200" cy="1500187"/>
          </a:xfrm>
          <a:prstGeom prst="rect">
            <a:avLst/>
          </a:prstGeom>
          <a:noFill/>
          <a:ln>
            <a:noFill/>
          </a:ln>
        </p:spPr>
        <p:txBody>
          <a:bodyPr spcFirstLastPara="1" wrap="square" lIns="90250" tIns="45175" rIns="90250" bIns="45175"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80"/>
              </a:spcBef>
              <a:spcAft>
                <a:spcPts val="0"/>
              </a:spcAft>
              <a:buClr>
                <a:srgbClr val="888888"/>
              </a:buClr>
              <a:buSzPts val="1900"/>
              <a:buNone/>
              <a:defRPr sz="19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300"/>
              </a:spcBef>
              <a:spcAft>
                <a:spcPts val="0"/>
              </a:spcAft>
              <a:buClr>
                <a:srgbClr val="888888"/>
              </a:buClr>
              <a:buSzPts val="1500"/>
              <a:buNone/>
              <a:defRPr sz="1500">
                <a:solidFill>
                  <a:srgbClr val="888888"/>
                </a:solidFill>
              </a:defRPr>
            </a:lvl4pPr>
            <a:lvl5pPr marL="2286000" lvl="4" indent="-228600" algn="l">
              <a:spcBef>
                <a:spcPts val="300"/>
              </a:spcBef>
              <a:spcAft>
                <a:spcPts val="0"/>
              </a:spcAft>
              <a:buClr>
                <a:srgbClr val="888888"/>
              </a:buClr>
              <a:buSzPts val="1500"/>
              <a:buNone/>
              <a:defRPr sz="1500">
                <a:solidFill>
                  <a:srgbClr val="888888"/>
                </a:solidFill>
              </a:defRPr>
            </a:lvl5pPr>
            <a:lvl6pPr marL="2743200" lvl="5" indent="-228600" algn="l">
              <a:spcBef>
                <a:spcPts val="300"/>
              </a:spcBef>
              <a:spcAft>
                <a:spcPts val="0"/>
              </a:spcAft>
              <a:buClr>
                <a:srgbClr val="888888"/>
              </a:buClr>
              <a:buSzPts val="1500"/>
              <a:buNone/>
              <a:defRPr sz="1500">
                <a:solidFill>
                  <a:srgbClr val="888888"/>
                </a:solidFill>
              </a:defRPr>
            </a:lvl6pPr>
            <a:lvl7pPr marL="3200400" lvl="6" indent="-228600" algn="l">
              <a:spcBef>
                <a:spcPts val="300"/>
              </a:spcBef>
              <a:spcAft>
                <a:spcPts val="0"/>
              </a:spcAft>
              <a:buClr>
                <a:srgbClr val="888888"/>
              </a:buClr>
              <a:buSzPts val="1500"/>
              <a:buNone/>
              <a:defRPr sz="1500">
                <a:solidFill>
                  <a:srgbClr val="888888"/>
                </a:solidFill>
              </a:defRPr>
            </a:lvl7pPr>
            <a:lvl8pPr marL="3657600" lvl="7" indent="-228600" algn="l">
              <a:spcBef>
                <a:spcPts val="300"/>
              </a:spcBef>
              <a:spcAft>
                <a:spcPts val="0"/>
              </a:spcAft>
              <a:buClr>
                <a:srgbClr val="888888"/>
              </a:buClr>
              <a:buSzPts val="1500"/>
              <a:buNone/>
              <a:defRPr sz="1500">
                <a:solidFill>
                  <a:srgbClr val="888888"/>
                </a:solidFill>
              </a:defRPr>
            </a:lvl8pPr>
            <a:lvl9pPr marL="4114800" lvl="8" indent="-228600" algn="l">
              <a:spcBef>
                <a:spcPts val="300"/>
              </a:spcBef>
              <a:spcAft>
                <a:spcPts val="0"/>
              </a:spcAft>
              <a:buClr>
                <a:srgbClr val="888888"/>
              </a:buClr>
              <a:buSzPts val="1500"/>
              <a:buNone/>
              <a:defRPr sz="1500">
                <a:solidFill>
                  <a:srgbClr val="888888"/>
                </a:solidFill>
              </a:defRPr>
            </a:lvl9pPr>
          </a:lstStyle>
          <a:p>
            <a:endParaRPr/>
          </a:p>
        </p:txBody>
      </p:sp>
      <p:sp>
        <p:nvSpPr>
          <p:cNvPr id="69" name="Google Shape;69;p10"/>
          <p:cNvSpPr txBox="1">
            <a:spLocks noGrp="1"/>
          </p:cNvSpPr>
          <p:nvPr>
            <p:ph type="dt" idx="10"/>
          </p:nvPr>
        </p:nvSpPr>
        <p:spPr>
          <a:xfrm>
            <a:off x="609600" y="6356350"/>
            <a:ext cx="2844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165600" y="6356350"/>
            <a:ext cx="3860800" cy="365125"/>
          </a:xfrm>
          <a:prstGeom prst="rect">
            <a:avLst/>
          </a:prstGeom>
          <a:noFill/>
          <a:ln>
            <a:noFill/>
          </a:ln>
        </p:spPr>
        <p:txBody>
          <a:bodyPr spcFirstLastPara="1" wrap="square" lIns="90250" tIns="45175" rIns="90250" bIns="4517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737600" y="6356350"/>
            <a:ext cx="2844800" cy="365125"/>
          </a:xfrm>
          <a:prstGeom prst="rect">
            <a:avLst/>
          </a:prstGeom>
          <a:noFill/>
          <a:ln>
            <a:noFill/>
          </a:ln>
        </p:spPr>
        <p:txBody>
          <a:bodyPr spcFirstLastPara="1" wrap="square" lIns="90250" tIns="45175" rIns="90250" bIns="45175"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78_自定义版式">
  <p:cSld name="78_自定义版式">
    <p:spTree>
      <p:nvGrpSpPr>
        <p:cNvPr id="1" name="Shape 640"/>
        <p:cNvGrpSpPr/>
        <p:nvPr/>
      </p:nvGrpSpPr>
      <p:grpSpPr>
        <a:xfrm>
          <a:off x="0" y="0"/>
          <a:ext cx="0" cy="0"/>
          <a:chOff x="0" y="0"/>
          <a:chExt cx="0" cy="0"/>
        </a:xfrm>
      </p:grpSpPr>
      <p:sp>
        <p:nvSpPr>
          <p:cNvPr id="641" name="Google Shape;641;p293"/>
          <p:cNvSpPr>
            <a:spLocks noGrp="1"/>
          </p:cNvSpPr>
          <p:nvPr>
            <p:ph type="pic" idx="2"/>
          </p:nvPr>
        </p:nvSpPr>
        <p:spPr>
          <a:xfrm>
            <a:off x="1536709" y="2055949"/>
            <a:ext cx="3357563" cy="1733549"/>
          </a:xfrm>
          <a:prstGeom prst="rect">
            <a:avLst/>
          </a:prstGeom>
          <a:noFill/>
          <a:ln>
            <a:noFill/>
          </a:ln>
        </p:spPr>
      </p:sp>
      <p:sp>
        <p:nvSpPr>
          <p:cNvPr id="642" name="Google Shape;642;p293"/>
          <p:cNvSpPr>
            <a:spLocks noGrp="1"/>
          </p:cNvSpPr>
          <p:nvPr>
            <p:ph type="pic" idx="3"/>
          </p:nvPr>
        </p:nvSpPr>
        <p:spPr>
          <a:xfrm>
            <a:off x="1536709" y="4005265"/>
            <a:ext cx="3357563" cy="1643062"/>
          </a:xfrm>
          <a:prstGeom prst="rect">
            <a:avLst/>
          </a:prstGeom>
          <a:noFill/>
          <a:ln>
            <a:noFill/>
          </a:ln>
        </p:spPr>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71_自定义版式">
  <p:cSld name="71_自定义版式">
    <p:spTree>
      <p:nvGrpSpPr>
        <p:cNvPr id="1" name="Shape 648"/>
        <p:cNvGrpSpPr/>
        <p:nvPr/>
      </p:nvGrpSpPr>
      <p:grpSpPr>
        <a:xfrm>
          <a:off x="0" y="0"/>
          <a:ext cx="0" cy="0"/>
          <a:chOff x="0" y="0"/>
          <a:chExt cx="0" cy="0"/>
        </a:xfrm>
      </p:grpSpPr>
      <p:sp>
        <p:nvSpPr>
          <p:cNvPr id="649" name="Google Shape;649;p299"/>
          <p:cNvSpPr>
            <a:spLocks noGrp="1"/>
          </p:cNvSpPr>
          <p:nvPr>
            <p:ph type="pic" idx="2"/>
          </p:nvPr>
        </p:nvSpPr>
        <p:spPr>
          <a:xfrm>
            <a:off x="5767401" y="1886743"/>
            <a:ext cx="4869099" cy="3459956"/>
          </a:xfrm>
          <a:prstGeom prst="rect">
            <a:avLst/>
          </a:prstGeom>
          <a:noFill/>
          <a:ln>
            <a:noFill/>
          </a:ln>
        </p:spPr>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70_自定义版式">
  <p:cSld name="70_自定义版式">
    <p:spTree>
      <p:nvGrpSpPr>
        <p:cNvPr id="1" name="Shape 650"/>
        <p:cNvGrpSpPr/>
        <p:nvPr/>
      </p:nvGrpSpPr>
      <p:grpSpPr>
        <a:xfrm>
          <a:off x="0" y="0"/>
          <a:ext cx="0" cy="0"/>
          <a:chOff x="0" y="0"/>
          <a:chExt cx="0" cy="0"/>
        </a:xfrm>
      </p:grpSpPr>
      <p:sp>
        <p:nvSpPr>
          <p:cNvPr id="651" name="Google Shape;651;p300"/>
          <p:cNvSpPr>
            <a:spLocks noGrp="1"/>
          </p:cNvSpPr>
          <p:nvPr>
            <p:ph type="pic" idx="2"/>
          </p:nvPr>
        </p:nvSpPr>
        <p:spPr>
          <a:xfrm>
            <a:off x="1644876" y="1840519"/>
            <a:ext cx="2240221" cy="2330858"/>
          </a:xfrm>
          <a:prstGeom prst="rect">
            <a:avLst/>
          </a:prstGeom>
          <a:noFill/>
          <a:ln>
            <a:noFill/>
          </a:ln>
        </p:spPr>
      </p:sp>
      <p:sp>
        <p:nvSpPr>
          <p:cNvPr id="652" name="Google Shape;652;p300"/>
          <p:cNvSpPr>
            <a:spLocks noGrp="1"/>
          </p:cNvSpPr>
          <p:nvPr>
            <p:ph type="pic" idx="3"/>
          </p:nvPr>
        </p:nvSpPr>
        <p:spPr>
          <a:xfrm>
            <a:off x="6610576" y="1840519"/>
            <a:ext cx="2240221" cy="2330858"/>
          </a:xfrm>
          <a:prstGeom prst="rect">
            <a:avLst/>
          </a:prstGeom>
          <a:noFill/>
          <a:ln>
            <a:noFill/>
          </a:ln>
        </p:spPr>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9_自定义版式">
  <p:cSld name="69_自定义版式">
    <p:spTree>
      <p:nvGrpSpPr>
        <p:cNvPr id="1" name="Shape 653"/>
        <p:cNvGrpSpPr/>
        <p:nvPr/>
      </p:nvGrpSpPr>
      <p:grpSpPr>
        <a:xfrm>
          <a:off x="0" y="0"/>
          <a:ext cx="0" cy="0"/>
          <a:chOff x="0" y="0"/>
          <a:chExt cx="0" cy="0"/>
        </a:xfrm>
      </p:grpSpPr>
      <p:sp>
        <p:nvSpPr>
          <p:cNvPr id="654" name="Google Shape;654;p301"/>
          <p:cNvSpPr>
            <a:spLocks noGrp="1"/>
          </p:cNvSpPr>
          <p:nvPr>
            <p:ph type="pic" idx="2"/>
          </p:nvPr>
        </p:nvSpPr>
        <p:spPr>
          <a:xfrm>
            <a:off x="1274322" y="1882813"/>
            <a:ext cx="4921473" cy="4154963"/>
          </a:xfrm>
          <a:prstGeom prst="rect">
            <a:avLst/>
          </a:prstGeom>
          <a:noFill/>
          <a:ln>
            <a:noFill/>
          </a:ln>
        </p:spPr>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8_自定义版式">
  <p:cSld name="68_自定义版式">
    <p:spTree>
      <p:nvGrpSpPr>
        <p:cNvPr id="1" name="Shape 655"/>
        <p:cNvGrpSpPr/>
        <p:nvPr/>
      </p:nvGrpSpPr>
      <p:grpSpPr>
        <a:xfrm>
          <a:off x="0" y="0"/>
          <a:ext cx="0" cy="0"/>
          <a:chOff x="0" y="0"/>
          <a:chExt cx="0" cy="0"/>
        </a:xfrm>
      </p:grpSpPr>
      <p:sp>
        <p:nvSpPr>
          <p:cNvPr id="656" name="Google Shape;656;p302"/>
          <p:cNvSpPr>
            <a:spLocks noGrp="1"/>
          </p:cNvSpPr>
          <p:nvPr>
            <p:ph type="pic" idx="2"/>
          </p:nvPr>
        </p:nvSpPr>
        <p:spPr>
          <a:xfrm>
            <a:off x="1602563" y="2349500"/>
            <a:ext cx="2715668" cy="1871664"/>
          </a:xfrm>
          <a:prstGeom prst="rect">
            <a:avLst/>
          </a:prstGeom>
          <a:noFill/>
          <a:ln>
            <a:noFill/>
          </a:ln>
        </p:spPr>
      </p:sp>
      <p:sp>
        <p:nvSpPr>
          <p:cNvPr id="657" name="Google Shape;657;p302"/>
          <p:cNvSpPr>
            <a:spLocks noGrp="1"/>
          </p:cNvSpPr>
          <p:nvPr>
            <p:ph type="pic" idx="3"/>
          </p:nvPr>
        </p:nvSpPr>
        <p:spPr>
          <a:xfrm>
            <a:off x="4739288" y="2349500"/>
            <a:ext cx="2713605" cy="1871664"/>
          </a:xfrm>
          <a:prstGeom prst="rect">
            <a:avLst/>
          </a:prstGeom>
          <a:noFill/>
          <a:ln>
            <a:noFill/>
          </a:ln>
        </p:spPr>
      </p:sp>
      <p:sp>
        <p:nvSpPr>
          <p:cNvPr id="658" name="Google Shape;658;p302"/>
          <p:cNvSpPr>
            <a:spLocks noGrp="1"/>
          </p:cNvSpPr>
          <p:nvPr>
            <p:ph type="pic" idx="4"/>
          </p:nvPr>
        </p:nvSpPr>
        <p:spPr>
          <a:xfrm>
            <a:off x="7873775" y="2349500"/>
            <a:ext cx="2715668" cy="1871664"/>
          </a:xfrm>
          <a:prstGeom prst="rect">
            <a:avLst/>
          </a:prstGeom>
          <a:noFill/>
          <a:ln>
            <a:noFill/>
          </a:ln>
        </p:spPr>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7_自定义版式">
  <p:cSld name="67_自定义版式">
    <p:spTree>
      <p:nvGrpSpPr>
        <p:cNvPr id="1" name="Shape 659"/>
        <p:cNvGrpSpPr/>
        <p:nvPr/>
      </p:nvGrpSpPr>
      <p:grpSpPr>
        <a:xfrm>
          <a:off x="0" y="0"/>
          <a:ext cx="0" cy="0"/>
          <a:chOff x="0" y="0"/>
          <a:chExt cx="0" cy="0"/>
        </a:xfrm>
      </p:grpSpPr>
      <p:sp>
        <p:nvSpPr>
          <p:cNvPr id="660" name="Google Shape;660;p303"/>
          <p:cNvSpPr>
            <a:spLocks noGrp="1"/>
          </p:cNvSpPr>
          <p:nvPr>
            <p:ph type="pic" idx="2"/>
          </p:nvPr>
        </p:nvSpPr>
        <p:spPr>
          <a:xfrm>
            <a:off x="2133483" y="2895600"/>
            <a:ext cx="7925036" cy="3097212"/>
          </a:xfrm>
          <a:prstGeom prst="rect">
            <a:avLst/>
          </a:prstGeom>
          <a:noFill/>
          <a:ln>
            <a:noFill/>
          </a:ln>
        </p:spPr>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6_自定义版式">
  <p:cSld name="66_自定义版式">
    <p:spTree>
      <p:nvGrpSpPr>
        <p:cNvPr id="1" name="Shape 661"/>
        <p:cNvGrpSpPr/>
        <p:nvPr/>
      </p:nvGrpSpPr>
      <p:grpSpPr>
        <a:xfrm>
          <a:off x="0" y="0"/>
          <a:ext cx="0" cy="0"/>
          <a:chOff x="0" y="0"/>
          <a:chExt cx="0" cy="0"/>
        </a:xfrm>
      </p:grpSpPr>
      <p:sp>
        <p:nvSpPr>
          <p:cNvPr id="662" name="Google Shape;662;p304"/>
          <p:cNvSpPr>
            <a:spLocks noGrp="1"/>
          </p:cNvSpPr>
          <p:nvPr>
            <p:ph type="pic" idx="2"/>
          </p:nvPr>
        </p:nvSpPr>
        <p:spPr>
          <a:xfrm>
            <a:off x="1536709" y="2055949"/>
            <a:ext cx="3357563" cy="1733549"/>
          </a:xfrm>
          <a:prstGeom prst="rect">
            <a:avLst/>
          </a:prstGeom>
          <a:noFill/>
          <a:ln>
            <a:noFill/>
          </a:ln>
        </p:spPr>
      </p:sp>
      <p:sp>
        <p:nvSpPr>
          <p:cNvPr id="663" name="Google Shape;663;p304"/>
          <p:cNvSpPr>
            <a:spLocks noGrp="1"/>
          </p:cNvSpPr>
          <p:nvPr>
            <p:ph type="pic" idx="3"/>
          </p:nvPr>
        </p:nvSpPr>
        <p:spPr>
          <a:xfrm>
            <a:off x="1536709" y="4005265"/>
            <a:ext cx="3357563" cy="1643062"/>
          </a:xfrm>
          <a:prstGeom prst="rect">
            <a:avLst/>
          </a:prstGeom>
          <a:noFill/>
          <a:ln>
            <a:noFill/>
          </a:ln>
        </p:spPr>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49_自定义版式">
  <p:cSld name="49_自定义版式">
    <p:spTree>
      <p:nvGrpSpPr>
        <p:cNvPr id="1" name="Shape 674"/>
        <p:cNvGrpSpPr/>
        <p:nvPr/>
      </p:nvGrpSpPr>
      <p:grpSpPr>
        <a:xfrm>
          <a:off x="0" y="0"/>
          <a:ext cx="0" cy="0"/>
          <a:chOff x="0" y="0"/>
          <a:chExt cx="0" cy="0"/>
        </a:xfrm>
      </p:grpSpPr>
      <p:sp>
        <p:nvSpPr>
          <p:cNvPr id="675" name="Google Shape;675;p315"/>
          <p:cNvSpPr>
            <a:spLocks noGrp="1"/>
          </p:cNvSpPr>
          <p:nvPr>
            <p:ph type="pic" idx="2"/>
          </p:nvPr>
        </p:nvSpPr>
        <p:spPr>
          <a:xfrm>
            <a:off x="5767401" y="1886745"/>
            <a:ext cx="4869099" cy="3459956"/>
          </a:xfrm>
          <a:prstGeom prst="rect">
            <a:avLst/>
          </a:prstGeom>
          <a:noFill/>
          <a:ln>
            <a:noFill/>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48_自定义版式">
  <p:cSld name="48_自定义版式">
    <p:spTree>
      <p:nvGrpSpPr>
        <p:cNvPr id="1" name="Shape 676"/>
        <p:cNvGrpSpPr/>
        <p:nvPr/>
      </p:nvGrpSpPr>
      <p:grpSpPr>
        <a:xfrm>
          <a:off x="0" y="0"/>
          <a:ext cx="0" cy="0"/>
          <a:chOff x="0" y="0"/>
          <a:chExt cx="0" cy="0"/>
        </a:xfrm>
      </p:grpSpPr>
      <p:sp>
        <p:nvSpPr>
          <p:cNvPr id="677" name="Google Shape;677;p316"/>
          <p:cNvSpPr>
            <a:spLocks noGrp="1"/>
          </p:cNvSpPr>
          <p:nvPr>
            <p:ph type="pic" idx="2"/>
          </p:nvPr>
        </p:nvSpPr>
        <p:spPr>
          <a:xfrm>
            <a:off x="1644876" y="1840521"/>
            <a:ext cx="2240221" cy="2330858"/>
          </a:xfrm>
          <a:prstGeom prst="rect">
            <a:avLst/>
          </a:prstGeom>
          <a:noFill/>
          <a:ln>
            <a:noFill/>
          </a:ln>
        </p:spPr>
      </p:sp>
      <p:sp>
        <p:nvSpPr>
          <p:cNvPr id="678" name="Google Shape;678;p316"/>
          <p:cNvSpPr>
            <a:spLocks noGrp="1"/>
          </p:cNvSpPr>
          <p:nvPr>
            <p:ph type="pic" idx="3"/>
          </p:nvPr>
        </p:nvSpPr>
        <p:spPr>
          <a:xfrm>
            <a:off x="6610576" y="1840521"/>
            <a:ext cx="2240221" cy="2330858"/>
          </a:xfrm>
          <a:prstGeom prst="rect">
            <a:avLst/>
          </a:prstGeom>
          <a:noFill/>
          <a:ln>
            <a:noFill/>
          </a:ln>
        </p:spPr>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47_自定义版式">
  <p:cSld name="47_自定义版式">
    <p:spTree>
      <p:nvGrpSpPr>
        <p:cNvPr id="1" name="Shape 679"/>
        <p:cNvGrpSpPr/>
        <p:nvPr/>
      </p:nvGrpSpPr>
      <p:grpSpPr>
        <a:xfrm>
          <a:off x="0" y="0"/>
          <a:ext cx="0" cy="0"/>
          <a:chOff x="0" y="0"/>
          <a:chExt cx="0" cy="0"/>
        </a:xfrm>
      </p:grpSpPr>
      <p:sp>
        <p:nvSpPr>
          <p:cNvPr id="680" name="Google Shape;680;p317"/>
          <p:cNvSpPr>
            <a:spLocks noGrp="1"/>
          </p:cNvSpPr>
          <p:nvPr>
            <p:ph type="pic" idx="2"/>
          </p:nvPr>
        </p:nvSpPr>
        <p:spPr>
          <a:xfrm>
            <a:off x="1274322" y="1882813"/>
            <a:ext cx="4921473" cy="4154963"/>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6" Type="http://schemas.openxmlformats.org/officeDocument/2006/relationships/slideLayout" Target="../slideLayouts/slideLayout60.xml"/><Relationship Id="rId21" Type="http://schemas.openxmlformats.org/officeDocument/2006/relationships/slideLayout" Target="../slideLayouts/slideLayout55.xml"/><Relationship Id="rId42" Type="http://schemas.openxmlformats.org/officeDocument/2006/relationships/slideLayout" Target="../slideLayouts/slideLayout76.xml"/><Relationship Id="rId47" Type="http://schemas.openxmlformats.org/officeDocument/2006/relationships/slideLayout" Target="../slideLayouts/slideLayout81.xml"/><Relationship Id="rId63" Type="http://schemas.openxmlformats.org/officeDocument/2006/relationships/slideLayout" Target="../slideLayouts/slideLayout97.xml"/><Relationship Id="rId68" Type="http://schemas.openxmlformats.org/officeDocument/2006/relationships/slideLayout" Target="../slideLayouts/slideLayout102.xml"/><Relationship Id="rId84" Type="http://schemas.openxmlformats.org/officeDocument/2006/relationships/slideLayout" Target="../slideLayouts/slideLayout118.xml"/><Relationship Id="rId89" Type="http://schemas.openxmlformats.org/officeDocument/2006/relationships/slideLayout" Target="../slideLayouts/slideLayout123.xml"/><Relationship Id="rId7" Type="http://schemas.openxmlformats.org/officeDocument/2006/relationships/slideLayout" Target="../slideLayouts/slideLayout41.xml"/><Relationship Id="rId71" Type="http://schemas.openxmlformats.org/officeDocument/2006/relationships/slideLayout" Target="../slideLayouts/slideLayout105.xml"/><Relationship Id="rId92" Type="http://schemas.openxmlformats.org/officeDocument/2006/relationships/slideLayout" Target="../slideLayouts/slideLayout126.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9" Type="http://schemas.openxmlformats.org/officeDocument/2006/relationships/slideLayout" Target="../slideLayouts/slideLayout63.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45" Type="http://schemas.openxmlformats.org/officeDocument/2006/relationships/slideLayout" Target="../slideLayouts/slideLayout79.xml"/><Relationship Id="rId53" Type="http://schemas.openxmlformats.org/officeDocument/2006/relationships/slideLayout" Target="../slideLayouts/slideLayout87.xml"/><Relationship Id="rId58" Type="http://schemas.openxmlformats.org/officeDocument/2006/relationships/slideLayout" Target="../slideLayouts/slideLayout92.xml"/><Relationship Id="rId66" Type="http://schemas.openxmlformats.org/officeDocument/2006/relationships/slideLayout" Target="../slideLayouts/slideLayout100.xml"/><Relationship Id="rId74" Type="http://schemas.openxmlformats.org/officeDocument/2006/relationships/slideLayout" Target="../slideLayouts/slideLayout108.xml"/><Relationship Id="rId79" Type="http://schemas.openxmlformats.org/officeDocument/2006/relationships/slideLayout" Target="../slideLayouts/slideLayout113.xml"/><Relationship Id="rId87" Type="http://schemas.openxmlformats.org/officeDocument/2006/relationships/slideLayout" Target="../slideLayouts/slideLayout121.xml"/><Relationship Id="rId102" Type="http://schemas.openxmlformats.org/officeDocument/2006/relationships/image" Target="../media/image9.png"/><Relationship Id="rId5" Type="http://schemas.openxmlformats.org/officeDocument/2006/relationships/slideLayout" Target="../slideLayouts/slideLayout39.xml"/><Relationship Id="rId61" Type="http://schemas.openxmlformats.org/officeDocument/2006/relationships/slideLayout" Target="../slideLayouts/slideLayout95.xml"/><Relationship Id="rId82" Type="http://schemas.openxmlformats.org/officeDocument/2006/relationships/slideLayout" Target="../slideLayouts/slideLayout116.xml"/><Relationship Id="rId90" Type="http://schemas.openxmlformats.org/officeDocument/2006/relationships/slideLayout" Target="../slideLayouts/slideLayout124.xml"/><Relationship Id="rId95" Type="http://schemas.openxmlformats.org/officeDocument/2006/relationships/slideLayout" Target="../slideLayouts/slideLayout129.xml"/><Relationship Id="rId19" Type="http://schemas.openxmlformats.org/officeDocument/2006/relationships/slideLayout" Target="../slideLayouts/slideLayout5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slideLayout" Target="../slideLayouts/slideLayout77.xml"/><Relationship Id="rId48" Type="http://schemas.openxmlformats.org/officeDocument/2006/relationships/slideLayout" Target="../slideLayouts/slideLayout82.xml"/><Relationship Id="rId56" Type="http://schemas.openxmlformats.org/officeDocument/2006/relationships/slideLayout" Target="../slideLayouts/slideLayout90.xml"/><Relationship Id="rId64" Type="http://schemas.openxmlformats.org/officeDocument/2006/relationships/slideLayout" Target="../slideLayouts/slideLayout98.xml"/><Relationship Id="rId69" Type="http://schemas.openxmlformats.org/officeDocument/2006/relationships/slideLayout" Target="../slideLayouts/slideLayout103.xml"/><Relationship Id="rId77" Type="http://schemas.openxmlformats.org/officeDocument/2006/relationships/slideLayout" Target="../slideLayouts/slideLayout111.xml"/><Relationship Id="rId100" Type="http://schemas.openxmlformats.org/officeDocument/2006/relationships/image" Target="../media/image7.png"/><Relationship Id="rId8" Type="http://schemas.openxmlformats.org/officeDocument/2006/relationships/slideLayout" Target="../slideLayouts/slideLayout42.xml"/><Relationship Id="rId51" Type="http://schemas.openxmlformats.org/officeDocument/2006/relationships/slideLayout" Target="../slideLayouts/slideLayout85.xml"/><Relationship Id="rId72" Type="http://schemas.openxmlformats.org/officeDocument/2006/relationships/slideLayout" Target="../slideLayouts/slideLayout106.xml"/><Relationship Id="rId80" Type="http://schemas.openxmlformats.org/officeDocument/2006/relationships/slideLayout" Target="../slideLayouts/slideLayout114.xml"/><Relationship Id="rId85" Type="http://schemas.openxmlformats.org/officeDocument/2006/relationships/slideLayout" Target="../slideLayouts/slideLayout119.xml"/><Relationship Id="rId93" Type="http://schemas.openxmlformats.org/officeDocument/2006/relationships/slideLayout" Target="../slideLayouts/slideLayout127.xml"/><Relationship Id="rId98" Type="http://schemas.openxmlformats.org/officeDocument/2006/relationships/image" Target="../media/image5.png"/><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 Id="rId46" Type="http://schemas.openxmlformats.org/officeDocument/2006/relationships/slideLayout" Target="../slideLayouts/slideLayout80.xml"/><Relationship Id="rId59" Type="http://schemas.openxmlformats.org/officeDocument/2006/relationships/slideLayout" Target="../slideLayouts/slideLayout93.xml"/><Relationship Id="rId67" Type="http://schemas.openxmlformats.org/officeDocument/2006/relationships/slideLayout" Target="../slideLayouts/slideLayout101.xml"/><Relationship Id="rId103" Type="http://schemas.openxmlformats.org/officeDocument/2006/relationships/image" Target="../media/image10.png"/><Relationship Id="rId20" Type="http://schemas.openxmlformats.org/officeDocument/2006/relationships/slideLayout" Target="../slideLayouts/slideLayout54.xml"/><Relationship Id="rId41" Type="http://schemas.openxmlformats.org/officeDocument/2006/relationships/slideLayout" Target="../slideLayouts/slideLayout75.xml"/><Relationship Id="rId54" Type="http://schemas.openxmlformats.org/officeDocument/2006/relationships/slideLayout" Target="../slideLayouts/slideLayout88.xml"/><Relationship Id="rId62" Type="http://schemas.openxmlformats.org/officeDocument/2006/relationships/slideLayout" Target="../slideLayouts/slideLayout96.xml"/><Relationship Id="rId70" Type="http://schemas.openxmlformats.org/officeDocument/2006/relationships/slideLayout" Target="../slideLayouts/slideLayout104.xml"/><Relationship Id="rId75" Type="http://schemas.openxmlformats.org/officeDocument/2006/relationships/slideLayout" Target="../slideLayouts/slideLayout109.xml"/><Relationship Id="rId83" Type="http://schemas.openxmlformats.org/officeDocument/2006/relationships/slideLayout" Target="../slideLayouts/slideLayout117.xml"/><Relationship Id="rId88" Type="http://schemas.openxmlformats.org/officeDocument/2006/relationships/slideLayout" Target="../slideLayouts/slideLayout122.xml"/><Relationship Id="rId91" Type="http://schemas.openxmlformats.org/officeDocument/2006/relationships/slideLayout" Target="../slideLayouts/slideLayout125.xml"/><Relationship Id="rId96" Type="http://schemas.openxmlformats.org/officeDocument/2006/relationships/slideLayout" Target="../slideLayouts/slideLayout13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49" Type="http://schemas.openxmlformats.org/officeDocument/2006/relationships/slideLayout" Target="../slideLayouts/slideLayout83.xml"/><Relationship Id="rId57" Type="http://schemas.openxmlformats.org/officeDocument/2006/relationships/slideLayout" Target="../slideLayouts/slideLayout91.xml"/><Relationship Id="rId10" Type="http://schemas.openxmlformats.org/officeDocument/2006/relationships/slideLayout" Target="../slideLayouts/slideLayout44.xml"/><Relationship Id="rId31" Type="http://schemas.openxmlformats.org/officeDocument/2006/relationships/slideLayout" Target="../slideLayouts/slideLayout65.xml"/><Relationship Id="rId44" Type="http://schemas.openxmlformats.org/officeDocument/2006/relationships/slideLayout" Target="../slideLayouts/slideLayout78.xml"/><Relationship Id="rId52" Type="http://schemas.openxmlformats.org/officeDocument/2006/relationships/slideLayout" Target="../slideLayouts/slideLayout86.xml"/><Relationship Id="rId60" Type="http://schemas.openxmlformats.org/officeDocument/2006/relationships/slideLayout" Target="../slideLayouts/slideLayout94.xml"/><Relationship Id="rId65" Type="http://schemas.openxmlformats.org/officeDocument/2006/relationships/slideLayout" Target="../slideLayouts/slideLayout99.xml"/><Relationship Id="rId73" Type="http://schemas.openxmlformats.org/officeDocument/2006/relationships/slideLayout" Target="../slideLayouts/slideLayout107.xml"/><Relationship Id="rId78" Type="http://schemas.openxmlformats.org/officeDocument/2006/relationships/slideLayout" Target="../slideLayouts/slideLayout112.xml"/><Relationship Id="rId81" Type="http://schemas.openxmlformats.org/officeDocument/2006/relationships/slideLayout" Target="../slideLayouts/slideLayout115.xml"/><Relationship Id="rId86" Type="http://schemas.openxmlformats.org/officeDocument/2006/relationships/slideLayout" Target="../slideLayouts/slideLayout120.xml"/><Relationship Id="rId94" Type="http://schemas.openxmlformats.org/officeDocument/2006/relationships/slideLayout" Target="../slideLayouts/slideLayout128.xml"/><Relationship Id="rId99" Type="http://schemas.openxmlformats.org/officeDocument/2006/relationships/image" Target="../media/image6.png"/><Relationship Id="rId101" Type="http://schemas.openxmlformats.org/officeDocument/2006/relationships/image" Target="../media/image8.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9" Type="http://schemas.openxmlformats.org/officeDocument/2006/relationships/slideLayout" Target="../slideLayouts/slideLayout73.xml"/><Relationship Id="rId34" Type="http://schemas.openxmlformats.org/officeDocument/2006/relationships/slideLayout" Target="../slideLayouts/slideLayout68.xml"/><Relationship Id="rId50" Type="http://schemas.openxmlformats.org/officeDocument/2006/relationships/slideLayout" Target="../slideLayouts/slideLayout84.xml"/><Relationship Id="rId55" Type="http://schemas.openxmlformats.org/officeDocument/2006/relationships/slideLayout" Target="../slideLayouts/slideLayout89.xml"/><Relationship Id="rId76" Type="http://schemas.openxmlformats.org/officeDocument/2006/relationships/slideLayout" Target="../slideLayouts/slideLayout110.xml"/><Relationship Id="rId97" Type="http://schemas.openxmlformats.org/officeDocument/2006/relationships/theme" Target="../theme/theme25.xml"/><Relationship Id="rId10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7"/>
            <a:ext cx="10972800" cy="1143000"/>
          </a:xfrm>
          <a:prstGeom prst="rect">
            <a:avLst/>
          </a:prstGeom>
          <a:noFill/>
          <a:ln>
            <a:noFill/>
          </a:ln>
        </p:spPr>
        <p:txBody>
          <a:bodyPr spcFirstLastPara="1" wrap="square" lIns="90250" tIns="45175" rIns="90250" bIns="45175"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09600" y="1600200"/>
            <a:ext cx="10972800" cy="4525962"/>
          </a:xfrm>
          <a:prstGeom prst="rect">
            <a:avLst/>
          </a:prstGeom>
          <a:noFill/>
          <a:ln>
            <a:noFill/>
          </a:ln>
        </p:spPr>
        <p:txBody>
          <a:bodyPr spcFirstLastPara="1" wrap="square" lIns="90250" tIns="45175" rIns="90250" bIns="4517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0"/>
            <a:ext cx="2844800" cy="365125"/>
          </a:xfrm>
          <a:prstGeom prst="rect">
            <a:avLst/>
          </a:prstGeom>
          <a:noFill/>
          <a:ln>
            <a:noFill/>
          </a:ln>
        </p:spPr>
        <p:txBody>
          <a:bodyPr spcFirstLastPara="1" wrap="square" lIns="90250" tIns="45175" rIns="90250" bIns="45175"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165600" y="6356350"/>
            <a:ext cx="3860800" cy="365125"/>
          </a:xfrm>
          <a:prstGeom prst="rect">
            <a:avLst/>
          </a:prstGeom>
          <a:noFill/>
          <a:ln>
            <a:noFill/>
          </a:ln>
        </p:spPr>
        <p:txBody>
          <a:bodyPr spcFirstLastPara="1" wrap="square" lIns="90250" tIns="45175" rIns="90250" bIns="45175" anchor="ctr" anchorCtr="0">
            <a:noAutofit/>
          </a:bodyPr>
          <a:lstStyle>
            <a:lvl1pPr marR="0" lvl="0"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737600" y="6356350"/>
            <a:ext cx="2844800" cy="365125"/>
          </a:xfrm>
          <a:prstGeom prst="rect">
            <a:avLst/>
          </a:prstGeom>
          <a:noFill/>
          <a:ln>
            <a:noFill/>
          </a:ln>
        </p:spPr>
        <p:txBody>
          <a:bodyPr spcFirstLastPara="1" wrap="square" lIns="90250" tIns="45175" rIns="90250" bIns="45175"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sp>
        <p:nvSpPr>
          <p:cNvPr id="200" name="Google Shape;200;p29"/>
          <p:cNvSpPr/>
          <p:nvPr/>
        </p:nvSpPr>
        <p:spPr>
          <a:xfrm>
            <a:off x="-12700" y="-6350"/>
            <a:ext cx="1221740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F">
                  <a:alpha val="44705"/>
                </a:srgbClr>
              </a:gs>
              <a:gs pos="100000">
                <a:srgbClr val="00EBF8">
                  <a:alpha val="54901"/>
                </a:srgbClr>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201" name="Google Shape;201;p29"/>
          <p:cNvSpPr/>
          <p:nvPr/>
        </p:nvSpPr>
        <p:spPr>
          <a:xfrm>
            <a:off x="5842000" y="-7937"/>
            <a:ext cx="63500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DB6"/>
              </a:gs>
              <a:gs pos="80000">
                <a:srgbClr val="009BE5"/>
              </a:gs>
              <a:gs pos="100000">
                <a:srgbClr val="009BE5"/>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nvGrpSpPr>
          <p:cNvPr id="202" name="Google Shape;202;p29"/>
          <p:cNvGrpSpPr/>
          <p:nvPr/>
        </p:nvGrpSpPr>
        <p:grpSpPr>
          <a:xfrm>
            <a:off x="-39103" y="-14808"/>
            <a:ext cx="12264822" cy="1083716"/>
            <a:chOff x="-29322" y="-1971"/>
            <a:chExt cx="9198255" cy="1086266"/>
          </a:xfrm>
        </p:grpSpPr>
        <p:sp>
          <p:nvSpPr>
            <p:cNvPr id="203" name="Google Shape;203;p29"/>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sp>
          <p:nvSpPr>
            <p:cNvPr id="204" name="Google Shape;204;p29"/>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grpSp>
      <p:sp>
        <p:nvSpPr>
          <p:cNvPr id="205" name="Google Shape;205;p29"/>
          <p:cNvSpPr txBox="1">
            <a:spLocks noGrp="1"/>
          </p:cNvSpPr>
          <p:nvPr>
            <p:ph type="title"/>
          </p:nvPr>
        </p:nvSpPr>
        <p:spPr>
          <a:xfrm>
            <a:off x="609600" y="704850"/>
            <a:ext cx="10972800" cy="1143000"/>
          </a:xfrm>
          <a:prstGeom prst="rect">
            <a:avLst/>
          </a:prstGeom>
          <a:noFill/>
          <a:ln>
            <a:noFill/>
          </a:ln>
        </p:spPr>
        <p:txBody>
          <a:bodyPr spcFirstLastPara="1" wrap="square" lIns="0" tIns="45175" rIns="0" bIns="0" anchor="b" anchorCtr="0">
            <a:noAutofit/>
          </a:bodyPr>
          <a:lstStyle>
            <a:lvl1pPr marR="0" lvl="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2pPr>
            <a:lvl3pPr marR="0" lvl="2"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3pPr>
            <a:lvl4pPr marR="0" lvl="3"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4pPr>
            <a:lvl5pPr marR="0" lvl="4"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5pPr>
            <a:lvl6pPr marR="0" lvl="5"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6pPr>
            <a:lvl7pPr marR="0" lvl="6"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7pPr>
            <a:lvl8pPr marR="0" lvl="7"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8pPr>
            <a:lvl9pPr marR="0" lvl="8"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9pPr>
          </a:lstStyle>
          <a:p>
            <a:endParaRPr/>
          </a:p>
        </p:txBody>
      </p:sp>
      <p:sp>
        <p:nvSpPr>
          <p:cNvPr id="206" name="Google Shape;206;p29"/>
          <p:cNvSpPr txBox="1">
            <a:spLocks noGrp="1"/>
          </p:cNvSpPr>
          <p:nvPr>
            <p:ph type="body" idx="1"/>
          </p:nvPr>
        </p:nvSpPr>
        <p:spPr>
          <a:xfrm>
            <a:off x="609600" y="1935162"/>
            <a:ext cx="10972800" cy="4389437"/>
          </a:xfrm>
          <a:prstGeom prst="rect">
            <a:avLst/>
          </a:prstGeom>
          <a:noFill/>
          <a:ln>
            <a:noFill/>
          </a:ln>
        </p:spPr>
        <p:txBody>
          <a:bodyPr spcFirstLastPara="1" wrap="square" lIns="90375" tIns="45175" rIns="90375" bIns="45175" anchor="t" anchorCtr="0">
            <a:noAutofit/>
          </a:bodyPr>
          <a:lstStyle>
            <a:lvl1pPr marL="457200" marR="0" lvl="0" indent="-385445" algn="l" rtl="0">
              <a:spcBef>
                <a:spcPts val="520"/>
              </a:spcBef>
              <a:spcAft>
                <a:spcPts val="0"/>
              </a:spcAft>
              <a:buClr>
                <a:srgbClr val="0BD0D9"/>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rgbClr val="0BD0D9"/>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rgbClr val="10CF9B"/>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07" name="Google Shape;207;p29"/>
          <p:cNvSpPr txBox="1">
            <a:spLocks noGrp="1"/>
          </p:cNvSpPr>
          <p:nvPr>
            <p:ph type="dt" idx="10"/>
          </p:nvPr>
        </p:nvSpPr>
        <p:spPr>
          <a:xfrm>
            <a:off x="609600" y="6356350"/>
            <a:ext cx="2844800"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200" b="0" i="0" u="none">
                <a:solidFill>
                  <a:srgbClr val="045C75"/>
                </a:solidFill>
                <a:latin typeface="Constantia"/>
                <a:ea typeface="Constantia"/>
                <a:cs typeface="Constantia"/>
                <a:sym typeface="Constantia"/>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08" name="Google Shape;208;p29"/>
          <p:cNvSpPr txBox="1">
            <a:spLocks noGrp="1"/>
          </p:cNvSpPr>
          <p:nvPr>
            <p:ph type="ftr" idx="11"/>
          </p:nvPr>
        </p:nvSpPr>
        <p:spPr>
          <a:xfrm>
            <a:off x="3556000" y="6356350"/>
            <a:ext cx="4470400"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9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09" name="Google Shape;209;p29"/>
          <p:cNvSpPr txBox="1">
            <a:spLocks noGrp="1"/>
          </p:cNvSpPr>
          <p:nvPr>
            <p:ph type="sldNum" idx="12"/>
          </p:nvPr>
        </p:nvSpPr>
        <p:spPr>
          <a:xfrm>
            <a:off x="10566400" y="6356350"/>
            <a:ext cx="1016000" cy="365125"/>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sp>
        <p:nvSpPr>
          <p:cNvPr id="215" name="Google Shape;215;p31"/>
          <p:cNvSpPr/>
          <p:nvPr/>
        </p:nvSpPr>
        <p:spPr>
          <a:xfrm>
            <a:off x="-12700" y="-6350"/>
            <a:ext cx="1221740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F">
                  <a:alpha val="44705"/>
                </a:srgbClr>
              </a:gs>
              <a:gs pos="100000">
                <a:srgbClr val="00EBF8">
                  <a:alpha val="54901"/>
                </a:srgbClr>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216" name="Google Shape;216;p31"/>
          <p:cNvSpPr/>
          <p:nvPr/>
        </p:nvSpPr>
        <p:spPr>
          <a:xfrm>
            <a:off x="5842000" y="-7937"/>
            <a:ext cx="63500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DB6"/>
              </a:gs>
              <a:gs pos="80000">
                <a:srgbClr val="009BE5"/>
              </a:gs>
              <a:gs pos="100000">
                <a:srgbClr val="009BE5"/>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nvGrpSpPr>
          <p:cNvPr id="217" name="Google Shape;217;p31"/>
          <p:cNvGrpSpPr/>
          <p:nvPr/>
        </p:nvGrpSpPr>
        <p:grpSpPr>
          <a:xfrm>
            <a:off x="-39103" y="-14808"/>
            <a:ext cx="12264822" cy="1083716"/>
            <a:chOff x="-29322" y="-1971"/>
            <a:chExt cx="9198255" cy="1086266"/>
          </a:xfrm>
        </p:grpSpPr>
        <p:sp>
          <p:nvSpPr>
            <p:cNvPr id="218" name="Google Shape;218;p31"/>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sp>
          <p:nvSpPr>
            <p:cNvPr id="219" name="Google Shape;219;p31"/>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grpSp>
      <p:sp>
        <p:nvSpPr>
          <p:cNvPr id="220" name="Google Shape;220;p31"/>
          <p:cNvSpPr txBox="1">
            <a:spLocks noGrp="1"/>
          </p:cNvSpPr>
          <p:nvPr>
            <p:ph type="title"/>
          </p:nvPr>
        </p:nvSpPr>
        <p:spPr>
          <a:xfrm>
            <a:off x="609600" y="704850"/>
            <a:ext cx="10972800" cy="1143000"/>
          </a:xfrm>
          <a:prstGeom prst="rect">
            <a:avLst/>
          </a:prstGeom>
          <a:noFill/>
          <a:ln>
            <a:noFill/>
          </a:ln>
        </p:spPr>
        <p:txBody>
          <a:bodyPr spcFirstLastPara="1" wrap="square" lIns="0" tIns="45175" rIns="0" bIns="0" anchor="b" anchorCtr="0">
            <a:noAutofit/>
          </a:bodyPr>
          <a:lstStyle>
            <a:lvl1pPr marR="0" lvl="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2pPr>
            <a:lvl3pPr marR="0" lvl="2"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3pPr>
            <a:lvl4pPr marR="0" lvl="3"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4pPr>
            <a:lvl5pPr marR="0" lvl="4"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5pPr>
            <a:lvl6pPr marR="0" lvl="5"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6pPr>
            <a:lvl7pPr marR="0" lvl="6"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7pPr>
            <a:lvl8pPr marR="0" lvl="7"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8pPr>
            <a:lvl9pPr marR="0" lvl="8"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9pPr>
          </a:lstStyle>
          <a:p>
            <a:endParaRPr/>
          </a:p>
        </p:txBody>
      </p:sp>
      <p:sp>
        <p:nvSpPr>
          <p:cNvPr id="221" name="Google Shape;221;p31"/>
          <p:cNvSpPr txBox="1">
            <a:spLocks noGrp="1"/>
          </p:cNvSpPr>
          <p:nvPr>
            <p:ph type="body" idx="1"/>
          </p:nvPr>
        </p:nvSpPr>
        <p:spPr>
          <a:xfrm>
            <a:off x="609600" y="1935162"/>
            <a:ext cx="10972800" cy="4389437"/>
          </a:xfrm>
          <a:prstGeom prst="rect">
            <a:avLst/>
          </a:prstGeom>
          <a:noFill/>
          <a:ln>
            <a:noFill/>
          </a:ln>
        </p:spPr>
        <p:txBody>
          <a:bodyPr spcFirstLastPara="1" wrap="square" lIns="90375" tIns="45175" rIns="90375" bIns="45175" anchor="t" anchorCtr="0">
            <a:noAutofit/>
          </a:bodyPr>
          <a:lstStyle>
            <a:lvl1pPr marL="457200" marR="0" lvl="0" indent="-385445" algn="l" rtl="0">
              <a:spcBef>
                <a:spcPts val="520"/>
              </a:spcBef>
              <a:spcAft>
                <a:spcPts val="0"/>
              </a:spcAft>
              <a:buClr>
                <a:srgbClr val="0BD0D9"/>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rgbClr val="0BD0D9"/>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rgbClr val="10CF9B"/>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222" name="Google Shape;222;p31"/>
          <p:cNvSpPr txBox="1">
            <a:spLocks noGrp="1"/>
          </p:cNvSpPr>
          <p:nvPr>
            <p:ph type="dt" idx="10"/>
          </p:nvPr>
        </p:nvSpPr>
        <p:spPr>
          <a:xfrm>
            <a:off x="609600" y="6356350"/>
            <a:ext cx="2844800"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200" b="0" i="0" u="none">
                <a:solidFill>
                  <a:srgbClr val="045C75"/>
                </a:solidFill>
                <a:latin typeface="Constantia"/>
                <a:ea typeface="Constantia"/>
                <a:cs typeface="Constantia"/>
                <a:sym typeface="Constantia"/>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23" name="Google Shape;223;p31"/>
          <p:cNvSpPr txBox="1">
            <a:spLocks noGrp="1"/>
          </p:cNvSpPr>
          <p:nvPr>
            <p:ph type="ftr" idx="11"/>
          </p:nvPr>
        </p:nvSpPr>
        <p:spPr>
          <a:xfrm>
            <a:off x="3556000" y="6356350"/>
            <a:ext cx="4470400"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9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24" name="Google Shape;224;p31"/>
          <p:cNvSpPr txBox="1">
            <a:spLocks noGrp="1"/>
          </p:cNvSpPr>
          <p:nvPr>
            <p:ph type="sldNum" idx="12"/>
          </p:nvPr>
        </p:nvSpPr>
        <p:spPr>
          <a:xfrm>
            <a:off x="10566400" y="6356350"/>
            <a:ext cx="1016000" cy="365125"/>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pic>
        <p:nvPicPr>
          <p:cNvPr id="230" name="Google Shape;230;p33"/>
          <p:cNvPicPr preferRelativeResize="0"/>
          <p:nvPr/>
        </p:nvPicPr>
        <p:blipFill rotWithShape="1">
          <a:blip r:embed="rId3">
            <a:alphaModFix/>
          </a:blip>
          <a:srcRect/>
          <a:stretch/>
        </p:blipFill>
        <p:spPr>
          <a:xfrm>
            <a:off x="1587" y="0"/>
            <a:ext cx="12188825" cy="6858000"/>
          </a:xfrm>
          <a:prstGeom prst="rect">
            <a:avLst/>
          </a:prstGeom>
          <a:noFill/>
          <a:ln>
            <a:noFill/>
          </a:ln>
        </p:spPr>
      </p:pic>
      <p:sp>
        <p:nvSpPr>
          <p:cNvPr id="231" name="Google Shape;231;p33"/>
          <p:cNvSpPr txBox="1">
            <a:spLocks noGrp="1"/>
          </p:cNvSpPr>
          <p:nvPr>
            <p:ph type="title"/>
          </p:nvPr>
        </p:nvSpPr>
        <p:spPr>
          <a:xfrm>
            <a:off x="838200" y="365125"/>
            <a:ext cx="10515600" cy="1325562"/>
          </a:xfrm>
          <a:prstGeom prst="rect">
            <a:avLst/>
          </a:prstGeom>
          <a:noFill/>
          <a:ln>
            <a:noFill/>
          </a:ln>
        </p:spPr>
        <p:txBody>
          <a:bodyPr spcFirstLastPara="1" wrap="square" lIns="85675" tIns="42825" rIns="85675" bIns="42825" anchor="ctr" anchorCtr="0">
            <a:noAutofit/>
          </a:bodyPr>
          <a:lstStyle>
            <a:lvl1pPr marR="0" lvl="0"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9pPr>
          </a:lstStyle>
          <a:p>
            <a:endParaRPr/>
          </a:p>
        </p:txBody>
      </p:sp>
      <p:sp>
        <p:nvSpPr>
          <p:cNvPr id="232" name="Google Shape;232;p33"/>
          <p:cNvSpPr txBox="1">
            <a:spLocks noGrp="1"/>
          </p:cNvSpPr>
          <p:nvPr>
            <p:ph type="body" idx="1"/>
          </p:nvPr>
        </p:nvSpPr>
        <p:spPr>
          <a:xfrm>
            <a:off x="838200" y="1825625"/>
            <a:ext cx="10515600" cy="4351337"/>
          </a:xfrm>
          <a:prstGeom prst="rect">
            <a:avLst/>
          </a:prstGeom>
          <a:noFill/>
          <a:ln>
            <a:noFill/>
          </a:ln>
        </p:spPr>
        <p:txBody>
          <a:bodyPr spcFirstLastPara="1" wrap="square" lIns="85675" tIns="42825" rIns="85675" bIns="42825" anchor="t" anchorCtr="0">
            <a:noAutofit/>
          </a:bodyPr>
          <a:lstStyle>
            <a:lvl1pPr marL="457200" marR="0" lvl="0" indent="-400050" algn="l" rtl="0">
              <a:lnSpc>
                <a:spcPct val="90000"/>
              </a:lnSpc>
              <a:spcBef>
                <a:spcPts val="9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rtl="0">
              <a:lnSpc>
                <a:spcPct val="90000"/>
              </a:lnSpc>
              <a:spcBef>
                <a:spcPts val="475"/>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49250" algn="l" rtl="0">
              <a:lnSpc>
                <a:spcPct val="90000"/>
              </a:lnSpc>
              <a:spcBef>
                <a:spcPts val="475"/>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pic>
        <p:nvPicPr>
          <p:cNvPr id="235" name="Google Shape;235;p35"/>
          <p:cNvPicPr preferRelativeResize="0"/>
          <p:nvPr/>
        </p:nvPicPr>
        <p:blipFill rotWithShape="1">
          <a:blip r:embed="rId3">
            <a:alphaModFix/>
          </a:blip>
          <a:srcRect/>
          <a:stretch/>
        </p:blipFill>
        <p:spPr>
          <a:xfrm>
            <a:off x="1587" y="0"/>
            <a:ext cx="12188825" cy="6858000"/>
          </a:xfrm>
          <a:prstGeom prst="rect">
            <a:avLst/>
          </a:prstGeom>
          <a:noFill/>
          <a:ln>
            <a:noFill/>
          </a:ln>
        </p:spPr>
      </p:pic>
      <p:sp>
        <p:nvSpPr>
          <p:cNvPr id="236" name="Google Shape;236;p35"/>
          <p:cNvSpPr txBox="1">
            <a:spLocks noGrp="1"/>
          </p:cNvSpPr>
          <p:nvPr>
            <p:ph type="title"/>
          </p:nvPr>
        </p:nvSpPr>
        <p:spPr>
          <a:xfrm>
            <a:off x="838200" y="365125"/>
            <a:ext cx="10515600" cy="1325562"/>
          </a:xfrm>
          <a:prstGeom prst="rect">
            <a:avLst/>
          </a:prstGeom>
          <a:noFill/>
          <a:ln>
            <a:noFill/>
          </a:ln>
        </p:spPr>
        <p:txBody>
          <a:bodyPr spcFirstLastPara="1" wrap="square" lIns="85700" tIns="42825" rIns="85700" bIns="42825" anchor="ctr" anchorCtr="0">
            <a:noAutofit/>
          </a:bodyPr>
          <a:lstStyle>
            <a:lvl1pPr marR="0" lvl="0"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9pPr>
          </a:lstStyle>
          <a:p>
            <a:endParaRPr/>
          </a:p>
        </p:txBody>
      </p:sp>
      <p:sp>
        <p:nvSpPr>
          <p:cNvPr id="237" name="Google Shape;237;p35"/>
          <p:cNvSpPr txBox="1">
            <a:spLocks noGrp="1"/>
          </p:cNvSpPr>
          <p:nvPr>
            <p:ph type="body" idx="1"/>
          </p:nvPr>
        </p:nvSpPr>
        <p:spPr>
          <a:xfrm>
            <a:off x="838200" y="1825625"/>
            <a:ext cx="10515600" cy="4351337"/>
          </a:xfrm>
          <a:prstGeom prst="rect">
            <a:avLst/>
          </a:prstGeom>
          <a:noFill/>
          <a:ln>
            <a:noFill/>
          </a:ln>
        </p:spPr>
        <p:txBody>
          <a:bodyPr spcFirstLastPara="1" wrap="square" lIns="85700" tIns="42825" rIns="85700" bIns="42825" anchor="t" anchorCtr="0">
            <a:noAutofit/>
          </a:bodyPr>
          <a:lstStyle>
            <a:lvl1pPr marL="457200" marR="0" lvl="0" indent="-400050" algn="l" rtl="0">
              <a:lnSpc>
                <a:spcPct val="90000"/>
              </a:lnSpc>
              <a:spcBef>
                <a:spcPts val="9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rtl="0">
              <a:lnSpc>
                <a:spcPct val="90000"/>
              </a:lnSpc>
              <a:spcBef>
                <a:spcPts val="475"/>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49250" algn="l" rtl="0">
              <a:lnSpc>
                <a:spcPct val="90000"/>
              </a:lnSpc>
              <a:spcBef>
                <a:spcPts val="475"/>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23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39"/>
          <p:cNvSpPr txBox="1">
            <a:spLocks noGrp="1"/>
          </p:cNvSpPr>
          <p:nvPr>
            <p:ph type="title"/>
          </p:nvPr>
        </p:nvSpPr>
        <p:spPr>
          <a:xfrm>
            <a:off x="609600" y="261937"/>
            <a:ext cx="10972800" cy="1143000"/>
          </a:xfrm>
          <a:prstGeom prst="rect">
            <a:avLst/>
          </a:prstGeom>
          <a:noFill/>
          <a:ln>
            <a:noFill/>
          </a:ln>
        </p:spPr>
        <p:txBody>
          <a:bodyPr spcFirstLastPara="1" wrap="square" lIns="91275" tIns="45625" rIns="91275" bIns="45625" anchor="ctr" anchorCtr="0">
            <a:noAutofit/>
          </a:bodyPr>
          <a:lstStyle>
            <a:lvl1pPr marR="0" lvl="0" algn="ctr" rtl="0">
              <a:spcBef>
                <a:spcPts val="0"/>
              </a:spcBef>
              <a:spcAft>
                <a:spcPts val="0"/>
              </a:spcAft>
              <a:buSzPts val="1400"/>
              <a:buNone/>
              <a:defRPr sz="4400" b="0" i="0" u="none" strike="noStrike" cap="none">
                <a:solidFill>
                  <a:schemeClr val="dk1"/>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1"/>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1"/>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1"/>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1"/>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43" name="Google Shape;243;p39"/>
          <p:cNvSpPr txBox="1">
            <a:spLocks noGrp="1"/>
          </p:cNvSpPr>
          <p:nvPr>
            <p:ph type="body" idx="1"/>
          </p:nvPr>
        </p:nvSpPr>
        <p:spPr>
          <a:xfrm>
            <a:off x="609600" y="1600200"/>
            <a:ext cx="10972800" cy="4525962"/>
          </a:xfrm>
          <a:prstGeom prst="rect">
            <a:avLst/>
          </a:prstGeom>
          <a:noFill/>
          <a:ln>
            <a:noFill/>
          </a:ln>
        </p:spPr>
        <p:txBody>
          <a:bodyPr spcFirstLastPara="1" wrap="square" lIns="91275" tIns="45625" rIns="91275"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4" name="Google Shape;244;p39"/>
          <p:cNvSpPr txBox="1">
            <a:spLocks noGrp="1"/>
          </p:cNvSpPr>
          <p:nvPr>
            <p:ph type="dt" idx="10"/>
          </p:nvPr>
        </p:nvSpPr>
        <p:spPr>
          <a:xfrm>
            <a:off x="609600" y="6356350"/>
            <a:ext cx="2844800" cy="365125"/>
          </a:xfrm>
          <a:prstGeom prst="rect">
            <a:avLst/>
          </a:prstGeom>
          <a:noFill/>
          <a:ln>
            <a:noFill/>
          </a:ln>
        </p:spPr>
        <p:txBody>
          <a:bodyPr spcFirstLastPara="1" wrap="square" lIns="91275" tIns="45625" rIns="91275" bIns="45625"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45" name="Google Shape;245;p39"/>
          <p:cNvSpPr txBox="1">
            <a:spLocks noGrp="1"/>
          </p:cNvSpPr>
          <p:nvPr>
            <p:ph type="ftr" idx="11"/>
          </p:nvPr>
        </p:nvSpPr>
        <p:spPr>
          <a:xfrm>
            <a:off x="4165600" y="6356350"/>
            <a:ext cx="3860800" cy="365125"/>
          </a:xfrm>
          <a:prstGeom prst="rect">
            <a:avLst/>
          </a:prstGeom>
          <a:noFill/>
          <a:ln>
            <a:noFill/>
          </a:ln>
        </p:spPr>
        <p:txBody>
          <a:bodyPr spcFirstLastPara="1" wrap="square" lIns="91275" tIns="45625" rIns="91275" bIns="45625" anchor="ctr" anchorCtr="0">
            <a:noAutofit/>
          </a:bodyPr>
          <a:lstStyle>
            <a:lvl1pPr marR="0" lvl="0" algn="l" rtl="0">
              <a:lnSpc>
                <a:spcPct val="100000"/>
              </a:lnSpc>
              <a:spcBef>
                <a:spcPts val="0"/>
              </a:spcBef>
              <a:spcAft>
                <a:spcPts val="0"/>
              </a:spcAft>
              <a:buSzPts val="1400"/>
              <a:buNone/>
              <a:defRPr sz="19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246" name="Google Shape;246;p39"/>
          <p:cNvSpPr txBox="1">
            <a:spLocks noGrp="1"/>
          </p:cNvSpPr>
          <p:nvPr>
            <p:ph type="sldNum" idx="12"/>
          </p:nvPr>
        </p:nvSpPr>
        <p:spPr>
          <a:xfrm>
            <a:off x="8737600" y="6356350"/>
            <a:ext cx="2844800" cy="365125"/>
          </a:xfrm>
          <a:prstGeom prst="rect">
            <a:avLst/>
          </a:prstGeom>
          <a:noFill/>
          <a:ln>
            <a:noFill/>
          </a:ln>
        </p:spPr>
        <p:txBody>
          <a:bodyPr spcFirstLastPara="1" wrap="square" lIns="91275" tIns="45625" rIns="91275" bIns="45625"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pic>
        <p:nvPicPr>
          <p:cNvPr id="254" name="Google Shape;254;p4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55" name="Google Shape;255;p41"/>
          <p:cNvSpPr txBox="1">
            <a:spLocks noGrp="1"/>
          </p:cNvSpPr>
          <p:nvPr>
            <p:ph type="title"/>
          </p:nvPr>
        </p:nvSpPr>
        <p:spPr>
          <a:xfrm>
            <a:off x="838200" y="365125"/>
            <a:ext cx="10515600" cy="1325562"/>
          </a:xfrm>
          <a:prstGeom prst="rect">
            <a:avLst/>
          </a:prstGeom>
          <a:noFill/>
          <a:ln>
            <a:noFill/>
          </a:ln>
        </p:spPr>
        <p:txBody>
          <a:bodyPr spcFirstLastPara="1" wrap="square" lIns="86400" tIns="43200" rIns="86400" bIns="43200" anchor="ctr" anchorCtr="0">
            <a:noAutofit/>
          </a:bodyPr>
          <a:lstStyle>
            <a:lvl1pPr marR="0" lvl="0"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9pPr>
          </a:lstStyle>
          <a:p>
            <a:endParaRPr/>
          </a:p>
        </p:txBody>
      </p:sp>
      <p:sp>
        <p:nvSpPr>
          <p:cNvPr id="256" name="Google Shape;256;p41"/>
          <p:cNvSpPr txBox="1">
            <a:spLocks noGrp="1"/>
          </p:cNvSpPr>
          <p:nvPr>
            <p:ph type="body" idx="1"/>
          </p:nvPr>
        </p:nvSpPr>
        <p:spPr>
          <a:xfrm>
            <a:off x="838200" y="1825625"/>
            <a:ext cx="10515600" cy="4351337"/>
          </a:xfrm>
          <a:prstGeom prst="rect">
            <a:avLst/>
          </a:prstGeom>
          <a:noFill/>
          <a:ln>
            <a:noFill/>
          </a:ln>
        </p:spPr>
        <p:txBody>
          <a:bodyPr spcFirstLastPara="1" wrap="square" lIns="86400" tIns="43200" rIns="86400" bIns="43200" anchor="t" anchorCtr="0">
            <a:noAutofit/>
          </a:bodyPr>
          <a:lstStyle>
            <a:lvl1pPr marL="457200" marR="0" lvl="0" indent="-400050" algn="l" rtl="0">
              <a:lnSpc>
                <a:spcPct val="90000"/>
              </a:lnSpc>
              <a:spcBef>
                <a:spcPts val="9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rtl="0">
              <a:lnSpc>
                <a:spcPct val="90000"/>
              </a:lnSpc>
              <a:spcBef>
                <a:spcPts val="475"/>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49250" algn="l" rtl="0">
              <a:lnSpc>
                <a:spcPct val="90000"/>
              </a:lnSpc>
              <a:spcBef>
                <a:spcPts val="475"/>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8"/>
        <p:cNvGrpSpPr/>
        <p:nvPr/>
      </p:nvGrpSpPr>
      <p:grpSpPr>
        <a:xfrm>
          <a:off x="0" y="0"/>
          <a:ext cx="0" cy="0"/>
          <a:chOff x="0" y="0"/>
          <a:chExt cx="0" cy="0"/>
        </a:xfrm>
      </p:grpSpPr>
      <p:pic>
        <p:nvPicPr>
          <p:cNvPr id="259" name="Google Shape;259;p4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60" name="Google Shape;260;p43"/>
          <p:cNvSpPr txBox="1">
            <a:spLocks noGrp="1"/>
          </p:cNvSpPr>
          <p:nvPr>
            <p:ph type="title"/>
          </p:nvPr>
        </p:nvSpPr>
        <p:spPr>
          <a:xfrm>
            <a:off x="838200" y="365125"/>
            <a:ext cx="10515600" cy="1325562"/>
          </a:xfrm>
          <a:prstGeom prst="rect">
            <a:avLst/>
          </a:prstGeom>
          <a:noFill/>
          <a:ln>
            <a:noFill/>
          </a:ln>
        </p:spPr>
        <p:txBody>
          <a:bodyPr spcFirstLastPara="1" wrap="square" lIns="85725" tIns="42850" rIns="85725" bIns="42850" anchor="ctr" anchorCtr="0">
            <a:noAutofit/>
          </a:bodyPr>
          <a:lstStyle>
            <a:lvl1pPr marR="0" lvl="0"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9pPr>
          </a:lstStyle>
          <a:p>
            <a:endParaRPr/>
          </a:p>
        </p:txBody>
      </p:sp>
      <p:sp>
        <p:nvSpPr>
          <p:cNvPr id="261" name="Google Shape;261;p43"/>
          <p:cNvSpPr txBox="1">
            <a:spLocks noGrp="1"/>
          </p:cNvSpPr>
          <p:nvPr>
            <p:ph type="body" idx="1"/>
          </p:nvPr>
        </p:nvSpPr>
        <p:spPr>
          <a:xfrm>
            <a:off x="838200" y="1825625"/>
            <a:ext cx="10515600" cy="4351337"/>
          </a:xfrm>
          <a:prstGeom prst="rect">
            <a:avLst/>
          </a:prstGeom>
          <a:noFill/>
          <a:ln>
            <a:noFill/>
          </a:ln>
        </p:spPr>
        <p:txBody>
          <a:bodyPr spcFirstLastPara="1" wrap="square" lIns="85725" tIns="42850" rIns="85725" bIns="42850" anchor="t" anchorCtr="0">
            <a:noAutofit/>
          </a:bodyPr>
          <a:lstStyle>
            <a:lvl1pPr marL="457200" marR="0" lvl="0" indent="-400050" algn="l" rtl="0">
              <a:lnSpc>
                <a:spcPct val="90000"/>
              </a:lnSpc>
              <a:spcBef>
                <a:spcPts val="9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rtl="0">
              <a:lnSpc>
                <a:spcPct val="90000"/>
              </a:lnSpc>
              <a:spcBef>
                <a:spcPts val="475"/>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49250" algn="l" rtl="0">
              <a:lnSpc>
                <a:spcPct val="90000"/>
              </a:lnSpc>
              <a:spcBef>
                <a:spcPts val="475"/>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
        <p:cNvGrpSpPr/>
        <p:nvPr/>
      </p:nvGrpSpPr>
      <p:grpSpPr>
        <a:xfrm>
          <a:off x="0" y="0"/>
          <a:ext cx="0" cy="0"/>
          <a:chOff x="0" y="0"/>
          <a:chExt cx="0" cy="0"/>
        </a:xfrm>
      </p:grpSpPr>
      <p:pic>
        <p:nvPicPr>
          <p:cNvPr id="264" name="Google Shape;264;p4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65" name="Google Shape;265;p45"/>
          <p:cNvSpPr txBox="1">
            <a:spLocks noGrp="1"/>
          </p:cNvSpPr>
          <p:nvPr>
            <p:ph type="title"/>
          </p:nvPr>
        </p:nvSpPr>
        <p:spPr>
          <a:xfrm>
            <a:off x="838200" y="365125"/>
            <a:ext cx="10515600" cy="1325562"/>
          </a:xfrm>
          <a:prstGeom prst="rect">
            <a:avLst/>
          </a:prstGeom>
          <a:noFill/>
          <a:ln>
            <a:noFill/>
          </a:ln>
        </p:spPr>
        <p:txBody>
          <a:bodyPr spcFirstLastPara="1" wrap="square" lIns="85775" tIns="42875" rIns="85775" bIns="42875" anchor="ctr" anchorCtr="0">
            <a:noAutofit/>
          </a:bodyPr>
          <a:lstStyle>
            <a:lvl1pPr marR="0" lvl="0"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9pPr>
          </a:lstStyle>
          <a:p>
            <a:endParaRPr/>
          </a:p>
        </p:txBody>
      </p:sp>
      <p:sp>
        <p:nvSpPr>
          <p:cNvPr id="266" name="Google Shape;266;p45"/>
          <p:cNvSpPr txBox="1">
            <a:spLocks noGrp="1"/>
          </p:cNvSpPr>
          <p:nvPr>
            <p:ph type="body" idx="1"/>
          </p:nvPr>
        </p:nvSpPr>
        <p:spPr>
          <a:xfrm>
            <a:off x="838200" y="1825625"/>
            <a:ext cx="10515600" cy="4351337"/>
          </a:xfrm>
          <a:prstGeom prst="rect">
            <a:avLst/>
          </a:prstGeom>
          <a:noFill/>
          <a:ln>
            <a:noFill/>
          </a:ln>
        </p:spPr>
        <p:txBody>
          <a:bodyPr spcFirstLastPara="1" wrap="square" lIns="85775" tIns="42875" rIns="85775" bIns="42875" anchor="t" anchorCtr="0">
            <a:noAutofit/>
          </a:bodyPr>
          <a:lstStyle>
            <a:lvl1pPr marL="457200" marR="0" lvl="0" indent="-400050" algn="l" rtl="0">
              <a:lnSpc>
                <a:spcPct val="90000"/>
              </a:lnSpc>
              <a:spcBef>
                <a:spcPts val="9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rtl="0">
              <a:lnSpc>
                <a:spcPct val="90000"/>
              </a:lnSpc>
              <a:spcBef>
                <a:spcPts val="475"/>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49250" algn="l" rtl="0">
              <a:lnSpc>
                <a:spcPct val="90000"/>
              </a:lnSpc>
              <a:spcBef>
                <a:spcPts val="475"/>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8"/>
        <p:cNvGrpSpPr/>
        <p:nvPr/>
      </p:nvGrpSpPr>
      <p:grpSpPr>
        <a:xfrm>
          <a:off x="0" y="0"/>
          <a:ext cx="0" cy="0"/>
          <a:chOff x="0" y="0"/>
          <a:chExt cx="0" cy="0"/>
        </a:xfrm>
      </p:grpSpPr>
      <p:pic>
        <p:nvPicPr>
          <p:cNvPr id="269" name="Google Shape;269;p4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0" name="Google Shape;270;p47"/>
          <p:cNvSpPr txBox="1">
            <a:spLocks noGrp="1"/>
          </p:cNvSpPr>
          <p:nvPr>
            <p:ph type="title"/>
          </p:nvPr>
        </p:nvSpPr>
        <p:spPr>
          <a:xfrm>
            <a:off x="838200" y="365125"/>
            <a:ext cx="10515600" cy="1325562"/>
          </a:xfrm>
          <a:prstGeom prst="rect">
            <a:avLst/>
          </a:prstGeom>
          <a:noFill/>
          <a:ln>
            <a:noFill/>
          </a:ln>
        </p:spPr>
        <p:txBody>
          <a:bodyPr spcFirstLastPara="1" wrap="square" lIns="85825" tIns="42900" rIns="85825" bIns="42900" anchor="ctr" anchorCtr="0">
            <a:noAutofit/>
          </a:bodyPr>
          <a:lstStyle>
            <a:lvl1pPr marR="0" lvl="0"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9pPr>
          </a:lstStyle>
          <a:p>
            <a:endParaRPr/>
          </a:p>
        </p:txBody>
      </p:sp>
      <p:sp>
        <p:nvSpPr>
          <p:cNvPr id="271" name="Google Shape;271;p47"/>
          <p:cNvSpPr txBox="1">
            <a:spLocks noGrp="1"/>
          </p:cNvSpPr>
          <p:nvPr>
            <p:ph type="body" idx="1"/>
          </p:nvPr>
        </p:nvSpPr>
        <p:spPr>
          <a:xfrm>
            <a:off x="838200" y="1825625"/>
            <a:ext cx="10515600" cy="4351337"/>
          </a:xfrm>
          <a:prstGeom prst="rect">
            <a:avLst/>
          </a:prstGeom>
          <a:noFill/>
          <a:ln>
            <a:noFill/>
          </a:ln>
        </p:spPr>
        <p:txBody>
          <a:bodyPr spcFirstLastPara="1" wrap="square" lIns="85825" tIns="42900" rIns="85825" bIns="42900" anchor="t" anchorCtr="0">
            <a:noAutofit/>
          </a:bodyPr>
          <a:lstStyle>
            <a:lvl1pPr marL="457200" marR="0" lvl="0" indent="-400050" algn="l" rtl="0">
              <a:lnSpc>
                <a:spcPct val="90000"/>
              </a:lnSpc>
              <a:spcBef>
                <a:spcPts val="9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rtl="0">
              <a:lnSpc>
                <a:spcPct val="90000"/>
              </a:lnSpc>
              <a:spcBef>
                <a:spcPts val="475"/>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49250" algn="l" rtl="0">
              <a:lnSpc>
                <a:spcPct val="90000"/>
              </a:lnSpc>
              <a:spcBef>
                <a:spcPts val="475"/>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8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pic>
        <p:nvPicPr>
          <p:cNvPr id="274" name="Google Shape;274;p4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5" name="Google Shape;275;p49"/>
          <p:cNvSpPr txBox="1">
            <a:spLocks noGrp="1"/>
          </p:cNvSpPr>
          <p:nvPr>
            <p:ph type="title"/>
          </p:nvPr>
        </p:nvSpPr>
        <p:spPr>
          <a:xfrm>
            <a:off x="838200" y="365125"/>
            <a:ext cx="10515600" cy="1325562"/>
          </a:xfrm>
          <a:prstGeom prst="rect">
            <a:avLst/>
          </a:prstGeom>
          <a:noFill/>
          <a:ln>
            <a:noFill/>
          </a:ln>
        </p:spPr>
        <p:txBody>
          <a:bodyPr spcFirstLastPara="1" wrap="square" lIns="85900" tIns="42925" rIns="85900" bIns="42925" anchor="ctr" anchorCtr="0">
            <a:noAutofit/>
          </a:bodyPr>
          <a:lstStyle>
            <a:lvl1pPr marR="0" lvl="0"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9pPr>
          </a:lstStyle>
          <a:p>
            <a:endParaRPr/>
          </a:p>
        </p:txBody>
      </p:sp>
      <p:sp>
        <p:nvSpPr>
          <p:cNvPr id="276" name="Google Shape;276;p49"/>
          <p:cNvSpPr txBox="1">
            <a:spLocks noGrp="1"/>
          </p:cNvSpPr>
          <p:nvPr>
            <p:ph type="body" idx="1"/>
          </p:nvPr>
        </p:nvSpPr>
        <p:spPr>
          <a:xfrm>
            <a:off x="838200" y="1825625"/>
            <a:ext cx="10515600" cy="4351337"/>
          </a:xfrm>
          <a:prstGeom prst="rect">
            <a:avLst/>
          </a:prstGeom>
          <a:noFill/>
          <a:ln>
            <a:noFill/>
          </a:ln>
        </p:spPr>
        <p:txBody>
          <a:bodyPr spcFirstLastPara="1" wrap="square" lIns="85900" tIns="42925" rIns="85900" bIns="42925" anchor="t" anchorCtr="0">
            <a:noAutofit/>
          </a:bodyPr>
          <a:lstStyle>
            <a:lvl1pPr marL="457200" marR="0" lvl="0" indent="-400050" algn="l" rtl="0">
              <a:lnSpc>
                <a:spcPct val="90000"/>
              </a:lnSpc>
              <a:spcBef>
                <a:spcPts val="9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rtl="0">
              <a:lnSpc>
                <a:spcPct val="90000"/>
              </a:lnSpc>
              <a:spcBef>
                <a:spcPts val="475"/>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49250" algn="l" rtl="0">
              <a:lnSpc>
                <a:spcPct val="90000"/>
              </a:lnSpc>
              <a:spcBef>
                <a:spcPts val="475"/>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8"/>
        <p:cNvGrpSpPr/>
        <p:nvPr/>
      </p:nvGrpSpPr>
      <p:grpSpPr>
        <a:xfrm>
          <a:off x="0" y="0"/>
          <a:ext cx="0" cy="0"/>
          <a:chOff x="0" y="0"/>
          <a:chExt cx="0" cy="0"/>
        </a:xfrm>
      </p:grpSpPr>
      <p:pic>
        <p:nvPicPr>
          <p:cNvPr id="279" name="Google Shape;279;p5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80" name="Google Shape;280;p51"/>
          <p:cNvSpPr txBox="1">
            <a:spLocks noGrp="1"/>
          </p:cNvSpPr>
          <p:nvPr>
            <p:ph type="title"/>
          </p:nvPr>
        </p:nvSpPr>
        <p:spPr>
          <a:xfrm>
            <a:off x="838200" y="365125"/>
            <a:ext cx="10515600" cy="1325562"/>
          </a:xfrm>
          <a:prstGeom prst="rect">
            <a:avLst/>
          </a:prstGeom>
          <a:noFill/>
          <a:ln>
            <a:noFill/>
          </a:ln>
        </p:spPr>
        <p:txBody>
          <a:bodyPr spcFirstLastPara="1" wrap="square" lIns="85975" tIns="42975" rIns="85975" bIns="42975" anchor="ctr" anchorCtr="0">
            <a:noAutofit/>
          </a:bodyPr>
          <a:lstStyle>
            <a:lvl1pPr marR="0" lvl="0"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9pPr>
          </a:lstStyle>
          <a:p>
            <a:endParaRPr/>
          </a:p>
        </p:txBody>
      </p:sp>
      <p:sp>
        <p:nvSpPr>
          <p:cNvPr id="281" name="Google Shape;281;p51"/>
          <p:cNvSpPr txBox="1">
            <a:spLocks noGrp="1"/>
          </p:cNvSpPr>
          <p:nvPr>
            <p:ph type="body" idx="1"/>
          </p:nvPr>
        </p:nvSpPr>
        <p:spPr>
          <a:xfrm>
            <a:off x="838200" y="1825625"/>
            <a:ext cx="10515600" cy="4351337"/>
          </a:xfrm>
          <a:prstGeom prst="rect">
            <a:avLst/>
          </a:prstGeom>
          <a:noFill/>
          <a:ln>
            <a:noFill/>
          </a:ln>
        </p:spPr>
        <p:txBody>
          <a:bodyPr spcFirstLastPara="1" wrap="square" lIns="85975" tIns="42975" rIns="85975" bIns="42975" anchor="t" anchorCtr="0">
            <a:noAutofit/>
          </a:bodyPr>
          <a:lstStyle>
            <a:lvl1pPr marL="457200" marR="0" lvl="0" indent="-400050" algn="l" rtl="0">
              <a:lnSpc>
                <a:spcPct val="90000"/>
              </a:lnSpc>
              <a:spcBef>
                <a:spcPts val="9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rtl="0">
              <a:lnSpc>
                <a:spcPct val="90000"/>
              </a:lnSpc>
              <a:spcBef>
                <a:spcPts val="475"/>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49250" algn="l" rtl="0">
              <a:lnSpc>
                <a:spcPct val="90000"/>
              </a:lnSpc>
              <a:spcBef>
                <a:spcPts val="475"/>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pic>
        <p:nvPicPr>
          <p:cNvPr id="294" name="Google Shape;294;p5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95" name="Google Shape;295;p57"/>
          <p:cNvSpPr txBox="1">
            <a:spLocks noGrp="1"/>
          </p:cNvSpPr>
          <p:nvPr>
            <p:ph type="title"/>
          </p:nvPr>
        </p:nvSpPr>
        <p:spPr>
          <a:xfrm>
            <a:off x="838200" y="365125"/>
            <a:ext cx="10515600" cy="1325562"/>
          </a:xfrm>
          <a:prstGeom prst="rect">
            <a:avLst/>
          </a:prstGeom>
          <a:noFill/>
          <a:ln>
            <a:noFill/>
          </a:ln>
        </p:spPr>
        <p:txBody>
          <a:bodyPr spcFirstLastPara="1" wrap="square" lIns="86300" tIns="43125" rIns="86300" bIns="43125" anchor="ctr" anchorCtr="0">
            <a:noAutofit/>
          </a:bodyPr>
          <a:lstStyle>
            <a:lvl1pPr marR="0" lvl="0"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9pPr>
          </a:lstStyle>
          <a:p>
            <a:endParaRPr/>
          </a:p>
        </p:txBody>
      </p:sp>
      <p:sp>
        <p:nvSpPr>
          <p:cNvPr id="296" name="Google Shape;296;p57"/>
          <p:cNvSpPr txBox="1">
            <a:spLocks noGrp="1"/>
          </p:cNvSpPr>
          <p:nvPr>
            <p:ph type="body" idx="1"/>
          </p:nvPr>
        </p:nvSpPr>
        <p:spPr>
          <a:xfrm>
            <a:off x="838200" y="1825625"/>
            <a:ext cx="10515600" cy="4351337"/>
          </a:xfrm>
          <a:prstGeom prst="rect">
            <a:avLst/>
          </a:prstGeom>
          <a:noFill/>
          <a:ln>
            <a:noFill/>
          </a:ln>
        </p:spPr>
        <p:txBody>
          <a:bodyPr spcFirstLastPara="1" wrap="square" lIns="86300" tIns="43125" rIns="86300" bIns="43125" anchor="t" anchorCtr="0">
            <a:noAutofit/>
          </a:bodyPr>
          <a:lstStyle>
            <a:lvl1pPr marL="457200" marR="0" lvl="0" indent="-400050" algn="l" rtl="0">
              <a:lnSpc>
                <a:spcPct val="90000"/>
              </a:lnSpc>
              <a:spcBef>
                <a:spcPts val="9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rtl="0">
              <a:lnSpc>
                <a:spcPct val="90000"/>
              </a:lnSpc>
              <a:spcBef>
                <a:spcPts val="475"/>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49250" algn="l" rtl="0">
              <a:lnSpc>
                <a:spcPct val="90000"/>
              </a:lnSpc>
              <a:spcBef>
                <a:spcPts val="475"/>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
        <p:nvSpPr>
          <p:cNvPr id="299" name="Google Shape;299;p59"/>
          <p:cNvSpPr txBox="1">
            <a:spLocks noGrp="1"/>
          </p:cNvSpPr>
          <p:nvPr>
            <p:ph type="title"/>
          </p:nvPr>
        </p:nvSpPr>
        <p:spPr>
          <a:xfrm>
            <a:off x="609600" y="274637"/>
            <a:ext cx="10972800" cy="1143000"/>
          </a:xfrm>
          <a:prstGeom prst="rect">
            <a:avLst/>
          </a:prstGeom>
          <a:noFill/>
          <a:ln>
            <a:noFill/>
          </a:ln>
        </p:spPr>
        <p:txBody>
          <a:bodyPr spcFirstLastPara="1" wrap="square" lIns="91275" tIns="45625" rIns="91275" bIns="45625"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0" name="Google Shape;300;p59"/>
          <p:cNvSpPr txBox="1">
            <a:spLocks noGrp="1"/>
          </p:cNvSpPr>
          <p:nvPr>
            <p:ph type="body" idx="1"/>
          </p:nvPr>
        </p:nvSpPr>
        <p:spPr>
          <a:xfrm>
            <a:off x="609600" y="1600200"/>
            <a:ext cx="10972800" cy="4525962"/>
          </a:xfrm>
          <a:prstGeom prst="rect">
            <a:avLst/>
          </a:prstGeom>
          <a:noFill/>
          <a:ln>
            <a:noFill/>
          </a:ln>
        </p:spPr>
        <p:txBody>
          <a:bodyPr spcFirstLastPara="1" wrap="square" lIns="91275" tIns="45625" rIns="91275" bIns="456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1" name="Google Shape;301;p59"/>
          <p:cNvSpPr txBox="1">
            <a:spLocks noGrp="1"/>
          </p:cNvSpPr>
          <p:nvPr>
            <p:ph type="dt" idx="10"/>
          </p:nvPr>
        </p:nvSpPr>
        <p:spPr>
          <a:xfrm>
            <a:off x="609600" y="6245225"/>
            <a:ext cx="2844800" cy="476250"/>
          </a:xfrm>
          <a:prstGeom prst="rect">
            <a:avLst/>
          </a:prstGeom>
          <a:noFill/>
          <a:ln>
            <a:noFill/>
          </a:ln>
        </p:spPr>
        <p:txBody>
          <a:bodyPr spcFirstLastPara="1" wrap="square" lIns="91275" tIns="45625" rIns="91275" bIns="45625" anchor="t" anchorCtr="0">
            <a:noAutofit/>
          </a:bodyPr>
          <a:lstStyle>
            <a:lvl1pPr marR="0" lvl="0" algn="l" rtl="0">
              <a:lnSpc>
                <a:spcPct val="100000"/>
              </a:lnSpc>
              <a:spcBef>
                <a:spcPts val="0"/>
              </a:spcBef>
              <a:spcAft>
                <a:spcPts val="0"/>
              </a:spcAft>
              <a:buSzPts val="1400"/>
              <a:buNone/>
              <a:defRPr sz="19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02" name="Google Shape;302;p59"/>
          <p:cNvSpPr txBox="1">
            <a:spLocks noGrp="1"/>
          </p:cNvSpPr>
          <p:nvPr>
            <p:ph type="ftr" idx="11"/>
          </p:nvPr>
        </p:nvSpPr>
        <p:spPr>
          <a:xfrm>
            <a:off x="4165600" y="6245225"/>
            <a:ext cx="3860800" cy="476250"/>
          </a:xfrm>
          <a:prstGeom prst="rect">
            <a:avLst/>
          </a:prstGeom>
          <a:noFill/>
          <a:ln>
            <a:noFill/>
          </a:ln>
        </p:spPr>
        <p:txBody>
          <a:bodyPr spcFirstLastPara="1" wrap="square" lIns="91275" tIns="45625" rIns="91275" bIns="45625" anchor="t" anchorCtr="0">
            <a:noAutofit/>
          </a:bodyPr>
          <a:lstStyle>
            <a:lvl1pPr marR="0" lvl="0" algn="l" rtl="0">
              <a:lnSpc>
                <a:spcPct val="100000"/>
              </a:lnSpc>
              <a:spcBef>
                <a:spcPts val="0"/>
              </a:spcBef>
              <a:spcAft>
                <a:spcPts val="0"/>
              </a:spcAft>
              <a:buSzPts val="1400"/>
              <a:buNone/>
              <a:defRPr sz="19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303" name="Google Shape;303;p59"/>
          <p:cNvSpPr txBox="1">
            <a:spLocks noGrp="1"/>
          </p:cNvSpPr>
          <p:nvPr>
            <p:ph type="sldNum" idx="12"/>
          </p:nvPr>
        </p:nvSpPr>
        <p:spPr>
          <a:xfrm>
            <a:off x="8737600" y="6245225"/>
            <a:ext cx="2844800" cy="476250"/>
          </a:xfrm>
          <a:prstGeom prst="rect">
            <a:avLst/>
          </a:prstGeom>
          <a:noFill/>
          <a:ln>
            <a:noFill/>
          </a:ln>
        </p:spPr>
        <p:txBody>
          <a:bodyPr spcFirstLastPara="1" wrap="square" lIns="91275" tIns="45625" rIns="91275" bIns="45625"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0"/>
        <p:cNvGrpSpPr/>
        <p:nvPr/>
      </p:nvGrpSpPr>
      <p:grpSpPr>
        <a:xfrm>
          <a:off x="0" y="0"/>
          <a:ext cx="0" cy="0"/>
          <a:chOff x="0" y="0"/>
          <a:chExt cx="0" cy="0"/>
        </a:xfrm>
      </p:grpSpPr>
      <p:pic>
        <p:nvPicPr>
          <p:cNvPr id="311" name="Google Shape;311;p6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12" name="Google Shape;312;p61"/>
          <p:cNvSpPr txBox="1">
            <a:spLocks noGrp="1"/>
          </p:cNvSpPr>
          <p:nvPr>
            <p:ph type="title"/>
          </p:nvPr>
        </p:nvSpPr>
        <p:spPr>
          <a:xfrm>
            <a:off x="838200" y="365125"/>
            <a:ext cx="10515600" cy="1325562"/>
          </a:xfrm>
          <a:prstGeom prst="rect">
            <a:avLst/>
          </a:prstGeom>
          <a:noFill/>
          <a:ln>
            <a:noFill/>
          </a:ln>
        </p:spPr>
        <p:txBody>
          <a:bodyPr spcFirstLastPara="1" wrap="square" lIns="86675" tIns="43325" rIns="86675" bIns="43325" anchor="ctr" anchorCtr="0">
            <a:noAutofit/>
          </a:bodyPr>
          <a:lstStyle>
            <a:lvl1pPr marR="0" lvl="0"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200" b="0" i="0" u="none" strike="noStrike" cap="none">
                <a:solidFill>
                  <a:schemeClr val="dk1"/>
                </a:solidFill>
                <a:latin typeface="Calibri"/>
                <a:ea typeface="Calibri"/>
                <a:cs typeface="Calibri"/>
                <a:sym typeface="Calibri"/>
              </a:defRPr>
            </a:lvl9pPr>
          </a:lstStyle>
          <a:p>
            <a:endParaRPr/>
          </a:p>
        </p:txBody>
      </p:sp>
      <p:sp>
        <p:nvSpPr>
          <p:cNvPr id="313" name="Google Shape;313;p61"/>
          <p:cNvSpPr txBox="1">
            <a:spLocks noGrp="1"/>
          </p:cNvSpPr>
          <p:nvPr>
            <p:ph type="body" idx="1"/>
          </p:nvPr>
        </p:nvSpPr>
        <p:spPr>
          <a:xfrm>
            <a:off x="838200" y="1825625"/>
            <a:ext cx="10515600" cy="4351337"/>
          </a:xfrm>
          <a:prstGeom prst="rect">
            <a:avLst/>
          </a:prstGeom>
          <a:noFill/>
          <a:ln>
            <a:noFill/>
          </a:ln>
        </p:spPr>
        <p:txBody>
          <a:bodyPr spcFirstLastPara="1" wrap="square" lIns="86675" tIns="43325" rIns="86675" bIns="43325" anchor="t" anchorCtr="0">
            <a:noAutofit/>
          </a:bodyPr>
          <a:lstStyle>
            <a:lvl1pPr marL="457200" marR="0" lvl="0" indent="-400050" algn="l" rtl="0">
              <a:lnSpc>
                <a:spcPct val="90000"/>
              </a:lnSpc>
              <a:spcBef>
                <a:spcPts val="9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74650" algn="l" rtl="0">
              <a:lnSpc>
                <a:spcPct val="90000"/>
              </a:lnSpc>
              <a:spcBef>
                <a:spcPts val="475"/>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49250" algn="l" rtl="0">
              <a:lnSpc>
                <a:spcPct val="90000"/>
              </a:lnSpc>
              <a:spcBef>
                <a:spcPts val="475"/>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47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474"/>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pic>
        <p:nvPicPr>
          <p:cNvPr id="316" name="Google Shape;316;p63"/>
          <p:cNvPicPr preferRelativeResize="0"/>
          <p:nvPr/>
        </p:nvPicPr>
        <p:blipFill rotWithShape="1">
          <a:blip r:embed="rId98">
            <a:alphaModFix/>
          </a:blip>
          <a:srcRect l="1069" t="2601" r="447" b="5136"/>
          <a:stretch/>
        </p:blipFill>
        <p:spPr>
          <a:xfrm>
            <a:off x="0" y="0"/>
            <a:ext cx="12192000" cy="6858000"/>
          </a:xfrm>
          <a:prstGeom prst="rect">
            <a:avLst/>
          </a:prstGeom>
          <a:noFill/>
          <a:ln>
            <a:noFill/>
          </a:ln>
        </p:spPr>
      </p:pic>
      <p:pic>
        <p:nvPicPr>
          <p:cNvPr id="317" name="Google Shape;317;p63"/>
          <p:cNvPicPr preferRelativeResize="0"/>
          <p:nvPr/>
        </p:nvPicPr>
        <p:blipFill rotWithShape="1">
          <a:blip r:embed="rId99">
            <a:alphaModFix/>
          </a:blip>
          <a:srcRect/>
          <a:stretch/>
        </p:blipFill>
        <p:spPr>
          <a:xfrm>
            <a:off x="8875712" y="469900"/>
            <a:ext cx="3524250" cy="1484312"/>
          </a:xfrm>
          <a:prstGeom prst="rect">
            <a:avLst/>
          </a:prstGeom>
          <a:noFill/>
          <a:ln>
            <a:noFill/>
          </a:ln>
        </p:spPr>
      </p:pic>
      <p:pic>
        <p:nvPicPr>
          <p:cNvPr id="318" name="Google Shape;318;p63"/>
          <p:cNvPicPr preferRelativeResize="0"/>
          <p:nvPr/>
        </p:nvPicPr>
        <p:blipFill rotWithShape="1">
          <a:blip r:embed="rId100">
            <a:alphaModFix/>
          </a:blip>
          <a:srcRect/>
          <a:stretch/>
        </p:blipFill>
        <p:spPr>
          <a:xfrm>
            <a:off x="347662" y="5437187"/>
            <a:ext cx="623887" cy="623887"/>
          </a:xfrm>
          <a:prstGeom prst="rect">
            <a:avLst/>
          </a:prstGeom>
          <a:noFill/>
          <a:ln>
            <a:noFill/>
          </a:ln>
        </p:spPr>
      </p:pic>
      <p:pic>
        <p:nvPicPr>
          <p:cNvPr id="319" name="Google Shape;319;p63"/>
          <p:cNvPicPr preferRelativeResize="0"/>
          <p:nvPr/>
        </p:nvPicPr>
        <p:blipFill rotWithShape="1">
          <a:blip r:embed="rId101">
            <a:alphaModFix/>
          </a:blip>
          <a:srcRect/>
          <a:stretch/>
        </p:blipFill>
        <p:spPr>
          <a:xfrm>
            <a:off x="-831850" y="4227512"/>
            <a:ext cx="13279437" cy="1992312"/>
          </a:xfrm>
          <a:prstGeom prst="rect">
            <a:avLst/>
          </a:prstGeom>
          <a:noFill/>
          <a:ln>
            <a:noFill/>
          </a:ln>
        </p:spPr>
      </p:pic>
      <p:pic>
        <p:nvPicPr>
          <p:cNvPr id="320" name="Google Shape;320;p63"/>
          <p:cNvPicPr preferRelativeResize="0"/>
          <p:nvPr/>
        </p:nvPicPr>
        <p:blipFill rotWithShape="1">
          <a:blip r:embed="rId102">
            <a:alphaModFix/>
          </a:blip>
          <a:srcRect/>
          <a:stretch/>
        </p:blipFill>
        <p:spPr>
          <a:xfrm>
            <a:off x="-581025" y="5124450"/>
            <a:ext cx="13106400" cy="1852612"/>
          </a:xfrm>
          <a:prstGeom prst="rect">
            <a:avLst/>
          </a:prstGeom>
          <a:noFill/>
          <a:ln>
            <a:noFill/>
          </a:ln>
        </p:spPr>
      </p:pic>
      <p:pic>
        <p:nvPicPr>
          <p:cNvPr id="321" name="Google Shape;321;p63"/>
          <p:cNvPicPr preferRelativeResize="0"/>
          <p:nvPr/>
        </p:nvPicPr>
        <p:blipFill rotWithShape="1">
          <a:blip r:embed="rId103">
            <a:alphaModFix/>
          </a:blip>
          <a:srcRect b="57273"/>
          <a:stretch/>
        </p:blipFill>
        <p:spPr>
          <a:xfrm>
            <a:off x="-119062" y="6061075"/>
            <a:ext cx="12566650" cy="796925"/>
          </a:xfrm>
          <a:prstGeom prst="rect">
            <a:avLst/>
          </a:prstGeom>
          <a:noFill/>
          <a:ln>
            <a:noFill/>
          </a:ln>
        </p:spPr>
      </p:pic>
      <p:pic>
        <p:nvPicPr>
          <p:cNvPr id="322" name="Google Shape;322;p63"/>
          <p:cNvPicPr preferRelativeResize="0"/>
          <p:nvPr/>
        </p:nvPicPr>
        <p:blipFill rotWithShape="1">
          <a:blip r:embed="rId104">
            <a:alphaModFix/>
          </a:blip>
          <a:srcRect/>
          <a:stretch/>
        </p:blipFill>
        <p:spPr>
          <a:xfrm rot="-5400000">
            <a:off x="2601118" y="-2905918"/>
            <a:ext cx="7145337" cy="127031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4" r:id="rId1"/>
    <p:sldLayoutId id="2147483706" r:id="rId2"/>
    <p:sldLayoutId id="2147483707" r:id="rId3"/>
    <p:sldLayoutId id="2147483708" r:id="rId4"/>
    <p:sldLayoutId id="2147483709" r:id="rId5"/>
    <p:sldLayoutId id="2147483710" r:id="rId6"/>
    <p:sldLayoutId id="2147483711" r:id="rId7"/>
    <p:sldLayoutId id="2147483717" r:id="rId8"/>
    <p:sldLayoutId id="2147483718" r:id="rId9"/>
    <p:sldLayoutId id="2147483719" r:id="rId10"/>
    <p:sldLayoutId id="2147483720" r:id="rId11"/>
    <p:sldLayoutId id="2147483721" r:id="rId12"/>
    <p:sldLayoutId id="2147483722" r:id="rId13"/>
    <p:sldLayoutId id="2147483728" r:id="rId14"/>
    <p:sldLayoutId id="2147483729" r:id="rId15"/>
    <p:sldLayoutId id="2147483730" r:id="rId16"/>
    <p:sldLayoutId id="2147483731" r:id="rId17"/>
    <p:sldLayoutId id="2147483732" r:id="rId18"/>
    <p:sldLayoutId id="2147483733" r:id="rId19"/>
    <p:sldLayoutId id="2147483739" r:id="rId20"/>
    <p:sldLayoutId id="2147483740" r:id="rId21"/>
    <p:sldLayoutId id="2147483741" r:id="rId22"/>
    <p:sldLayoutId id="2147483742" r:id="rId23"/>
    <p:sldLayoutId id="2147483743" r:id="rId24"/>
    <p:sldLayoutId id="2147483744" r:id="rId25"/>
    <p:sldLayoutId id="2147483755" r:id="rId26"/>
    <p:sldLayoutId id="2147483756" r:id="rId27"/>
    <p:sldLayoutId id="2147483757" r:id="rId28"/>
    <p:sldLayoutId id="2147483758" r:id="rId29"/>
    <p:sldLayoutId id="2147483759" r:id="rId30"/>
    <p:sldLayoutId id="2147483760" r:id="rId31"/>
    <p:sldLayoutId id="2147483766" r:id="rId32"/>
    <p:sldLayoutId id="2147483767" r:id="rId33"/>
    <p:sldLayoutId id="2147483768" r:id="rId34"/>
    <p:sldLayoutId id="2147483769" r:id="rId35"/>
    <p:sldLayoutId id="2147483770" r:id="rId36"/>
    <p:sldLayoutId id="2147483771" r:id="rId37"/>
    <p:sldLayoutId id="2147483797" r:id="rId38"/>
    <p:sldLayoutId id="2147483798" r:id="rId39"/>
    <p:sldLayoutId id="2147483799" r:id="rId40"/>
    <p:sldLayoutId id="2147483800" r:id="rId41"/>
    <p:sldLayoutId id="2147483801" r:id="rId42"/>
    <p:sldLayoutId id="2147483802" r:id="rId43"/>
    <p:sldLayoutId id="2147483808" r:id="rId44"/>
    <p:sldLayoutId id="2147483809" r:id="rId45"/>
    <p:sldLayoutId id="2147483810" r:id="rId46"/>
    <p:sldLayoutId id="2147483811" r:id="rId47"/>
    <p:sldLayoutId id="2147483812" r:id="rId48"/>
    <p:sldLayoutId id="2147483813" r:id="rId49"/>
    <p:sldLayoutId id="2147483885" r:id="rId50"/>
    <p:sldLayoutId id="2147483908" r:id="rId51"/>
    <p:sldLayoutId id="2147483909" r:id="rId52"/>
    <p:sldLayoutId id="2147483910" r:id="rId53"/>
    <p:sldLayoutId id="2147483911" r:id="rId54"/>
    <p:sldLayoutId id="2147483912" r:id="rId55"/>
    <p:sldLayoutId id="2147483913" r:id="rId56"/>
    <p:sldLayoutId id="2147483919" r:id="rId57"/>
    <p:sldLayoutId id="2147483920" r:id="rId58"/>
    <p:sldLayoutId id="2147483921" r:id="rId59"/>
    <p:sldLayoutId id="2147483922" r:id="rId60"/>
    <p:sldLayoutId id="2147483923" r:id="rId61"/>
    <p:sldLayoutId id="2147483924" r:id="rId62"/>
    <p:sldLayoutId id="2147483935" r:id="rId63"/>
    <p:sldLayoutId id="2147483936" r:id="rId64"/>
    <p:sldLayoutId id="2147483937" r:id="rId65"/>
    <p:sldLayoutId id="2147483938" r:id="rId66"/>
    <p:sldLayoutId id="2147483939" r:id="rId67"/>
    <p:sldLayoutId id="2147483940" r:id="rId68"/>
    <p:sldLayoutId id="2147483946" r:id="rId69"/>
    <p:sldLayoutId id="2147483947" r:id="rId70"/>
    <p:sldLayoutId id="2147483948" r:id="rId71"/>
    <p:sldLayoutId id="2147483949" r:id="rId72"/>
    <p:sldLayoutId id="2147483950" r:id="rId73"/>
    <p:sldLayoutId id="2147483951" r:id="rId74"/>
    <p:sldLayoutId id="2147483977" r:id="rId75"/>
    <p:sldLayoutId id="2147483978" r:id="rId76"/>
    <p:sldLayoutId id="2147483979" r:id="rId77"/>
    <p:sldLayoutId id="2147483980" r:id="rId78"/>
    <p:sldLayoutId id="2147483981" r:id="rId79"/>
    <p:sldLayoutId id="2147483982" r:id="rId80"/>
    <p:sldLayoutId id="2147483988" r:id="rId81"/>
    <p:sldLayoutId id="2147483989" r:id="rId82"/>
    <p:sldLayoutId id="2147483990" r:id="rId83"/>
    <p:sldLayoutId id="2147483991" r:id="rId84"/>
    <p:sldLayoutId id="2147483992" r:id="rId85"/>
    <p:sldLayoutId id="2147483993" r:id="rId86"/>
    <p:sldLayoutId id="2147484002" r:id="rId87"/>
    <p:sldLayoutId id="2147484003" r:id="rId88"/>
    <p:sldLayoutId id="2147484004" r:id="rId89"/>
    <p:sldLayoutId id="2147484005" r:id="rId90"/>
    <p:sldLayoutId id="2147484008" r:id="rId91"/>
    <p:sldLayoutId id="2147484009" r:id="rId92"/>
    <p:sldLayoutId id="2147484010" r:id="rId93"/>
    <p:sldLayoutId id="2147484011" r:id="rId94"/>
    <p:sldLayoutId id="2147484012" r:id="rId95"/>
    <p:sldLayoutId id="2147484013" r:id="rId9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sp>
        <p:nvSpPr>
          <p:cNvPr id="87" name="Google Shape;87;p15"/>
          <p:cNvSpPr/>
          <p:nvPr/>
        </p:nvSpPr>
        <p:spPr>
          <a:xfrm>
            <a:off x="-12700" y="-6350"/>
            <a:ext cx="1221740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F">
                  <a:alpha val="44705"/>
                </a:srgbClr>
              </a:gs>
              <a:gs pos="100000">
                <a:srgbClr val="00EBF8">
                  <a:alpha val="54901"/>
                </a:srgbClr>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88" name="Google Shape;88;p15"/>
          <p:cNvSpPr/>
          <p:nvPr/>
        </p:nvSpPr>
        <p:spPr>
          <a:xfrm>
            <a:off x="5842000" y="-7937"/>
            <a:ext cx="63500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DB6"/>
              </a:gs>
              <a:gs pos="80000">
                <a:srgbClr val="009BE5"/>
              </a:gs>
              <a:gs pos="100000">
                <a:srgbClr val="009BE5"/>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nvGrpSpPr>
          <p:cNvPr id="89" name="Google Shape;89;p15"/>
          <p:cNvGrpSpPr/>
          <p:nvPr/>
        </p:nvGrpSpPr>
        <p:grpSpPr>
          <a:xfrm>
            <a:off x="-39103" y="-14808"/>
            <a:ext cx="12264822" cy="1083716"/>
            <a:chOff x="-29322" y="-1971"/>
            <a:chExt cx="9198255" cy="1086266"/>
          </a:xfrm>
        </p:grpSpPr>
        <p:sp>
          <p:nvSpPr>
            <p:cNvPr id="90" name="Google Shape;90;p15"/>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sp>
          <p:nvSpPr>
            <p:cNvPr id="91" name="Google Shape;91;p15"/>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grpSp>
      <p:sp>
        <p:nvSpPr>
          <p:cNvPr id="92" name="Google Shape;92;p15"/>
          <p:cNvSpPr txBox="1">
            <a:spLocks noGrp="1"/>
          </p:cNvSpPr>
          <p:nvPr>
            <p:ph type="title"/>
          </p:nvPr>
        </p:nvSpPr>
        <p:spPr>
          <a:xfrm>
            <a:off x="609600" y="704850"/>
            <a:ext cx="10972800" cy="1143000"/>
          </a:xfrm>
          <a:prstGeom prst="rect">
            <a:avLst/>
          </a:prstGeom>
          <a:noFill/>
          <a:ln>
            <a:noFill/>
          </a:ln>
        </p:spPr>
        <p:txBody>
          <a:bodyPr spcFirstLastPara="1" wrap="square" lIns="0" tIns="45175" rIns="0" bIns="0" anchor="b" anchorCtr="0">
            <a:noAutofit/>
          </a:bodyPr>
          <a:lstStyle>
            <a:lvl1pPr marR="0" lvl="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2pPr>
            <a:lvl3pPr marR="0" lvl="2"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3pPr>
            <a:lvl4pPr marR="0" lvl="3"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4pPr>
            <a:lvl5pPr marR="0" lvl="4"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5pPr>
            <a:lvl6pPr marR="0" lvl="5"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6pPr>
            <a:lvl7pPr marR="0" lvl="6"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7pPr>
            <a:lvl8pPr marR="0" lvl="7"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8pPr>
            <a:lvl9pPr marR="0" lvl="8"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9pPr>
          </a:lstStyle>
          <a:p>
            <a:endParaRPr/>
          </a:p>
        </p:txBody>
      </p:sp>
      <p:sp>
        <p:nvSpPr>
          <p:cNvPr id="93" name="Google Shape;93;p15"/>
          <p:cNvSpPr txBox="1">
            <a:spLocks noGrp="1"/>
          </p:cNvSpPr>
          <p:nvPr>
            <p:ph type="body" idx="1"/>
          </p:nvPr>
        </p:nvSpPr>
        <p:spPr>
          <a:xfrm>
            <a:off x="609600" y="1935162"/>
            <a:ext cx="10972800" cy="4389437"/>
          </a:xfrm>
          <a:prstGeom prst="rect">
            <a:avLst/>
          </a:prstGeom>
          <a:noFill/>
          <a:ln>
            <a:noFill/>
          </a:ln>
        </p:spPr>
        <p:txBody>
          <a:bodyPr spcFirstLastPara="1" wrap="square" lIns="90375" tIns="45175" rIns="90375" bIns="45175" anchor="t" anchorCtr="0">
            <a:noAutofit/>
          </a:bodyPr>
          <a:lstStyle>
            <a:lvl1pPr marL="457200" marR="0" lvl="0" indent="-385445" algn="l" rtl="0">
              <a:spcBef>
                <a:spcPts val="520"/>
              </a:spcBef>
              <a:spcAft>
                <a:spcPts val="0"/>
              </a:spcAft>
              <a:buClr>
                <a:srgbClr val="0BD0D9"/>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rgbClr val="0BD0D9"/>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rgbClr val="10CF9B"/>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94" name="Google Shape;94;p15"/>
          <p:cNvSpPr txBox="1">
            <a:spLocks noGrp="1"/>
          </p:cNvSpPr>
          <p:nvPr>
            <p:ph type="dt" idx="10"/>
          </p:nvPr>
        </p:nvSpPr>
        <p:spPr>
          <a:xfrm>
            <a:off x="609600" y="6356350"/>
            <a:ext cx="2844800"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200" b="0" i="0" u="none">
                <a:solidFill>
                  <a:srgbClr val="045C75"/>
                </a:solidFill>
                <a:latin typeface="Constantia"/>
                <a:ea typeface="Constantia"/>
                <a:cs typeface="Constantia"/>
                <a:sym typeface="Constantia"/>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95" name="Google Shape;95;p15"/>
          <p:cNvSpPr txBox="1">
            <a:spLocks noGrp="1"/>
          </p:cNvSpPr>
          <p:nvPr>
            <p:ph type="ftr" idx="11"/>
          </p:nvPr>
        </p:nvSpPr>
        <p:spPr>
          <a:xfrm>
            <a:off x="3556000" y="6356350"/>
            <a:ext cx="4470400"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9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96" name="Google Shape;96;p15"/>
          <p:cNvSpPr txBox="1">
            <a:spLocks noGrp="1"/>
          </p:cNvSpPr>
          <p:nvPr>
            <p:ph type="sldNum" idx="12"/>
          </p:nvPr>
        </p:nvSpPr>
        <p:spPr>
          <a:xfrm>
            <a:off x="10566400" y="6356350"/>
            <a:ext cx="1016000" cy="365125"/>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7"/>
          <p:cNvSpPr/>
          <p:nvPr/>
        </p:nvSpPr>
        <p:spPr>
          <a:xfrm>
            <a:off x="-12700" y="-6350"/>
            <a:ext cx="1221740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F">
                  <a:alpha val="44705"/>
                </a:srgbClr>
              </a:gs>
              <a:gs pos="100000">
                <a:srgbClr val="00EBF8">
                  <a:alpha val="54901"/>
                </a:srgbClr>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103" name="Google Shape;103;p17"/>
          <p:cNvSpPr/>
          <p:nvPr/>
        </p:nvSpPr>
        <p:spPr>
          <a:xfrm>
            <a:off x="5842000" y="-7937"/>
            <a:ext cx="63500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DB6"/>
              </a:gs>
              <a:gs pos="80000">
                <a:srgbClr val="009BE5"/>
              </a:gs>
              <a:gs pos="100000">
                <a:srgbClr val="009BE5"/>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nvGrpSpPr>
          <p:cNvPr id="104" name="Google Shape;104;p17"/>
          <p:cNvGrpSpPr/>
          <p:nvPr/>
        </p:nvGrpSpPr>
        <p:grpSpPr>
          <a:xfrm>
            <a:off x="-39103" y="-14808"/>
            <a:ext cx="12264822" cy="1083716"/>
            <a:chOff x="-29322" y="-1971"/>
            <a:chExt cx="9198255" cy="1086266"/>
          </a:xfrm>
        </p:grpSpPr>
        <p:sp>
          <p:nvSpPr>
            <p:cNvPr id="105" name="Google Shape;105;p17"/>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sp>
          <p:nvSpPr>
            <p:cNvPr id="106" name="Google Shape;106;p17"/>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grpSp>
      <p:sp>
        <p:nvSpPr>
          <p:cNvPr id="107" name="Google Shape;107;p17"/>
          <p:cNvSpPr txBox="1">
            <a:spLocks noGrp="1"/>
          </p:cNvSpPr>
          <p:nvPr>
            <p:ph type="title"/>
          </p:nvPr>
        </p:nvSpPr>
        <p:spPr>
          <a:xfrm>
            <a:off x="609600" y="704850"/>
            <a:ext cx="10972800" cy="1143000"/>
          </a:xfrm>
          <a:prstGeom prst="rect">
            <a:avLst/>
          </a:prstGeom>
          <a:noFill/>
          <a:ln>
            <a:noFill/>
          </a:ln>
        </p:spPr>
        <p:txBody>
          <a:bodyPr spcFirstLastPara="1" wrap="square" lIns="0" tIns="45175" rIns="0" bIns="0" anchor="b" anchorCtr="0">
            <a:noAutofit/>
          </a:bodyPr>
          <a:lstStyle>
            <a:lvl1pPr marR="0" lvl="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2pPr>
            <a:lvl3pPr marR="0" lvl="2"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3pPr>
            <a:lvl4pPr marR="0" lvl="3"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4pPr>
            <a:lvl5pPr marR="0" lvl="4"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5pPr>
            <a:lvl6pPr marR="0" lvl="5"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6pPr>
            <a:lvl7pPr marR="0" lvl="6"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7pPr>
            <a:lvl8pPr marR="0" lvl="7"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8pPr>
            <a:lvl9pPr marR="0" lvl="8"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9pPr>
          </a:lstStyle>
          <a:p>
            <a:endParaRPr/>
          </a:p>
        </p:txBody>
      </p:sp>
      <p:sp>
        <p:nvSpPr>
          <p:cNvPr id="108" name="Google Shape;108;p17"/>
          <p:cNvSpPr txBox="1">
            <a:spLocks noGrp="1"/>
          </p:cNvSpPr>
          <p:nvPr>
            <p:ph type="body" idx="1"/>
          </p:nvPr>
        </p:nvSpPr>
        <p:spPr>
          <a:xfrm>
            <a:off x="609600" y="1935162"/>
            <a:ext cx="10972800" cy="4389437"/>
          </a:xfrm>
          <a:prstGeom prst="rect">
            <a:avLst/>
          </a:prstGeom>
          <a:noFill/>
          <a:ln>
            <a:noFill/>
          </a:ln>
        </p:spPr>
        <p:txBody>
          <a:bodyPr spcFirstLastPara="1" wrap="square" lIns="90375" tIns="45175" rIns="90375" bIns="45175" anchor="t" anchorCtr="0">
            <a:noAutofit/>
          </a:bodyPr>
          <a:lstStyle>
            <a:lvl1pPr marL="457200" marR="0" lvl="0" indent="-385445" algn="l" rtl="0">
              <a:spcBef>
                <a:spcPts val="520"/>
              </a:spcBef>
              <a:spcAft>
                <a:spcPts val="0"/>
              </a:spcAft>
              <a:buClr>
                <a:srgbClr val="0BD0D9"/>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rgbClr val="0BD0D9"/>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rgbClr val="10CF9B"/>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109" name="Google Shape;109;p17"/>
          <p:cNvSpPr txBox="1">
            <a:spLocks noGrp="1"/>
          </p:cNvSpPr>
          <p:nvPr>
            <p:ph type="dt" idx="10"/>
          </p:nvPr>
        </p:nvSpPr>
        <p:spPr>
          <a:xfrm>
            <a:off x="609600" y="6245225"/>
            <a:ext cx="2844800" cy="47625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9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10" name="Google Shape;110;p17"/>
          <p:cNvSpPr txBox="1">
            <a:spLocks noGrp="1"/>
          </p:cNvSpPr>
          <p:nvPr>
            <p:ph type="ftr" idx="11"/>
          </p:nvPr>
        </p:nvSpPr>
        <p:spPr>
          <a:xfrm>
            <a:off x="4165600" y="6245225"/>
            <a:ext cx="3860800" cy="47625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9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11" name="Google Shape;111;p17"/>
          <p:cNvSpPr txBox="1">
            <a:spLocks noGrp="1"/>
          </p:cNvSpPr>
          <p:nvPr>
            <p:ph type="sldNum" idx="12"/>
          </p:nvPr>
        </p:nvSpPr>
        <p:spPr>
          <a:xfrm>
            <a:off x="8737600" y="6245225"/>
            <a:ext cx="2844800" cy="47625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7"/>
        <p:cNvGrpSpPr/>
        <p:nvPr/>
      </p:nvGrpSpPr>
      <p:grpSpPr>
        <a:xfrm>
          <a:off x="0" y="0"/>
          <a:ext cx="0" cy="0"/>
          <a:chOff x="0" y="0"/>
          <a:chExt cx="0" cy="0"/>
        </a:xfrm>
      </p:grpSpPr>
      <p:sp>
        <p:nvSpPr>
          <p:cNvPr id="118" name="Google Shape;118;p19"/>
          <p:cNvSpPr/>
          <p:nvPr/>
        </p:nvSpPr>
        <p:spPr>
          <a:xfrm>
            <a:off x="-12700" y="-6350"/>
            <a:ext cx="1221740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F">
                  <a:alpha val="44705"/>
                </a:srgbClr>
              </a:gs>
              <a:gs pos="100000">
                <a:srgbClr val="00EBF8">
                  <a:alpha val="54901"/>
                </a:srgbClr>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119" name="Google Shape;119;p19"/>
          <p:cNvSpPr/>
          <p:nvPr/>
        </p:nvSpPr>
        <p:spPr>
          <a:xfrm>
            <a:off x="5842000" y="-7937"/>
            <a:ext cx="63500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DB6"/>
              </a:gs>
              <a:gs pos="80000">
                <a:srgbClr val="009BE5"/>
              </a:gs>
              <a:gs pos="100000">
                <a:srgbClr val="009BE5"/>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nvGrpSpPr>
          <p:cNvPr id="120" name="Google Shape;120;p19"/>
          <p:cNvGrpSpPr/>
          <p:nvPr/>
        </p:nvGrpSpPr>
        <p:grpSpPr>
          <a:xfrm>
            <a:off x="-39103" y="-14808"/>
            <a:ext cx="12264822" cy="1083716"/>
            <a:chOff x="-29322" y="-1971"/>
            <a:chExt cx="9198255" cy="1086266"/>
          </a:xfrm>
        </p:grpSpPr>
        <p:sp>
          <p:nvSpPr>
            <p:cNvPr id="121" name="Google Shape;121;p19"/>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sp>
          <p:nvSpPr>
            <p:cNvPr id="122" name="Google Shape;122;p19"/>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grpSp>
      <p:sp>
        <p:nvSpPr>
          <p:cNvPr id="123" name="Google Shape;123;p19"/>
          <p:cNvSpPr txBox="1">
            <a:spLocks noGrp="1"/>
          </p:cNvSpPr>
          <p:nvPr>
            <p:ph type="title"/>
          </p:nvPr>
        </p:nvSpPr>
        <p:spPr>
          <a:xfrm>
            <a:off x="609600" y="704850"/>
            <a:ext cx="10972800" cy="1143000"/>
          </a:xfrm>
          <a:prstGeom prst="rect">
            <a:avLst/>
          </a:prstGeom>
          <a:noFill/>
          <a:ln>
            <a:noFill/>
          </a:ln>
        </p:spPr>
        <p:txBody>
          <a:bodyPr spcFirstLastPara="1" wrap="square" lIns="0" tIns="45175" rIns="0" bIns="0" anchor="b" anchorCtr="0">
            <a:noAutofit/>
          </a:bodyPr>
          <a:lstStyle>
            <a:lvl1pPr marR="0" lvl="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2pPr>
            <a:lvl3pPr marR="0" lvl="2"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3pPr>
            <a:lvl4pPr marR="0" lvl="3"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4pPr>
            <a:lvl5pPr marR="0" lvl="4"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5pPr>
            <a:lvl6pPr marR="0" lvl="5"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6pPr>
            <a:lvl7pPr marR="0" lvl="6"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7pPr>
            <a:lvl8pPr marR="0" lvl="7"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8pPr>
            <a:lvl9pPr marR="0" lvl="8"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9pPr>
          </a:lstStyle>
          <a:p>
            <a:endParaRPr/>
          </a:p>
        </p:txBody>
      </p:sp>
      <p:sp>
        <p:nvSpPr>
          <p:cNvPr id="124" name="Google Shape;124;p19"/>
          <p:cNvSpPr txBox="1">
            <a:spLocks noGrp="1"/>
          </p:cNvSpPr>
          <p:nvPr>
            <p:ph type="body" idx="1"/>
          </p:nvPr>
        </p:nvSpPr>
        <p:spPr>
          <a:xfrm>
            <a:off x="609600" y="1935162"/>
            <a:ext cx="10972800" cy="4389437"/>
          </a:xfrm>
          <a:prstGeom prst="rect">
            <a:avLst/>
          </a:prstGeom>
          <a:noFill/>
          <a:ln>
            <a:noFill/>
          </a:ln>
        </p:spPr>
        <p:txBody>
          <a:bodyPr spcFirstLastPara="1" wrap="square" lIns="90375" tIns="45175" rIns="90375" bIns="45175" anchor="t" anchorCtr="0">
            <a:noAutofit/>
          </a:bodyPr>
          <a:lstStyle>
            <a:lvl1pPr marL="457200" marR="0" lvl="0" indent="-385445" algn="l" rtl="0">
              <a:spcBef>
                <a:spcPts val="520"/>
              </a:spcBef>
              <a:spcAft>
                <a:spcPts val="0"/>
              </a:spcAft>
              <a:buClr>
                <a:srgbClr val="0BD0D9"/>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rgbClr val="0BD0D9"/>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rgbClr val="10CF9B"/>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125" name="Google Shape;125;p19"/>
          <p:cNvSpPr txBox="1">
            <a:spLocks noGrp="1"/>
          </p:cNvSpPr>
          <p:nvPr>
            <p:ph type="dt" idx="10"/>
          </p:nvPr>
        </p:nvSpPr>
        <p:spPr>
          <a:xfrm>
            <a:off x="609600" y="6245225"/>
            <a:ext cx="2844800" cy="47625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9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26" name="Google Shape;126;p19"/>
          <p:cNvSpPr txBox="1">
            <a:spLocks noGrp="1"/>
          </p:cNvSpPr>
          <p:nvPr>
            <p:ph type="ftr" idx="11"/>
          </p:nvPr>
        </p:nvSpPr>
        <p:spPr>
          <a:xfrm>
            <a:off x="4165600" y="6245225"/>
            <a:ext cx="3860800" cy="47625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9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27" name="Google Shape;127;p19"/>
          <p:cNvSpPr txBox="1">
            <a:spLocks noGrp="1"/>
          </p:cNvSpPr>
          <p:nvPr>
            <p:ph type="sldNum" idx="12"/>
          </p:nvPr>
        </p:nvSpPr>
        <p:spPr>
          <a:xfrm>
            <a:off x="8737600" y="6245225"/>
            <a:ext cx="2844800" cy="47625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3"/>
        <p:cNvGrpSpPr/>
        <p:nvPr/>
      </p:nvGrpSpPr>
      <p:grpSpPr>
        <a:xfrm>
          <a:off x="0" y="0"/>
          <a:ext cx="0" cy="0"/>
          <a:chOff x="0" y="0"/>
          <a:chExt cx="0" cy="0"/>
        </a:xfrm>
      </p:grpSpPr>
      <p:sp>
        <p:nvSpPr>
          <p:cNvPr id="134" name="Google Shape;134;p21"/>
          <p:cNvSpPr/>
          <p:nvPr/>
        </p:nvSpPr>
        <p:spPr>
          <a:xfrm>
            <a:off x="-12700" y="-6350"/>
            <a:ext cx="1221740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F">
                  <a:alpha val="44705"/>
                </a:srgbClr>
              </a:gs>
              <a:gs pos="100000">
                <a:srgbClr val="00EBF8">
                  <a:alpha val="54901"/>
                </a:srgbClr>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135" name="Google Shape;135;p21"/>
          <p:cNvSpPr/>
          <p:nvPr/>
        </p:nvSpPr>
        <p:spPr>
          <a:xfrm>
            <a:off x="5842000" y="-7937"/>
            <a:ext cx="63500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DB6"/>
              </a:gs>
              <a:gs pos="80000">
                <a:srgbClr val="009BE5"/>
              </a:gs>
              <a:gs pos="100000">
                <a:srgbClr val="009BE5"/>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nvGrpSpPr>
          <p:cNvPr id="136" name="Google Shape;136;p21"/>
          <p:cNvGrpSpPr/>
          <p:nvPr/>
        </p:nvGrpSpPr>
        <p:grpSpPr>
          <a:xfrm>
            <a:off x="-39103" y="-14808"/>
            <a:ext cx="12264822" cy="1083716"/>
            <a:chOff x="-29322" y="-1971"/>
            <a:chExt cx="9198255" cy="1086266"/>
          </a:xfrm>
        </p:grpSpPr>
        <p:sp>
          <p:nvSpPr>
            <p:cNvPr id="137" name="Google Shape;137;p21"/>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sp>
          <p:nvSpPr>
            <p:cNvPr id="138" name="Google Shape;138;p21"/>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grpSp>
      <p:sp>
        <p:nvSpPr>
          <p:cNvPr id="139" name="Google Shape;139;p21"/>
          <p:cNvSpPr txBox="1">
            <a:spLocks noGrp="1"/>
          </p:cNvSpPr>
          <p:nvPr>
            <p:ph type="title"/>
          </p:nvPr>
        </p:nvSpPr>
        <p:spPr>
          <a:xfrm>
            <a:off x="609600" y="704850"/>
            <a:ext cx="10972800" cy="1143000"/>
          </a:xfrm>
          <a:prstGeom prst="rect">
            <a:avLst/>
          </a:prstGeom>
          <a:noFill/>
          <a:ln>
            <a:noFill/>
          </a:ln>
        </p:spPr>
        <p:txBody>
          <a:bodyPr spcFirstLastPara="1" wrap="square" lIns="0" tIns="45175" rIns="0" bIns="0" anchor="b" anchorCtr="0">
            <a:noAutofit/>
          </a:bodyPr>
          <a:lstStyle>
            <a:lvl1pPr marR="0" lvl="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2pPr>
            <a:lvl3pPr marR="0" lvl="2"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3pPr>
            <a:lvl4pPr marR="0" lvl="3"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4pPr>
            <a:lvl5pPr marR="0" lvl="4"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5pPr>
            <a:lvl6pPr marR="0" lvl="5"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6pPr>
            <a:lvl7pPr marR="0" lvl="6"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7pPr>
            <a:lvl8pPr marR="0" lvl="7"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8pPr>
            <a:lvl9pPr marR="0" lvl="8"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9pPr>
          </a:lstStyle>
          <a:p>
            <a:endParaRPr/>
          </a:p>
        </p:txBody>
      </p:sp>
      <p:sp>
        <p:nvSpPr>
          <p:cNvPr id="140" name="Google Shape;140;p21"/>
          <p:cNvSpPr txBox="1">
            <a:spLocks noGrp="1"/>
          </p:cNvSpPr>
          <p:nvPr>
            <p:ph type="body" idx="1"/>
          </p:nvPr>
        </p:nvSpPr>
        <p:spPr>
          <a:xfrm>
            <a:off x="609600" y="1935162"/>
            <a:ext cx="10972800" cy="4389437"/>
          </a:xfrm>
          <a:prstGeom prst="rect">
            <a:avLst/>
          </a:prstGeom>
          <a:noFill/>
          <a:ln>
            <a:noFill/>
          </a:ln>
        </p:spPr>
        <p:txBody>
          <a:bodyPr spcFirstLastPara="1" wrap="square" lIns="90375" tIns="45175" rIns="90375" bIns="45175" anchor="t" anchorCtr="0">
            <a:noAutofit/>
          </a:bodyPr>
          <a:lstStyle>
            <a:lvl1pPr marL="457200" marR="0" lvl="0" indent="-385445" algn="l" rtl="0">
              <a:spcBef>
                <a:spcPts val="520"/>
              </a:spcBef>
              <a:spcAft>
                <a:spcPts val="0"/>
              </a:spcAft>
              <a:buClr>
                <a:srgbClr val="0BD0D9"/>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rgbClr val="0BD0D9"/>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rgbClr val="10CF9B"/>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141" name="Google Shape;141;p21"/>
          <p:cNvSpPr txBox="1">
            <a:spLocks noGrp="1"/>
          </p:cNvSpPr>
          <p:nvPr>
            <p:ph type="dt" idx="10"/>
          </p:nvPr>
        </p:nvSpPr>
        <p:spPr>
          <a:xfrm>
            <a:off x="609600" y="6356350"/>
            <a:ext cx="2844800"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200" b="0" i="0" u="none">
                <a:solidFill>
                  <a:srgbClr val="045C75"/>
                </a:solidFill>
                <a:latin typeface="Constantia"/>
                <a:ea typeface="Constantia"/>
                <a:cs typeface="Constantia"/>
                <a:sym typeface="Constantia"/>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ftr" idx="11"/>
          </p:nvPr>
        </p:nvSpPr>
        <p:spPr>
          <a:xfrm>
            <a:off x="3556000" y="6356350"/>
            <a:ext cx="4470400"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9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43" name="Google Shape;143;p21"/>
          <p:cNvSpPr txBox="1">
            <a:spLocks noGrp="1"/>
          </p:cNvSpPr>
          <p:nvPr>
            <p:ph type="sldNum" idx="12"/>
          </p:nvPr>
        </p:nvSpPr>
        <p:spPr>
          <a:xfrm>
            <a:off x="10566400" y="6356350"/>
            <a:ext cx="1016000" cy="365125"/>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23"/>
          <p:cNvSpPr/>
          <p:nvPr/>
        </p:nvSpPr>
        <p:spPr>
          <a:xfrm>
            <a:off x="-12700" y="-6350"/>
            <a:ext cx="1221740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F">
                  <a:alpha val="44705"/>
                </a:srgbClr>
              </a:gs>
              <a:gs pos="100000">
                <a:srgbClr val="00EBF8">
                  <a:alpha val="54901"/>
                </a:srgbClr>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153" name="Google Shape;153;p23"/>
          <p:cNvSpPr/>
          <p:nvPr/>
        </p:nvSpPr>
        <p:spPr>
          <a:xfrm>
            <a:off x="5842000" y="-7937"/>
            <a:ext cx="63500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DB6"/>
              </a:gs>
              <a:gs pos="80000">
                <a:srgbClr val="009BE5"/>
              </a:gs>
              <a:gs pos="100000">
                <a:srgbClr val="009BE5"/>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nvGrpSpPr>
          <p:cNvPr id="154" name="Google Shape;154;p23"/>
          <p:cNvGrpSpPr/>
          <p:nvPr/>
        </p:nvGrpSpPr>
        <p:grpSpPr>
          <a:xfrm>
            <a:off x="-39103" y="-14808"/>
            <a:ext cx="12264822" cy="1083716"/>
            <a:chOff x="-29322" y="-1971"/>
            <a:chExt cx="9198255" cy="1086266"/>
          </a:xfrm>
        </p:grpSpPr>
        <p:sp>
          <p:nvSpPr>
            <p:cNvPr id="155" name="Google Shape;155;p23"/>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sp>
          <p:nvSpPr>
            <p:cNvPr id="156" name="Google Shape;156;p23"/>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grpSp>
      <p:sp>
        <p:nvSpPr>
          <p:cNvPr id="157" name="Google Shape;157;p23"/>
          <p:cNvSpPr txBox="1">
            <a:spLocks noGrp="1"/>
          </p:cNvSpPr>
          <p:nvPr>
            <p:ph type="title"/>
          </p:nvPr>
        </p:nvSpPr>
        <p:spPr>
          <a:xfrm>
            <a:off x="609600" y="704850"/>
            <a:ext cx="10972800" cy="1143000"/>
          </a:xfrm>
          <a:prstGeom prst="rect">
            <a:avLst/>
          </a:prstGeom>
          <a:noFill/>
          <a:ln>
            <a:noFill/>
          </a:ln>
        </p:spPr>
        <p:txBody>
          <a:bodyPr spcFirstLastPara="1" wrap="square" lIns="0" tIns="45175" rIns="0" bIns="0" anchor="b" anchorCtr="0">
            <a:noAutofit/>
          </a:bodyPr>
          <a:lstStyle>
            <a:lvl1pPr marR="0" lvl="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2pPr>
            <a:lvl3pPr marR="0" lvl="2"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3pPr>
            <a:lvl4pPr marR="0" lvl="3"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4pPr>
            <a:lvl5pPr marR="0" lvl="4"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5pPr>
            <a:lvl6pPr marR="0" lvl="5"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6pPr>
            <a:lvl7pPr marR="0" lvl="6"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7pPr>
            <a:lvl8pPr marR="0" lvl="7"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8pPr>
            <a:lvl9pPr marR="0" lvl="8"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9pPr>
          </a:lstStyle>
          <a:p>
            <a:endParaRPr/>
          </a:p>
        </p:txBody>
      </p:sp>
      <p:sp>
        <p:nvSpPr>
          <p:cNvPr id="158" name="Google Shape;158;p23"/>
          <p:cNvSpPr txBox="1">
            <a:spLocks noGrp="1"/>
          </p:cNvSpPr>
          <p:nvPr>
            <p:ph type="body" idx="1"/>
          </p:nvPr>
        </p:nvSpPr>
        <p:spPr>
          <a:xfrm>
            <a:off x="609600" y="1935162"/>
            <a:ext cx="10972800" cy="4389437"/>
          </a:xfrm>
          <a:prstGeom prst="rect">
            <a:avLst/>
          </a:prstGeom>
          <a:noFill/>
          <a:ln>
            <a:noFill/>
          </a:ln>
        </p:spPr>
        <p:txBody>
          <a:bodyPr spcFirstLastPara="1" wrap="square" lIns="90375" tIns="45175" rIns="90375" bIns="45175" anchor="t" anchorCtr="0">
            <a:noAutofit/>
          </a:bodyPr>
          <a:lstStyle>
            <a:lvl1pPr marL="457200" marR="0" lvl="0" indent="-385445" algn="l" rtl="0">
              <a:spcBef>
                <a:spcPts val="520"/>
              </a:spcBef>
              <a:spcAft>
                <a:spcPts val="0"/>
              </a:spcAft>
              <a:buClr>
                <a:srgbClr val="0BD0D9"/>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rgbClr val="0BD0D9"/>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rgbClr val="10CF9B"/>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159" name="Google Shape;159;p23"/>
          <p:cNvSpPr txBox="1">
            <a:spLocks noGrp="1"/>
          </p:cNvSpPr>
          <p:nvPr>
            <p:ph type="dt" idx="10"/>
          </p:nvPr>
        </p:nvSpPr>
        <p:spPr>
          <a:xfrm>
            <a:off x="609600" y="6356350"/>
            <a:ext cx="2844800"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200" b="0" i="0" u="none">
                <a:solidFill>
                  <a:srgbClr val="045C75"/>
                </a:solidFill>
                <a:latin typeface="Constantia"/>
                <a:ea typeface="Constantia"/>
                <a:cs typeface="Constantia"/>
                <a:sym typeface="Constantia"/>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60" name="Google Shape;160;p23"/>
          <p:cNvSpPr txBox="1">
            <a:spLocks noGrp="1"/>
          </p:cNvSpPr>
          <p:nvPr>
            <p:ph type="ftr" idx="11"/>
          </p:nvPr>
        </p:nvSpPr>
        <p:spPr>
          <a:xfrm>
            <a:off x="3556000" y="6356350"/>
            <a:ext cx="4470400"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9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sldNum" idx="12"/>
          </p:nvPr>
        </p:nvSpPr>
        <p:spPr>
          <a:xfrm>
            <a:off x="10566400" y="6356350"/>
            <a:ext cx="1016000" cy="365125"/>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9"/>
        <p:cNvGrpSpPr/>
        <p:nvPr/>
      </p:nvGrpSpPr>
      <p:grpSpPr>
        <a:xfrm>
          <a:off x="0" y="0"/>
          <a:ext cx="0" cy="0"/>
          <a:chOff x="0" y="0"/>
          <a:chExt cx="0" cy="0"/>
        </a:xfrm>
      </p:grpSpPr>
      <p:sp>
        <p:nvSpPr>
          <p:cNvPr id="170" name="Google Shape;170;p25"/>
          <p:cNvSpPr/>
          <p:nvPr/>
        </p:nvSpPr>
        <p:spPr>
          <a:xfrm>
            <a:off x="-12700" y="-6350"/>
            <a:ext cx="1221740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F">
                  <a:alpha val="44705"/>
                </a:srgbClr>
              </a:gs>
              <a:gs pos="100000">
                <a:srgbClr val="00EBF8">
                  <a:alpha val="54901"/>
                </a:srgbClr>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171" name="Google Shape;171;p25"/>
          <p:cNvSpPr/>
          <p:nvPr/>
        </p:nvSpPr>
        <p:spPr>
          <a:xfrm>
            <a:off x="5842000" y="-7937"/>
            <a:ext cx="63500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DB6"/>
              </a:gs>
              <a:gs pos="80000">
                <a:srgbClr val="009BE5"/>
              </a:gs>
              <a:gs pos="100000">
                <a:srgbClr val="009BE5"/>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nvGrpSpPr>
          <p:cNvPr id="172" name="Google Shape;172;p25"/>
          <p:cNvGrpSpPr/>
          <p:nvPr/>
        </p:nvGrpSpPr>
        <p:grpSpPr>
          <a:xfrm>
            <a:off x="-39103" y="-14808"/>
            <a:ext cx="12264822" cy="1083716"/>
            <a:chOff x="-29322" y="-1971"/>
            <a:chExt cx="9198255" cy="1086266"/>
          </a:xfrm>
        </p:grpSpPr>
        <p:sp>
          <p:nvSpPr>
            <p:cNvPr id="173" name="Google Shape;173;p25"/>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sp>
          <p:nvSpPr>
            <p:cNvPr id="174" name="Google Shape;174;p25"/>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grpSp>
      <p:sp>
        <p:nvSpPr>
          <p:cNvPr id="175" name="Google Shape;175;p25"/>
          <p:cNvSpPr txBox="1">
            <a:spLocks noGrp="1"/>
          </p:cNvSpPr>
          <p:nvPr>
            <p:ph type="title"/>
          </p:nvPr>
        </p:nvSpPr>
        <p:spPr>
          <a:xfrm>
            <a:off x="609600" y="704850"/>
            <a:ext cx="10972800" cy="1143000"/>
          </a:xfrm>
          <a:prstGeom prst="rect">
            <a:avLst/>
          </a:prstGeom>
          <a:noFill/>
          <a:ln>
            <a:noFill/>
          </a:ln>
        </p:spPr>
        <p:txBody>
          <a:bodyPr spcFirstLastPara="1" wrap="square" lIns="0" tIns="45175" rIns="0" bIns="0" anchor="b" anchorCtr="0">
            <a:noAutofit/>
          </a:bodyPr>
          <a:lstStyle>
            <a:lvl1pPr marR="0" lvl="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2pPr>
            <a:lvl3pPr marR="0" lvl="2"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3pPr>
            <a:lvl4pPr marR="0" lvl="3"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4pPr>
            <a:lvl5pPr marR="0" lvl="4"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5pPr>
            <a:lvl6pPr marR="0" lvl="5"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6pPr>
            <a:lvl7pPr marR="0" lvl="6"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7pPr>
            <a:lvl8pPr marR="0" lvl="7"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8pPr>
            <a:lvl9pPr marR="0" lvl="8"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9pPr>
          </a:lstStyle>
          <a:p>
            <a:endParaRPr/>
          </a:p>
        </p:txBody>
      </p:sp>
      <p:sp>
        <p:nvSpPr>
          <p:cNvPr id="176" name="Google Shape;176;p25"/>
          <p:cNvSpPr txBox="1">
            <a:spLocks noGrp="1"/>
          </p:cNvSpPr>
          <p:nvPr>
            <p:ph type="body" idx="1"/>
          </p:nvPr>
        </p:nvSpPr>
        <p:spPr>
          <a:xfrm>
            <a:off x="609600" y="1935162"/>
            <a:ext cx="10972800" cy="4389437"/>
          </a:xfrm>
          <a:prstGeom prst="rect">
            <a:avLst/>
          </a:prstGeom>
          <a:noFill/>
          <a:ln>
            <a:noFill/>
          </a:ln>
        </p:spPr>
        <p:txBody>
          <a:bodyPr spcFirstLastPara="1" wrap="square" lIns="90375" tIns="45175" rIns="90375" bIns="45175" anchor="t" anchorCtr="0">
            <a:noAutofit/>
          </a:bodyPr>
          <a:lstStyle>
            <a:lvl1pPr marL="457200" marR="0" lvl="0" indent="-385445" algn="l" rtl="0">
              <a:spcBef>
                <a:spcPts val="520"/>
              </a:spcBef>
              <a:spcAft>
                <a:spcPts val="0"/>
              </a:spcAft>
              <a:buClr>
                <a:srgbClr val="0BD0D9"/>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rgbClr val="0BD0D9"/>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rgbClr val="10CF9B"/>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177" name="Google Shape;177;p25"/>
          <p:cNvSpPr txBox="1">
            <a:spLocks noGrp="1"/>
          </p:cNvSpPr>
          <p:nvPr>
            <p:ph type="dt" idx="10"/>
          </p:nvPr>
        </p:nvSpPr>
        <p:spPr>
          <a:xfrm>
            <a:off x="609600" y="6356350"/>
            <a:ext cx="2844800"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200" b="0" i="0" u="none">
                <a:solidFill>
                  <a:srgbClr val="045C75"/>
                </a:solidFill>
                <a:latin typeface="Constantia"/>
                <a:ea typeface="Constantia"/>
                <a:cs typeface="Constantia"/>
                <a:sym typeface="Constantia"/>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78" name="Google Shape;178;p25"/>
          <p:cNvSpPr txBox="1">
            <a:spLocks noGrp="1"/>
          </p:cNvSpPr>
          <p:nvPr>
            <p:ph type="ftr" idx="11"/>
          </p:nvPr>
        </p:nvSpPr>
        <p:spPr>
          <a:xfrm>
            <a:off x="3556000" y="6356350"/>
            <a:ext cx="4470400"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9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79" name="Google Shape;179;p25"/>
          <p:cNvSpPr txBox="1">
            <a:spLocks noGrp="1"/>
          </p:cNvSpPr>
          <p:nvPr>
            <p:ph type="sldNum" idx="12"/>
          </p:nvPr>
        </p:nvSpPr>
        <p:spPr>
          <a:xfrm>
            <a:off x="10566400" y="6356350"/>
            <a:ext cx="1016000" cy="365125"/>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
        <p:nvSpPr>
          <p:cNvPr id="185" name="Google Shape;185;p27"/>
          <p:cNvSpPr/>
          <p:nvPr/>
        </p:nvSpPr>
        <p:spPr>
          <a:xfrm>
            <a:off x="-12700" y="-6350"/>
            <a:ext cx="12217400" cy="1041400"/>
          </a:xfrm>
          <a:custGeom>
            <a:avLst/>
            <a:gdLst/>
            <a:ahLst/>
            <a:cxnLst/>
            <a:rect l="l" t="t" r="r" b="b"/>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0079AF">
                  <a:alpha val="44705"/>
                </a:srgbClr>
              </a:gs>
              <a:gs pos="100000">
                <a:srgbClr val="00EBF8">
                  <a:alpha val="54901"/>
                </a:srgbClr>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186" name="Google Shape;186;p27"/>
          <p:cNvSpPr/>
          <p:nvPr/>
        </p:nvSpPr>
        <p:spPr>
          <a:xfrm>
            <a:off x="5842000" y="-7937"/>
            <a:ext cx="6350000" cy="638175"/>
          </a:xfrm>
          <a:custGeom>
            <a:avLst/>
            <a:gdLst/>
            <a:ahLst/>
            <a:cxnLst/>
            <a:rect l="l" t="t" r="r" b="b"/>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rgbClr val="00ADB6"/>
              </a:gs>
              <a:gs pos="80000">
                <a:srgbClr val="009BE5"/>
              </a:gs>
              <a:gs pos="100000">
                <a:srgbClr val="009BE5"/>
              </a:gs>
            </a:gsLst>
            <a:lin ang="5400000" scaled="0"/>
          </a:gradFill>
          <a:ln>
            <a:noFill/>
          </a:ln>
        </p:spPr>
        <p:txBody>
          <a:bodyPr spcFirstLastPara="1" wrap="square" lIns="90375" tIns="45175" rIns="90375" bIns="45175"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nvGrpSpPr>
          <p:cNvPr id="187" name="Google Shape;187;p27"/>
          <p:cNvGrpSpPr/>
          <p:nvPr/>
        </p:nvGrpSpPr>
        <p:grpSpPr>
          <a:xfrm>
            <a:off x="-39103" y="-14808"/>
            <a:ext cx="12264822" cy="1083716"/>
            <a:chOff x="-29322" y="-1971"/>
            <a:chExt cx="9198255" cy="1086266"/>
          </a:xfrm>
        </p:grpSpPr>
        <p:sp>
          <p:nvSpPr>
            <p:cNvPr id="188" name="Google Shape;188;p27"/>
            <p:cNvSpPr/>
            <p:nvPr/>
          </p:nvSpPr>
          <p:spPr>
            <a:xfrm rot="-164308">
              <a:off x="-19045" y="216550"/>
              <a:ext cx="9163050" cy="649224"/>
            </a:xfrm>
            <a:custGeom>
              <a:avLst/>
              <a:gdLst/>
              <a:ahLst/>
              <a:cxnLst/>
              <a:rect l="l" t="t" r="r" b="b"/>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75" cap="flat" cmpd="sng">
              <a:solidFill>
                <a:srgbClr val="09B6BE"/>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sp>
          <p:nvSpPr>
            <p:cNvPr id="189" name="Google Shape;189;p27"/>
            <p:cNvSpPr/>
            <p:nvPr/>
          </p:nvSpPr>
          <p:spPr>
            <a:xfrm rot="-164308">
              <a:off x="-14309" y="290003"/>
              <a:ext cx="9175812" cy="530352"/>
            </a:xfrm>
            <a:custGeom>
              <a:avLst/>
              <a:gdLst/>
              <a:ahLst/>
              <a:cxnLst/>
              <a:rect l="l" t="t" r="r" b="b"/>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solidFill>
                <a:schemeClr val="accent4"/>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onstantia"/>
                <a:ea typeface="Constantia"/>
                <a:cs typeface="Constantia"/>
                <a:sym typeface="Constantia"/>
              </a:endParaRPr>
            </a:p>
          </p:txBody>
        </p:sp>
      </p:grpSp>
      <p:sp>
        <p:nvSpPr>
          <p:cNvPr id="190" name="Google Shape;190;p27"/>
          <p:cNvSpPr txBox="1">
            <a:spLocks noGrp="1"/>
          </p:cNvSpPr>
          <p:nvPr>
            <p:ph type="title"/>
          </p:nvPr>
        </p:nvSpPr>
        <p:spPr>
          <a:xfrm>
            <a:off x="609600" y="704850"/>
            <a:ext cx="10972800" cy="1143000"/>
          </a:xfrm>
          <a:prstGeom prst="rect">
            <a:avLst/>
          </a:prstGeom>
          <a:noFill/>
          <a:ln>
            <a:noFill/>
          </a:ln>
        </p:spPr>
        <p:txBody>
          <a:bodyPr spcFirstLastPara="1" wrap="square" lIns="0" tIns="45175" rIns="0" bIns="0" anchor="b" anchorCtr="0">
            <a:noAutofit/>
          </a:bodyPr>
          <a:lstStyle>
            <a:lvl1pPr marR="0" lvl="0"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1pPr>
            <a:lvl2pPr marR="0" lvl="1"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2pPr>
            <a:lvl3pPr marR="0" lvl="2"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3pPr>
            <a:lvl4pPr marR="0" lvl="3"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4pPr>
            <a:lvl5pPr marR="0" lvl="4"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5pPr>
            <a:lvl6pPr marR="0" lvl="5"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6pPr>
            <a:lvl7pPr marR="0" lvl="6"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7pPr>
            <a:lvl8pPr marR="0" lvl="7"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8pPr>
            <a:lvl9pPr marR="0" lvl="8" algn="l" rtl="0">
              <a:spcBef>
                <a:spcPts val="0"/>
              </a:spcBef>
              <a:spcAft>
                <a:spcPts val="0"/>
              </a:spcAft>
              <a:buSzPts val="1400"/>
              <a:buNone/>
              <a:defRPr sz="5000" b="0" i="0" u="none" strike="noStrike" cap="none">
                <a:solidFill>
                  <a:schemeClr val="dk2"/>
                </a:solidFill>
                <a:latin typeface="Calibri"/>
                <a:ea typeface="Calibri"/>
                <a:cs typeface="Calibri"/>
                <a:sym typeface="Calibri"/>
              </a:defRPr>
            </a:lvl9pPr>
          </a:lstStyle>
          <a:p>
            <a:endParaRPr/>
          </a:p>
        </p:txBody>
      </p:sp>
      <p:sp>
        <p:nvSpPr>
          <p:cNvPr id="191" name="Google Shape;191;p27"/>
          <p:cNvSpPr txBox="1">
            <a:spLocks noGrp="1"/>
          </p:cNvSpPr>
          <p:nvPr>
            <p:ph type="body" idx="1"/>
          </p:nvPr>
        </p:nvSpPr>
        <p:spPr>
          <a:xfrm>
            <a:off x="609600" y="1935162"/>
            <a:ext cx="10972800" cy="4389437"/>
          </a:xfrm>
          <a:prstGeom prst="rect">
            <a:avLst/>
          </a:prstGeom>
          <a:noFill/>
          <a:ln>
            <a:noFill/>
          </a:ln>
        </p:spPr>
        <p:txBody>
          <a:bodyPr spcFirstLastPara="1" wrap="square" lIns="90375" tIns="45175" rIns="90375" bIns="45175" anchor="t" anchorCtr="0">
            <a:noAutofit/>
          </a:bodyPr>
          <a:lstStyle>
            <a:lvl1pPr marL="457200" marR="0" lvl="0" indent="-385445" algn="l" rtl="0">
              <a:spcBef>
                <a:spcPts val="520"/>
              </a:spcBef>
              <a:spcAft>
                <a:spcPts val="0"/>
              </a:spcAft>
              <a:buClr>
                <a:srgbClr val="0BD0D9"/>
              </a:buClr>
              <a:buSzPts val="2470"/>
              <a:buFont typeface="Noto Sans Symbols"/>
              <a:buChar char="⚫"/>
              <a:defRPr sz="2600" b="0" i="0" u="none" strike="noStrike" cap="none">
                <a:solidFill>
                  <a:schemeClr val="dk1"/>
                </a:solidFill>
                <a:latin typeface="Constantia"/>
                <a:ea typeface="Constantia"/>
                <a:cs typeface="Constantia"/>
                <a:sym typeface="Constantia"/>
              </a:defRPr>
            </a:lvl1pPr>
            <a:lvl2pPr marL="914400" marR="0" lvl="1" indent="-358140" algn="l" rtl="0">
              <a:spcBef>
                <a:spcPts val="480"/>
              </a:spcBef>
              <a:spcAft>
                <a:spcPts val="0"/>
              </a:spcAft>
              <a:buClr>
                <a:schemeClr val="accent1"/>
              </a:buClr>
              <a:buSzPts val="2040"/>
              <a:buFont typeface="Noto Sans Symbols"/>
              <a:buChar char="⚫"/>
              <a:defRPr sz="2400" b="0" i="0" u="none" strike="noStrike" cap="none">
                <a:solidFill>
                  <a:schemeClr val="dk1"/>
                </a:solidFill>
                <a:latin typeface="Constantia"/>
                <a:ea typeface="Constantia"/>
                <a:cs typeface="Constantia"/>
                <a:sym typeface="Constantia"/>
              </a:defRPr>
            </a:lvl2pPr>
            <a:lvl3pPr marL="1371600" marR="0" lvl="2" indent="-321944" algn="l" rtl="0">
              <a:spcBef>
                <a:spcPts val="420"/>
              </a:spcBef>
              <a:spcAft>
                <a:spcPts val="0"/>
              </a:spcAft>
              <a:buClr>
                <a:schemeClr val="accent2"/>
              </a:buClr>
              <a:buSzPts val="1470"/>
              <a:buFont typeface="Noto Sans Symbols"/>
              <a:buChar char="⚫"/>
              <a:defRPr sz="2100" b="0" i="0" u="none" strike="noStrike" cap="none">
                <a:solidFill>
                  <a:schemeClr val="dk1"/>
                </a:solidFill>
                <a:latin typeface="Constantia"/>
                <a:ea typeface="Constantia"/>
                <a:cs typeface="Constantia"/>
                <a:sym typeface="Constantia"/>
              </a:defRPr>
            </a:lvl3pPr>
            <a:lvl4pPr marL="1828800" marR="0" lvl="3" indent="-311150" algn="l" rtl="0">
              <a:spcBef>
                <a:spcPts val="400"/>
              </a:spcBef>
              <a:spcAft>
                <a:spcPts val="0"/>
              </a:spcAft>
              <a:buClr>
                <a:srgbClr val="0BD0D9"/>
              </a:buClr>
              <a:buSzPts val="1300"/>
              <a:buFont typeface="Noto Sans Symbols"/>
              <a:buChar char="⚫"/>
              <a:defRPr sz="2000" b="0" i="0" u="none" strike="noStrike" cap="none">
                <a:solidFill>
                  <a:schemeClr val="dk1"/>
                </a:solidFill>
                <a:latin typeface="Constantia"/>
                <a:ea typeface="Constantia"/>
                <a:cs typeface="Constantia"/>
                <a:sym typeface="Constantia"/>
              </a:defRPr>
            </a:lvl4pPr>
            <a:lvl5pPr marL="2286000" marR="0" lvl="4" indent="-311150" algn="l" rtl="0">
              <a:spcBef>
                <a:spcPts val="400"/>
              </a:spcBef>
              <a:spcAft>
                <a:spcPts val="0"/>
              </a:spcAft>
              <a:buClr>
                <a:srgbClr val="10CF9B"/>
              </a:buClr>
              <a:buSzPts val="1300"/>
              <a:buFont typeface="Noto Sans Symbols"/>
              <a:buChar char="⚫"/>
              <a:defRPr sz="2000" b="0" i="0" u="none" strike="noStrike" cap="none">
                <a:solidFill>
                  <a:schemeClr val="dk1"/>
                </a:solidFill>
                <a:latin typeface="Constantia"/>
                <a:ea typeface="Constantia"/>
                <a:cs typeface="Constantia"/>
                <a:sym typeface="Constantia"/>
              </a:defRPr>
            </a:lvl5pPr>
            <a:lvl6pPr marL="2743200" marR="0" lvl="5" indent="-320039" algn="l" rtl="0">
              <a:spcBef>
                <a:spcPts val="360"/>
              </a:spcBef>
              <a:spcAft>
                <a:spcPts val="0"/>
              </a:spcAft>
              <a:buClr>
                <a:schemeClr val="accent5"/>
              </a:buClr>
              <a:buSzPts val="1440"/>
              <a:buFont typeface="Noto Sans Symbols"/>
              <a:buChar char="⚫"/>
              <a:defRPr sz="1800" b="0" i="0" u="none" strike="noStrike" cap="none">
                <a:solidFill>
                  <a:schemeClr val="dk1"/>
                </a:solidFill>
                <a:latin typeface="Constantia"/>
                <a:ea typeface="Constantia"/>
                <a:cs typeface="Constantia"/>
                <a:sym typeface="Constantia"/>
              </a:defRPr>
            </a:lvl6pPr>
            <a:lvl7pPr marL="3200400" marR="0" lvl="6" indent="-309879" algn="l" rtl="0">
              <a:spcBef>
                <a:spcPts val="320"/>
              </a:spcBef>
              <a:spcAft>
                <a:spcPts val="0"/>
              </a:spcAft>
              <a:buClr>
                <a:schemeClr val="accent6"/>
              </a:buClr>
              <a:buSzPts val="1280"/>
              <a:buFont typeface="Noto Sans Symbols"/>
              <a:buChar char="⚫"/>
              <a:defRPr sz="1600" b="0" i="0" u="none" strike="noStrike" cap="none">
                <a:solidFill>
                  <a:schemeClr val="dk1"/>
                </a:solidFill>
                <a:latin typeface="Constantia"/>
                <a:ea typeface="Constantia"/>
                <a:cs typeface="Constantia"/>
                <a:sym typeface="Constantia"/>
              </a:defRPr>
            </a:lvl7pPr>
            <a:lvl8pPr marL="3657600" marR="0" lvl="7" indent="-330200" algn="l" rtl="0">
              <a:spcBef>
                <a:spcPts val="320"/>
              </a:spcBef>
              <a:spcAft>
                <a:spcPts val="0"/>
              </a:spcAft>
              <a:buClr>
                <a:schemeClr val="dk2"/>
              </a:buClr>
              <a:buSzPts val="1600"/>
              <a:buFont typeface="Constantia"/>
              <a:buChar char="•"/>
              <a:defRPr sz="1600" b="0" i="0" u="none" strike="noStrike" cap="none">
                <a:solidFill>
                  <a:schemeClr val="dk1"/>
                </a:solidFill>
                <a:latin typeface="Constantia"/>
                <a:ea typeface="Constantia"/>
                <a:cs typeface="Constantia"/>
                <a:sym typeface="Constantia"/>
              </a:defRPr>
            </a:lvl8pPr>
            <a:lvl9pPr marL="4114800" marR="0" lvl="8" indent="-317500" algn="l" rtl="0">
              <a:spcBef>
                <a:spcPts val="280"/>
              </a:spcBef>
              <a:spcAft>
                <a:spcPts val="0"/>
              </a:spcAft>
              <a:buClr>
                <a:schemeClr val="dk2"/>
              </a:buClr>
              <a:buSzPts val="1400"/>
              <a:buFont typeface="Constantia"/>
              <a:buChar char="•"/>
              <a:defRPr sz="1400" b="0" i="0" u="none" strike="noStrike" cap="none">
                <a:solidFill>
                  <a:schemeClr val="dk1"/>
                </a:solidFill>
                <a:latin typeface="Constantia"/>
                <a:ea typeface="Constantia"/>
                <a:cs typeface="Constantia"/>
                <a:sym typeface="Constantia"/>
              </a:defRPr>
            </a:lvl9pPr>
          </a:lstStyle>
          <a:p>
            <a:endParaRPr/>
          </a:p>
        </p:txBody>
      </p:sp>
      <p:sp>
        <p:nvSpPr>
          <p:cNvPr id="192" name="Google Shape;192;p27"/>
          <p:cNvSpPr txBox="1">
            <a:spLocks noGrp="1"/>
          </p:cNvSpPr>
          <p:nvPr>
            <p:ph type="dt" idx="10"/>
          </p:nvPr>
        </p:nvSpPr>
        <p:spPr>
          <a:xfrm>
            <a:off x="609600" y="6356350"/>
            <a:ext cx="2844800"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200" b="0" i="0" u="none">
                <a:solidFill>
                  <a:srgbClr val="045C75"/>
                </a:solidFill>
                <a:latin typeface="Constantia"/>
                <a:ea typeface="Constantia"/>
                <a:cs typeface="Constantia"/>
                <a:sym typeface="Constantia"/>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93" name="Google Shape;193;p27"/>
          <p:cNvSpPr txBox="1">
            <a:spLocks noGrp="1"/>
          </p:cNvSpPr>
          <p:nvPr>
            <p:ph type="ftr" idx="11"/>
          </p:nvPr>
        </p:nvSpPr>
        <p:spPr>
          <a:xfrm>
            <a:off x="3556000" y="6356350"/>
            <a:ext cx="4470400"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900" b="0" i="0" u="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194" name="Google Shape;194;p27"/>
          <p:cNvSpPr txBox="1">
            <a:spLocks noGrp="1"/>
          </p:cNvSpPr>
          <p:nvPr>
            <p:ph type="sldNum" idx="12"/>
          </p:nvPr>
        </p:nvSpPr>
        <p:spPr>
          <a:xfrm>
            <a:off x="10566400" y="6356350"/>
            <a:ext cx="1016000" cy="365125"/>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1pPr>
            <a:lvl2pPr marL="0" marR="0" lvl="1"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2pPr>
            <a:lvl3pPr marL="0" marR="0" lvl="2"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3pPr>
            <a:lvl4pPr marL="0" marR="0" lvl="3"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4pPr>
            <a:lvl5pPr marL="0" marR="0" lvl="4"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5pPr>
            <a:lvl6pPr marL="0" marR="0" lvl="5"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6pPr>
            <a:lvl7pPr marL="0" marR="0" lvl="6"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7pPr>
            <a:lvl8pPr marL="0" marR="0" lvl="7"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8pPr>
            <a:lvl9pPr marL="0" marR="0" lvl="8" indent="0" algn="r" rtl="0">
              <a:lnSpc>
                <a:spcPct val="100000"/>
              </a:lnSpc>
              <a:spcBef>
                <a:spcPts val="0"/>
              </a:spcBef>
              <a:spcAft>
                <a:spcPts val="0"/>
              </a:spcAft>
              <a:buClr>
                <a:srgbClr val="045C75"/>
              </a:buClr>
              <a:buSzPts val="1200"/>
              <a:buFont typeface="Constantia"/>
              <a:buNone/>
              <a:defRPr sz="1200" b="0" i="0" u="none">
                <a:solidFill>
                  <a:srgbClr val="045C75"/>
                </a:solidFill>
                <a:latin typeface="Constantia"/>
                <a:ea typeface="Constantia"/>
                <a:cs typeface="Constantia"/>
                <a:sym typeface="Constantia"/>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33.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p394"/>
          <p:cNvPicPr preferRelativeResize="0"/>
          <p:nvPr/>
        </p:nvPicPr>
        <p:blipFill rotWithShape="1">
          <a:blip r:embed="rId3">
            <a:alphaModFix/>
          </a:blip>
          <a:srcRect/>
          <a:stretch/>
        </p:blipFill>
        <p:spPr>
          <a:xfrm>
            <a:off x="119062" y="0"/>
            <a:ext cx="12072937" cy="6858000"/>
          </a:xfrm>
          <a:prstGeom prst="rect">
            <a:avLst/>
          </a:prstGeom>
          <a:noFill/>
          <a:ln>
            <a:noFill/>
          </a:ln>
        </p:spPr>
      </p:pic>
      <p:sp>
        <p:nvSpPr>
          <p:cNvPr id="798" name="Google Shape;798;p394"/>
          <p:cNvSpPr txBox="1"/>
          <p:nvPr/>
        </p:nvSpPr>
        <p:spPr>
          <a:xfrm>
            <a:off x="3071812" y="26987"/>
            <a:ext cx="6048375" cy="914400"/>
          </a:xfrm>
          <a:prstGeom prst="rect">
            <a:avLst/>
          </a:prstGeom>
          <a:solidFill>
            <a:schemeClr val="accent1"/>
          </a:solidFill>
          <a:ln w="25400" cap="flat" cmpd="sng">
            <a:solidFill>
              <a:srgbClr val="385D8A"/>
            </a:solidFill>
            <a:prstDash val="solid"/>
            <a:miter lim="800000"/>
            <a:headEnd type="none" w="sm" len="sm"/>
            <a:tailEnd type="none" w="sm" len="sm"/>
          </a:ln>
        </p:spPr>
        <p:txBody>
          <a:bodyPr spcFirstLastPara="1" wrap="square" lIns="90250" tIns="45175" rIns="90250" bIns="45175" anchor="ctr" anchorCtr="0">
            <a:noAutofit/>
          </a:bodyPr>
          <a:lstStyle/>
          <a:p>
            <a:pPr marL="0" marR="0" lvl="0" indent="0" algn="ctr" rtl="0">
              <a:lnSpc>
                <a:spcPct val="100000"/>
              </a:lnSpc>
              <a:spcBef>
                <a:spcPts val="0"/>
              </a:spcBef>
              <a:spcAft>
                <a:spcPts val="0"/>
              </a:spcAft>
              <a:buClr>
                <a:srgbClr val="FFFFFF"/>
              </a:buClr>
              <a:buSzPts val="2800"/>
              <a:buFont typeface="Times New Roman"/>
              <a:buNone/>
            </a:pPr>
            <a:r>
              <a:rPr lang="en-US" sz="2800" b="1" i="0" u="none" strike="noStrike" cap="none">
                <a:solidFill>
                  <a:srgbClr val="FFFFFF"/>
                </a:solidFill>
                <a:latin typeface="Times New Roman"/>
                <a:ea typeface="Times New Roman"/>
                <a:cs typeface="Times New Roman"/>
                <a:sym typeface="Times New Roman"/>
              </a:rPr>
              <a:t>TRƯỜNG THCS NGỌC HỒI</a:t>
            </a:r>
            <a:endParaRPr/>
          </a:p>
        </p:txBody>
      </p:sp>
      <p:pic>
        <p:nvPicPr>
          <p:cNvPr id="799" name="Google Shape;799;p394"/>
          <p:cNvPicPr preferRelativeResize="0"/>
          <p:nvPr/>
        </p:nvPicPr>
        <p:blipFill rotWithShape="1">
          <a:blip r:embed="rId4">
            <a:alphaModFix/>
          </a:blip>
          <a:srcRect/>
          <a:stretch/>
        </p:blipFill>
        <p:spPr>
          <a:xfrm>
            <a:off x="1774825" y="2925762"/>
            <a:ext cx="3767137" cy="3017837"/>
          </a:xfrm>
          <a:prstGeom prst="rect">
            <a:avLst/>
          </a:prstGeom>
          <a:noFill/>
          <a:ln>
            <a:noFill/>
          </a:ln>
        </p:spPr>
      </p:pic>
      <p:sp>
        <p:nvSpPr>
          <p:cNvPr id="800" name="Google Shape;800;p394"/>
          <p:cNvSpPr txBox="1"/>
          <p:nvPr/>
        </p:nvSpPr>
        <p:spPr>
          <a:xfrm>
            <a:off x="2949575" y="1196975"/>
            <a:ext cx="5770562" cy="1198562"/>
          </a:xfrm>
          <a:prstGeom prst="rect">
            <a:avLst/>
          </a:prstGeom>
          <a:noFill/>
          <a:ln>
            <a:noFill/>
          </a:ln>
        </p:spPr>
        <p:txBody>
          <a:bodyPr spcFirstLastPara="1" wrap="square" lIns="90250" tIns="45175" rIns="90250" bIns="45175" anchor="t" anchorCtr="0">
            <a:spAutoFit/>
          </a:bodyPr>
          <a:lstStyle/>
          <a:p>
            <a:pPr marL="0" marR="0" lvl="0" indent="0" algn="ctr"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TIẾT 2 + 3:</a:t>
            </a:r>
            <a:endParaRPr/>
          </a:p>
          <a:p>
            <a:pPr marL="0" marR="0" lvl="0" indent="0" algn="ctr"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ĐI TÌM VẺ ĐẸP NGÔN TỪ</a:t>
            </a:r>
            <a:endParaRPr/>
          </a:p>
        </p:txBody>
      </p:sp>
      <p:pic>
        <p:nvPicPr>
          <p:cNvPr id="801" name="Google Shape;801;p394"/>
          <p:cNvPicPr preferRelativeResize="0"/>
          <p:nvPr/>
        </p:nvPicPr>
        <p:blipFill rotWithShape="1">
          <a:blip r:embed="rId5">
            <a:alphaModFix/>
          </a:blip>
          <a:srcRect/>
          <a:stretch/>
        </p:blipFill>
        <p:spPr>
          <a:xfrm>
            <a:off x="5951537" y="2897187"/>
            <a:ext cx="4176712" cy="30178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900" name="Google Shape;900;p403"/>
          <p:cNvPicPr preferRelativeResize="0"/>
          <p:nvPr/>
        </p:nvPicPr>
        <p:blipFill rotWithShape="1">
          <a:blip r:embed="rId3">
            <a:alphaModFix/>
          </a:blip>
          <a:srcRect/>
          <a:stretch/>
        </p:blipFill>
        <p:spPr>
          <a:xfrm>
            <a:off x="0" y="0"/>
            <a:ext cx="12192000" cy="4953000"/>
          </a:xfrm>
          <a:prstGeom prst="rect">
            <a:avLst/>
          </a:prstGeom>
          <a:noFill/>
          <a:ln>
            <a:noFill/>
          </a:ln>
        </p:spPr>
      </p:pic>
      <p:sp>
        <p:nvSpPr>
          <p:cNvPr id="901" name="Google Shape;901;p403"/>
          <p:cNvSpPr/>
          <p:nvPr/>
        </p:nvSpPr>
        <p:spPr>
          <a:xfrm>
            <a:off x="3860800" y="5334000"/>
            <a:ext cx="6502400" cy="1371600"/>
          </a:xfrm>
          <a:prstGeom prst="wedgeRoundRectCallout">
            <a:avLst>
              <a:gd name="adj1" fmla="val 15500"/>
              <a:gd name="adj2" fmla="val -5100"/>
              <a:gd name="adj3" fmla="val 0"/>
            </a:avLst>
          </a:prstGeom>
          <a:solidFill>
            <a:srgbClr val="0BD0D9"/>
          </a:solidFill>
          <a:ln w="25400" cap="flat" cmpd="sng">
            <a:solidFill>
              <a:srgbClr val="06989F"/>
            </a:solidFill>
            <a:prstDash val="solid"/>
            <a:miter lim="800000"/>
            <a:headEnd type="none" w="sm" len="sm"/>
            <a:tailEnd type="none" w="sm" len="sm"/>
          </a:ln>
        </p:spPr>
        <p:txBody>
          <a:bodyPr spcFirstLastPara="1" wrap="square" lIns="90375" tIns="45175" rIns="90375" bIns="45175" anchor="ctr" anchorCtr="0">
            <a:no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0" i="0" u="none">
                <a:solidFill>
                  <a:srgbClr val="000000"/>
                </a:solidFill>
                <a:latin typeface="Times New Roman"/>
                <a:ea typeface="Times New Roman"/>
                <a:cs typeface="Times New Roman"/>
                <a:sym typeface="Times New Roman"/>
              </a:rPr>
              <a:t>Chú chim đang hót trên cành cây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Google Shape;906;p40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1" name="Google Shape;911;p405"/>
          <p:cNvPicPr preferRelativeResize="0"/>
          <p:nvPr/>
        </p:nvPicPr>
        <p:blipFill rotWithShape="1">
          <a:blip r:embed="rId3">
            <a:alphaModFix/>
          </a:blip>
          <a:srcRect/>
          <a:stretch/>
        </p:blipFill>
        <p:spPr>
          <a:xfrm>
            <a:off x="101600" y="0"/>
            <a:ext cx="12090400" cy="4724400"/>
          </a:xfrm>
          <a:prstGeom prst="rect">
            <a:avLst/>
          </a:prstGeom>
          <a:noFill/>
          <a:ln>
            <a:noFill/>
          </a:ln>
        </p:spPr>
      </p:pic>
      <p:sp>
        <p:nvSpPr>
          <p:cNvPr id="912" name="Google Shape;912;p405"/>
          <p:cNvSpPr/>
          <p:nvPr/>
        </p:nvSpPr>
        <p:spPr>
          <a:xfrm>
            <a:off x="2235200" y="4876800"/>
            <a:ext cx="6807200" cy="1289050"/>
          </a:xfrm>
          <a:prstGeom prst="wedgeRoundRectCallout">
            <a:avLst>
              <a:gd name="adj1" fmla="val 12649"/>
              <a:gd name="adj2" fmla="val -5511"/>
              <a:gd name="adj3" fmla="val 0"/>
            </a:avLst>
          </a:prstGeom>
          <a:solidFill>
            <a:schemeClr val="accent1"/>
          </a:solidFill>
          <a:ln w="25400" cap="flat" cmpd="sng">
            <a:solidFill>
              <a:srgbClr val="085091"/>
            </a:solidFill>
            <a:prstDash val="solid"/>
            <a:miter lim="800000"/>
            <a:headEnd type="none" w="sm" len="sm"/>
            <a:tailEnd type="none" w="sm" len="sm"/>
          </a:ln>
        </p:spPr>
        <p:txBody>
          <a:bodyPr spcFirstLastPara="1" wrap="square" lIns="90375" tIns="45175" rIns="90375" bIns="45175" anchor="ctr" anchorCtr="0">
            <a:noAutofit/>
          </a:bodyPr>
          <a:lstStyle/>
          <a:p>
            <a:pPr marL="0" marR="0" lvl="0" indent="0" algn="ctr" rtl="0">
              <a:lnSpc>
                <a:spcPct val="100000"/>
              </a:lnSpc>
              <a:spcBef>
                <a:spcPts val="0"/>
              </a:spcBef>
              <a:spcAft>
                <a:spcPts val="0"/>
              </a:spcAft>
              <a:buClr>
                <a:srgbClr val="000000"/>
              </a:buClr>
              <a:buSzPts val="1800"/>
              <a:buFont typeface="Times New Roman"/>
              <a:buNone/>
            </a:pPr>
            <a:r>
              <a:rPr lang="en-US" sz="1800" b="0" i="0" u="none">
                <a:solidFill>
                  <a:srgbClr val="000000"/>
                </a:solidFill>
                <a:latin typeface="Times New Roman"/>
                <a:ea typeface="Times New Roman"/>
                <a:cs typeface="Times New Roman"/>
                <a:sym typeface="Times New Roman"/>
              </a:rPr>
              <a:t>Ông mặt trời đã thức dậy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916"/>
        <p:cNvGrpSpPr/>
        <p:nvPr/>
      </p:nvGrpSpPr>
      <p:grpSpPr>
        <a:xfrm>
          <a:off x="0" y="0"/>
          <a:ext cx="0" cy="0"/>
          <a:chOff x="0" y="0"/>
          <a:chExt cx="0" cy="0"/>
        </a:xfrm>
      </p:grpSpPr>
      <p:pic>
        <p:nvPicPr>
          <p:cNvPr id="917" name="Google Shape;917;p406" descr="花卉"/>
          <p:cNvPicPr preferRelativeResize="0"/>
          <p:nvPr/>
        </p:nvPicPr>
        <p:blipFill rotWithShape="1">
          <a:blip r:embed="rId3">
            <a:alphaModFix/>
          </a:blip>
          <a:srcRect/>
          <a:stretch/>
        </p:blipFill>
        <p:spPr>
          <a:xfrm>
            <a:off x="-1587" y="0"/>
            <a:ext cx="12193587" cy="6858000"/>
          </a:xfrm>
          <a:prstGeom prst="rect">
            <a:avLst/>
          </a:prstGeom>
          <a:noFill/>
          <a:ln>
            <a:noFill/>
          </a:ln>
        </p:spPr>
      </p:pic>
      <p:grpSp>
        <p:nvGrpSpPr>
          <p:cNvPr id="918" name="Google Shape;918;p406"/>
          <p:cNvGrpSpPr/>
          <p:nvPr/>
        </p:nvGrpSpPr>
        <p:grpSpPr>
          <a:xfrm>
            <a:off x="2482850" y="1871662"/>
            <a:ext cx="2201862" cy="2789237"/>
            <a:chOff x="5681" y="3188"/>
            <a:chExt cx="3466" cy="4391"/>
          </a:xfrm>
        </p:grpSpPr>
        <p:cxnSp>
          <p:nvCxnSpPr>
            <p:cNvPr id="919" name="Google Shape;919;p406"/>
            <p:cNvCxnSpPr/>
            <p:nvPr/>
          </p:nvCxnSpPr>
          <p:spPr>
            <a:xfrm>
              <a:off x="5703" y="3195"/>
              <a:ext cx="0" cy="4339"/>
            </a:xfrm>
            <a:prstGeom prst="straightConnector1">
              <a:avLst/>
            </a:prstGeom>
            <a:noFill/>
            <a:ln w="38100" cap="flat" cmpd="sng">
              <a:solidFill>
                <a:srgbClr val="E94B52"/>
              </a:solidFill>
              <a:prstDash val="solid"/>
              <a:miter lim="800000"/>
              <a:headEnd type="none" w="med" len="med"/>
              <a:tailEnd type="none" w="med" len="med"/>
            </a:ln>
          </p:spPr>
        </p:cxnSp>
        <p:cxnSp>
          <p:nvCxnSpPr>
            <p:cNvPr id="920" name="Google Shape;920;p406"/>
            <p:cNvCxnSpPr/>
            <p:nvPr/>
          </p:nvCxnSpPr>
          <p:spPr>
            <a:xfrm rot="10800000" flipH="1">
              <a:off x="5681" y="3210"/>
              <a:ext cx="3466" cy="7"/>
            </a:xfrm>
            <a:prstGeom prst="straightConnector1">
              <a:avLst/>
            </a:prstGeom>
            <a:noFill/>
            <a:ln w="38100" cap="flat" cmpd="sng">
              <a:solidFill>
                <a:srgbClr val="E94B52"/>
              </a:solidFill>
              <a:prstDash val="solid"/>
              <a:miter lim="800000"/>
              <a:headEnd type="none" w="med" len="med"/>
              <a:tailEnd type="none" w="med" len="med"/>
            </a:ln>
          </p:spPr>
        </p:cxnSp>
        <p:cxnSp>
          <p:nvCxnSpPr>
            <p:cNvPr id="921" name="Google Shape;921;p406"/>
            <p:cNvCxnSpPr/>
            <p:nvPr/>
          </p:nvCxnSpPr>
          <p:spPr>
            <a:xfrm rot="10800000" flipH="1">
              <a:off x="5681" y="7527"/>
              <a:ext cx="3466" cy="7"/>
            </a:xfrm>
            <a:prstGeom prst="straightConnector1">
              <a:avLst/>
            </a:prstGeom>
            <a:noFill/>
            <a:ln w="38100" cap="flat" cmpd="sng">
              <a:solidFill>
                <a:srgbClr val="E94B52"/>
              </a:solidFill>
              <a:prstDash val="solid"/>
              <a:miter lim="800000"/>
              <a:headEnd type="none" w="med" len="med"/>
              <a:tailEnd type="none" w="med" len="med"/>
            </a:ln>
          </p:spPr>
        </p:cxnSp>
        <p:cxnSp>
          <p:nvCxnSpPr>
            <p:cNvPr id="922" name="Google Shape;922;p406"/>
            <p:cNvCxnSpPr/>
            <p:nvPr/>
          </p:nvCxnSpPr>
          <p:spPr>
            <a:xfrm rot="10800000">
              <a:off x="9117" y="3188"/>
              <a:ext cx="7" cy="875"/>
            </a:xfrm>
            <a:prstGeom prst="straightConnector1">
              <a:avLst/>
            </a:prstGeom>
            <a:noFill/>
            <a:ln w="38100" cap="flat" cmpd="sng">
              <a:solidFill>
                <a:srgbClr val="E94B52"/>
              </a:solidFill>
              <a:prstDash val="solid"/>
              <a:miter lim="800000"/>
              <a:headEnd type="none" w="med" len="med"/>
              <a:tailEnd type="none" w="med" len="med"/>
            </a:ln>
          </p:spPr>
        </p:cxnSp>
        <p:cxnSp>
          <p:nvCxnSpPr>
            <p:cNvPr id="923" name="Google Shape;923;p406"/>
            <p:cNvCxnSpPr/>
            <p:nvPr/>
          </p:nvCxnSpPr>
          <p:spPr>
            <a:xfrm rot="10800000">
              <a:off x="9107" y="6704"/>
              <a:ext cx="10" cy="875"/>
            </a:xfrm>
            <a:prstGeom prst="straightConnector1">
              <a:avLst/>
            </a:prstGeom>
            <a:noFill/>
            <a:ln w="38100" cap="flat" cmpd="sng">
              <a:solidFill>
                <a:srgbClr val="E94B52"/>
              </a:solidFill>
              <a:prstDash val="solid"/>
              <a:miter lim="800000"/>
              <a:headEnd type="none" w="med" len="med"/>
              <a:tailEnd type="none" w="med" len="med"/>
            </a:ln>
          </p:spPr>
        </p:cxnSp>
      </p:grpSp>
      <p:sp>
        <p:nvSpPr>
          <p:cNvPr id="924" name="Google Shape;924;p406"/>
          <p:cNvSpPr txBox="1"/>
          <p:nvPr/>
        </p:nvSpPr>
        <p:spPr>
          <a:xfrm>
            <a:off x="2711450" y="2747962"/>
            <a:ext cx="8701087" cy="1014412"/>
          </a:xfrm>
          <a:prstGeom prst="rect">
            <a:avLst/>
          </a:prstGeom>
          <a:noFill/>
          <a:ln>
            <a:noFill/>
          </a:ln>
        </p:spPr>
        <p:txBody>
          <a:bodyPr spcFirstLastPara="1" wrap="square" lIns="90250" tIns="45175" rIns="90250" bIns="45175" anchor="t" anchorCtr="0">
            <a:spAutoFit/>
          </a:bodyPr>
          <a:lstStyle/>
          <a:p>
            <a:pPr marL="0" marR="0" lvl="0" indent="0" algn="ctr" rtl="0">
              <a:lnSpc>
                <a:spcPct val="100000"/>
              </a:lnSpc>
              <a:spcBef>
                <a:spcPts val="0"/>
              </a:spcBef>
              <a:spcAft>
                <a:spcPts val="0"/>
              </a:spcAft>
              <a:buClr>
                <a:srgbClr val="FF0000"/>
              </a:buClr>
              <a:buSzPts val="6000"/>
              <a:buFont typeface="Times New Roman"/>
              <a:buNone/>
            </a:pPr>
            <a:r>
              <a:rPr lang="en-US" sz="6000" b="1" i="0" u="none">
                <a:solidFill>
                  <a:srgbClr val="FF0000"/>
                </a:solidFill>
                <a:latin typeface="Times New Roman"/>
                <a:ea typeface="Times New Roman"/>
                <a:cs typeface="Times New Roman"/>
                <a:sym typeface="Times New Roman"/>
              </a:rPr>
              <a:t>II. SO SÁNH</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07"/>
          <p:cNvSpPr txBox="1"/>
          <p:nvPr/>
        </p:nvSpPr>
        <p:spPr>
          <a:xfrm>
            <a:off x="469900" y="104775"/>
            <a:ext cx="11791950" cy="1020762"/>
          </a:xfrm>
          <a:prstGeom prst="rect">
            <a:avLst/>
          </a:prstGeom>
          <a:noFill/>
          <a:ln>
            <a:noFill/>
          </a:ln>
        </p:spPr>
        <p:txBody>
          <a:bodyPr spcFirstLastPara="1" wrap="square" lIns="85675" tIns="42825" rIns="85675" bIns="42825" anchor="t" anchorCtr="0">
            <a:spAutoFit/>
          </a:bodyPr>
          <a:lstStyle/>
          <a:p>
            <a:pPr marL="0" marR="0" lvl="0" indent="0" algn="ctr" rtl="0">
              <a:lnSpc>
                <a:spcPct val="100000"/>
              </a:lnSpc>
              <a:spcBef>
                <a:spcPts val="0"/>
              </a:spcBef>
              <a:spcAft>
                <a:spcPts val="0"/>
              </a:spcAft>
              <a:buClr>
                <a:srgbClr val="FF0000"/>
              </a:buClr>
              <a:buSzPts val="3000"/>
              <a:buFont typeface="Times New Roman"/>
              <a:buNone/>
            </a:pPr>
            <a:r>
              <a:rPr lang="en-US" sz="3000" b="1" i="0" u="none">
                <a:solidFill>
                  <a:srgbClr val="FF0000"/>
                </a:solidFill>
                <a:latin typeface="Times New Roman"/>
                <a:ea typeface="Times New Roman"/>
                <a:cs typeface="Times New Roman"/>
                <a:sym typeface="Times New Roman"/>
              </a:rPr>
              <a:t>TRÒ GHƠI: Ghép các đám mây</a:t>
            </a:r>
            <a:endParaRPr/>
          </a:p>
          <a:p>
            <a:pPr marL="0" marR="0" lvl="0" indent="0" algn="ctr" rtl="0">
              <a:lnSpc>
                <a:spcPct val="100000"/>
              </a:lnSpc>
              <a:spcBef>
                <a:spcPts val="0"/>
              </a:spcBef>
              <a:spcAft>
                <a:spcPts val="0"/>
              </a:spcAft>
              <a:buClr>
                <a:srgbClr val="FF0000"/>
              </a:buClr>
              <a:buSzPts val="3000"/>
              <a:buFont typeface="Times New Roman"/>
              <a:buNone/>
            </a:pPr>
            <a:r>
              <a:rPr lang="en-US" sz="3000" b="1" i="0" u="none">
                <a:solidFill>
                  <a:srgbClr val="FF0000"/>
                </a:solidFill>
                <a:latin typeface="Times New Roman"/>
                <a:ea typeface="Times New Roman"/>
                <a:cs typeface="Times New Roman"/>
                <a:sym typeface="Times New Roman"/>
              </a:rPr>
              <a:t>Dựa vào sự hểu biết về NT so sánh hãy ghép những đám mây phù hợp</a:t>
            </a:r>
            <a:endParaRPr/>
          </a:p>
        </p:txBody>
      </p:sp>
      <p:sp>
        <p:nvSpPr>
          <p:cNvPr id="930" name="Google Shape;930;p407"/>
          <p:cNvSpPr/>
          <p:nvPr/>
        </p:nvSpPr>
        <p:spPr>
          <a:xfrm>
            <a:off x="2430462" y="1116012"/>
            <a:ext cx="1951037" cy="938212"/>
          </a:xfrm>
          <a:custGeom>
            <a:avLst/>
            <a:gdLst/>
            <a:ahLst/>
            <a:cxnLst/>
            <a:rect l="l" t="t" r="r" b="b"/>
            <a:pathLst>
              <a:path w="43200" h="43200" extrusionOk="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extrusionOk="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lt1"/>
          </a:solidFill>
          <a:ln w="12700" cap="flat" cmpd="sng">
            <a:solidFill>
              <a:schemeClr val="dk1"/>
            </a:solidFill>
            <a:prstDash val="solid"/>
            <a:miter lim="800000"/>
            <a:headEnd type="none" w="sm" len="sm"/>
            <a:tailEnd type="none" w="sm" len="sm"/>
          </a:ln>
        </p:spPr>
        <p:txBody>
          <a:bodyPr spcFirstLastPara="1" wrap="square" lIns="85675" tIns="42825" rIns="85675" bIns="42825" anchor="ctr" anchorCtr="0">
            <a:noAutofit/>
          </a:bodyPr>
          <a:lstStyle/>
          <a:p>
            <a:pPr marL="0" marR="0" lvl="0" indent="0" algn="ctr" rtl="0">
              <a:lnSpc>
                <a:spcPct val="100000"/>
              </a:lnSpc>
              <a:spcBef>
                <a:spcPts val="0"/>
              </a:spcBef>
              <a:spcAft>
                <a:spcPts val="0"/>
              </a:spcAft>
              <a:buClr>
                <a:srgbClr val="000000"/>
              </a:buClr>
              <a:buSzPts val="2300"/>
              <a:buFont typeface="Times New Roman"/>
              <a:buNone/>
            </a:pPr>
            <a:r>
              <a:rPr lang="en-US" sz="2300" b="0" i="0" u="none">
                <a:solidFill>
                  <a:srgbClr val="000000"/>
                </a:solidFill>
                <a:latin typeface="Times New Roman"/>
                <a:ea typeface="Times New Roman"/>
                <a:cs typeface="Times New Roman"/>
                <a:sym typeface="Times New Roman"/>
              </a:rPr>
              <a:t>BÁC HỒ</a:t>
            </a:r>
            <a:endParaRPr/>
          </a:p>
        </p:txBody>
      </p:sp>
      <p:sp>
        <p:nvSpPr>
          <p:cNvPr id="931" name="Google Shape;931;p407"/>
          <p:cNvSpPr/>
          <p:nvPr/>
        </p:nvSpPr>
        <p:spPr>
          <a:xfrm>
            <a:off x="5638800" y="2819400"/>
            <a:ext cx="2673350" cy="1517650"/>
          </a:xfrm>
          <a:custGeom>
            <a:avLst/>
            <a:gdLst/>
            <a:ahLst/>
            <a:cxnLst/>
            <a:rect l="l" t="t" r="r" b="b"/>
            <a:pathLst>
              <a:path w="43200" h="43200" extrusionOk="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extrusionOk="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lt1"/>
          </a:solidFill>
          <a:ln w="12700" cap="flat" cmpd="sng">
            <a:solidFill>
              <a:srgbClr val="ACC32B"/>
            </a:solidFill>
            <a:prstDash val="solid"/>
            <a:miter lim="800000"/>
            <a:headEnd type="none" w="sm" len="sm"/>
            <a:tailEnd type="none" w="sm" len="sm"/>
          </a:ln>
        </p:spPr>
        <p:txBody>
          <a:bodyPr spcFirstLastPara="1" wrap="square" lIns="85675" tIns="42825" rIns="85675" bIns="42825" anchor="ctr" anchorCtr="0">
            <a:noAutofit/>
          </a:bodyPr>
          <a:lstStyle/>
          <a:p>
            <a:pPr marL="0" marR="0" lvl="0" indent="0" algn="ctr" rtl="0">
              <a:lnSpc>
                <a:spcPct val="100000"/>
              </a:lnSpc>
              <a:spcBef>
                <a:spcPts val="0"/>
              </a:spcBef>
              <a:spcAft>
                <a:spcPts val="0"/>
              </a:spcAft>
              <a:buClr>
                <a:srgbClr val="000000"/>
              </a:buClr>
              <a:buSzPts val="2300"/>
              <a:buFont typeface="Times New Roman"/>
              <a:buNone/>
            </a:pPr>
            <a:r>
              <a:rPr lang="en-US" sz="2300" b="0" i="0" u="none">
                <a:solidFill>
                  <a:srgbClr val="000000"/>
                </a:solidFill>
                <a:latin typeface="Times New Roman"/>
                <a:ea typeface="Times New Roman"/>
                <a:cs typeface="Times New Roman"/>
                <a:sym typeface="Times New Roman"/>
              </a:rPr>
              <a:t>HỌC SINH ÙA RA SÂN TRƯỜNG</a:t>
            </a:r>
            <a:endParaRPr/>
          </a:p>
        </p:txBody>
      </p:sp>
      <p:sp>
        <p:nvSpPr>
          <p:cNvPr id="932" name="Google Shape;932;p407"/>
          <p:cNvSpPr/>
          <p:nvPr/>
        </p:nvSpPr>
        <p:spPr>
          <a:xfrm>
            <a:off x="603250" y="3646487"/>
            <a:ext cx="1878012" cy="2382837"/>
          </a:xfrm>
          <a:custGeom>
            <a:avLst/>
            <a:gdLst/>
            <a:ahLst/>
            <a:cxnLst/>
            <a:rect l="l" t="t" r="r" b="b"/>
            <a:pathLst>
              <a:path w="43200" h="43200" extrusionOk="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extrusionOk="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lt1"/>
          </a:solidFill>
          <a:ln w="12700" cap="flat" cmpd="sng">
            <a:solidFill>
              <a:srgbClr val="ACC32B"/>
            </a:solidFill>
            <a:prstDash val="solid"/>
            <a:miter lim="800000"/>
            <a:headEnd type="none" w="sm" len="sm"/>
            <a:tailEnd type="none" w="sm" len="sm"/>
          </a:ln>
        </p:spPr>
        <p:txBody>
          <a:bodyPr spcFirstLastPara="1" wrap="square" lIns="85675" tIns="42825" rIns="85675" bIns="42825" anchor="ctr" anchorCtr="0">
            <a:noAutofit/>
          </a:bodyPr>
          <a:lstStyle/>
          <a:p>
            <a:pPr marL="0" marR="0" lvl="0" indent="0" algn="ctr" rtl="0">
              <a:lnSpc>
                <a:spcPct val="100000"/>
              </a:lnSpc>
              <a:spcBef>
                <a:spcPts val="0"/>
              </a:spcBef>
              <a:spcAft>
                <a:spcPts val="0"/>
              </a:spcAft>
              <a:buClr>
                <a:srgbClr val="000000"/>
              </a:buClr>
              <a:buSzPts val="2300"/>
              <a:buFont typeface="Times New Roman"/>
              <a:buNone/>
            </a:pPr>
            <a:r>
              <a:rPr lang="en-US" sz="2300" b="0" i="0" u="none">
                <a:solidFill>
                  <a:srgbClr val="000000"/>
                </a:solidFill>
                <a:latin typeface="Times New Roman"/>
                <a:ea typeface="Times New Roman"/>
                <a:cs typeface="Times New Roman"/>
                <a:sym typeface="Times New Roman"/>
              </a:rPr>
              <a:t>CÁC BẠN NỮ 6A</a:t>
            </a:r>
            <a:endParaRPr/>
          </a:p>
        </p:txBody>
      </p:sp>
      <p:sp>
        <p:nvSpPr>
          <p:cNvPr id="933" name="Google Shape;933;p407"/>
          <p:cNvSpPr/>
          <p:nvPr/>
        </p:nvSpPr>
        <p:spPr>
          <a:xfrm>
            <a:off x="2346325" y="2260600"/>
            <a:ext cx="2095500" cy="1517650"/>
          </a:xfrm>
          <a:custGeom>
            <a:avLst/>
            <a:gdLst/>
            <a:ahLst/>
            <a:cxnLst/>
            <a:rect l="l" t="t" r="r" b="b"/>
            <a:pathLst>
              <a:path w="43200" h="43200" extrusionOk="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extrusionOk="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lt1"/>
          </a:solidFill>
          <a:ln w="12700" cap="flat" cmpd="sng">
            <a:solidFill>
              <a:srgbClr val="FEB612"/>
            </a:solidFill>
            <a:prstDash val="solid"/>
            <a:miter lim="800000"/>
            <a:headEnd type="none" w="sm" len="sm"/>
            <a:tailEnd type="none" w="sm" len="sm"/>
          </a:ln>
        </p:spPr>
        <p:txBody>
          <a:bodyPr spcFirstLastPara="1" wrap="square" lIns="85675" tIns="42825" rIns="85675" bIns="42825" anchor="ctr" anchorCtr="0">
            <a:noAutofit/>
          </a:bodyPr>
          <a:lstStyle/>
          <a:p>
            <a:pPr marL="0" marR="0" lvl="0" indent="0" algn="ctr" rtl="0">
              <a:lnSpc>
                <a:spcPct val="100000"/>
              </a:lnSpc>
              <a:spcBef>
                <a:spcPts val="0"/>
              </a:spcBef>
              <a:spcAft>
                <a:spcPts val="0"/>
              </a:spcAft>
              <a:buClr>
                <a:srgbClr val="000000"/>
              </a:buClr>
              <a:buSzPts val="2300"/>
              <a:buFont typeface="Times New Roman"/>
              <a:buNone/>
            </a:pPr>
            <a:r>
              <a:rPr lang="en-US" sz="2300" b="0" i="0" u="none">
                <a:solidFill>
                  <a:srgbClr val="000000"/>
                </a:solidFill>
                <a:latin typeface="Times New Roman"/>
                <a:ea typeface="Times New Roman"/>
                <a:cs typeface="Times New Roman"/>
                <a:sym typeface="Times New Roman"/>
              </a:rPr>
              <a:t>DƯỢNG HƯƠNG THƯ</a:t>
            </a:r>
            <a:endParaRPr/>
          </a:p>
        </p:txBody>
      </p:sp>
      <p:sp>
        <p:nvSpPr>
          <p:cNvPr id="934" name="Google Shape;934;p407"/>
          <p:cNvSpPr/>
          <p:nvPr/>
        </p:nvSpPr>
        <p:spPr>
          <a:xfrm>
            <a:off x="5441950" y="1244600"/>
            <a:ext cx="2239962" cy="1446212"/>
          </a:xfrm>
          <a:custGeom>
            <a:avLst/>
            <a:gdLst/>
            <a:ahLst/>
            <a:cxnLst/>
            <a:rect l="l" t="t" r="r" b="b"/>
            <a:pathLst>
              <a:path w="43200" h="43200" extrusionOk="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extrusionOk="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lt1"/>
          </a:solidFill>
          <a:ln w="12700" cap="flat" cmpd="sng">
            <a:solidFill>
              <a:srgbClr val="FEB612"/>
            </a:solidFill>
            <a:prstDash val="solid"/>
            <a:miter lim="800000"/>
            <a:headEnd type="none" w="sm" len="sm"/>
            <a:tailEnd type="none" w="sm" len="sm"/>
          </a:ln>
        </p:spPr>
        <p:txBody>
          <a:bodyPr spcFirstLastPara="1" wrap="square" lIns="85675" tIns="42825" rIns="85675" bIns="42825" anchor="ctr" anchorCtr="0">
            <a:noAutofit/>
          </a:bodyPr>
          <a:lstStyle/>
          <a:p>
            <a:pPr marL="0" marR="0" lvl="0" indent="0" algn="ctr" rtl="0">
              <a:lnSpc>
                <a:spcPct val="100000"/>
              </a:lnSpc>
              <a:spcBef>
                <a:spcPts val="0"/>
              </a:spcBef>
              <a:spcAft>
                <a:spcPts val="0"/>
              </a:spcAft>
              <a:buClr>
                <a:srgbClr val="000000"/>
              </a:buClr>
              <a:buSzPts val="2300"/>
              <a:buFont typeface="Times New Roman"/>
              <a:buNone/>
            </a:pPr>
            <a:r>
              <a:rPr lang="en-US" sz="2300" b="0" i="0" u="none">
                <a:solidFill>
                  <a:srgbClr val="000000"/>
                </a:solidFill>
                <a:latin typeface="Times New Roman"/>
                <a:ea typeface="Times New Roman"/>
                <a:cs typeface="Times New Roman"/>
                <a:sym typeface="Times New Roman"/>
              </a:rPr>
              <a:t>NGƯỜI CHA MÁI TÓC BẠC</a:t>
            </a:r>
            <a:endParaRPr/>
          </a:p>
        </p:txBody>
      </p:sp>
      <p:sp>
        <p:nvSpPr>
          <p:cNvPr id="935" name="Google Shape;935;p407"/>
          <p:cNvSpPr/>
          <p:nvPr/>
        </p:nvSpPr>
        <p:spPr>
          <a:xfrm>
            <a:off x="244475" y="1550987"/>
            <a:ext cx="1660525" cy="1227137"/>
          </a:xfrm>
          <a:custGeom>
            <a:avLst/>
            <a:gdLst/>
            <a:ahLst/>
            <a:cxnLst/>
            <a:rect l="l" t="t" r="r" b="b"/>
            <a:pathLst>
              <a:path w="43200" h="43200" extrusionOk="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extrusionOk="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lt1"/>
          </a:solidFill>
          <a:ln w="12700" cap="flat" cmpd="sng">
            <a:solidFill>
              <a:schemeClr val="accent2"/>
            </a:solidFill>
            <a:prstDash val="solid"/>
            <a:miter lim="800000"/>
            <a:headEnd type="none" w="sm" len="sm"/>
            <a:tailEnd type="none" w="sm" len="sm"/>
          </a:ln>
        </p:spPr>
        <p:txBody>
          <a:bodyPr spcFirstLastPara="1" wrap="square" lIns="85675" tIns="42825" rIns="85675" bIns="42825" anchor="ctr" anchorCtr="0">
            <a:noAutofit/>
          </a:bodyPr>
          <a:lstStyle/>
          <a:p>
            <a:pPr marL="0" marR="0" lvl="0" indent="0" algn="ctr" rtl="0">
              <a:lnSpc>
                <a:spcPct val="100000"/>
              </a:lnSpc>
              <a:spcBef>
                <a:spcPts val="0"/>
              </a:spcBef>
              <a:spcAft>
                <a:spcPts val="0"/>
              </a:spcAft>
              <a:buClr>
                <a:srgbClr val="000000"/>
              </a:buClr>
              <a:buSzPts val="2300"/>
              <a:buFont typeface="Times New Roman"/>
              <a:buNone/>
            </a:pPr>
            <a:r>
              <a:rPr lang="en-US" sz="2300" b="0" i="0" u="none">
                <a:solidFill>
                  <a:srgbClr val="000000"/>
                </a:solidFill>
                <a:latin typeface="Times New Roman"/>
                <a:ea typeface="Times New Roman"/>
                <a:cs typeface="Times New Roman"/>
                <a:sym typeface="Times New Roman"/>
              </a:rPr>
              <a:t>MẶT TRỜI</a:t>
            </a:r>
            <a:endParaRPr/>
          </a:p>
        </p:txBody>
      </p:sp>
      <p:sp>
        <p:nvSpPr>
          <p:cNvPr id="936" name="Google Shape;936;p407"/>
          <p:cNvSpPr/>
          <p:nvPr/>
        </p:nvSpPr>
        <p:spPr>
          <a:xfrm>
            <a:off x="8551862" y="2778125"/>
            <a:ext cx="3035300" cy="1590675"/>
          </a:xfrm>
          <a:custGeom>
            <a:avLst/>
            <a:gdLst/>
            <a:ahLst/>
            <a:cxnLst/>
            <a:rect l="l" t="t" r="r" b="b"/>
            <a:pathLst>
              <a:path w="43200" h="43200" extrusionOk="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extrusionOk="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lt1"/>
          </a:solidFill>
          <a:ln w="12700" cap="flat" cmpd="sng">
            <a:solidFill>
              <a:srgbClr val="ACC32B"/>
            </a:solidFill>
            <a:prstDash val="solid"/>
            <a:miter lim="800000"/>
            <a:headEnd type="none" w="sm" len="sm"/>
            <a:tailEnd type="none" w="sm" len="sm"/>
          </a:ln>
        </p:spPr>
        <p:txBody>
          <a:bodyPr spcFirstLastPara="1" wrap="square" lIns="85675" tIns="42825" rIns="85675" bIns="42825" anchor="ctr" anchorCtr="0">
            <a:noAutofit/>
          </a:bodyPr>
          <a:lstStyle/>
          <a:p>
            <a:pPr marL="0" marR="0" lvl="0" indent="0" algn="ctr" rtl="0">
              <a:lnSpc>
                <a:spcPct val="100000"/>
              </a:lnSpc>
              <a:spcBef>
                <a:spcPts val="0"/>
              </a:spcBef>
              <a:spcAft>
                <a:spcPts val="0"/>
              </a:spcAft>
              <a:buClr>
                <a:srgbClr val="000000"/>
              </a:buClr>
              <a:buSzPts val="2300"/>
              <a:buFont typeface="Times New Roman"/>
              <a:buNone/>
            </a:pPr>
            <a:r>
              <a:rPr lang="en-US" sz="2300" b="0" i="0" u="none">
                <a:solidFill>
                  <a:srgbClr val="000000"/>
                </a:solidFill>
                <a:latin typeface="Times New Roman"/>
                <a:ea typeface="Times New Roman"/>
                <a:cs typeface="Times New Roman"/>
                <a:sym typeface="Times New Roman"/>
              </a:rPr>
              <a:t>NHỮNG BÔNG HOA XINH ĐẸP</a:t>
            </a:r>
            <a:endParaRPr/>
          </a:p>
        </p:txBody>
      </p:sp>
      <p:sp>
        <p:nvSpPr>
          <p:cNvPr id="937" name="Google Shape;937;p407"/>
          <p:cNvSpPr/>
          <p:nvPr/>
        </p:nvSpPr>
        <p:spPr>
          <a:xfrm>
            <a:off x="8890000" y="1333500"/>
            <a:ext cx="1866900" cy="1373187"/>
          </a:xfrm>
          <a:custGeom>
            <a:avLst/>
            <a:gdLst/>
            <a:ahLst/>
            <a:cxnLst/>
            <a:rect l="l" t="t" r="r" b="b"/>
            <a:pathLst>
              <a:path w="43200" h="43200" extrusionOk="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extrusionOk="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lt1"/>
          </a:solidFill>
          <a:ln w="12700" cap="flat" cmpd="sng">
            <a:solidFill>
              <a:srgbClr val="FEB612"/>
            </a:solidFill>
            <a:prstDash val="solid"/>
            <a:miter lim="800000"/>
            <a:headEnd type="none" w="sm" len="sm"/>
            <a:tailEnd type="none" w="sm" len="sm"/>
          </a:ln>
        </p:spPr>
        <p:txBody>
          <a:bodyPr spcFirstLastPara="1" wrap="square" lIns="85675" tIns="42825" rIns="85675" bIns="42825" anchor="ctr" anchorCtr="0">
            <a:noAutofit/>
          </a:bodyPr>
          <a:lstStyle/>
          <a:p>
            <a:pPr marL="0" marR="0" lvl="0" indent="0" algn="ctr" rtl="0">
              <a:lnSpc>
                <a:spcPct val="100000"/>
              </a:lnSpc>
              <a:spcBef>
                <a:spcPts val="0"/>
              </a:spcBef>
              <a:spcAft>
                <a:spcPts val="0"/>
              </a:spcAft>
              <a:buClr>
                <a:srgbClr val="000000"/>
              </a:buClr>
              <a:buSzPts val="2300"/>
              <a:buFont typeface="Times New Roman"/>
              <a:buNone/>
            </a:pPr>
            <a:r>
              <a:rPr lang="en-US" sz="2300" b="0" i="0" u="none">
                <a:solidFill>
                  <a:srgbClr val="000000"/>
                </a:solidFill>
                <a:latin typeface="Times New Roman"/>
                <a:ea typeface="Times New Roman"/>
                <a:cs typeface="Times New Roman"/>
                <a:sym typeface="Times New Roman"/>
              </a:rPr>
              <a:t>KIẾN VỠ TỔ</a:t>
            </a:r>
            <a:endParaRPr/>
          </a:p>
        </p:txBody>
      </p:sp>
      <p:sp>
        <p:nvSpPr>
          <p:cNvPr id="938" name="Google Shape;938;p407"/>
          <p:cNvSpPr/>
          <p:nvPr/>
        </p:nvSpPr>
        <p:spPr>
          <a:xfrm>
            <a:off x="3644900" y="4211637"/>
            <a:ext cx="2166937" cy="2273300"/>
          </a:xfrm>
          <a:custGeom>
            <a:avLst/>
            <a:gdLst/>
            <a:ahLst/>
            <a:cxnLst/>
            <a:rect l="l" t="t" r="r" b="b"/>
            <a:pathLst>
              <a:path w="43200" h="43200" extrusionOk="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extrusionOk="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lt1"/>
          </a:solidFill>
          <a:ln w="12700" cap="flat" cmpd="sng">
            <a:solidFill>
              <a:schemeClr val="accent2"/>
            </a:solidFill>
            <a:prstDash val="solid"/>
            <a:miter lim="800000"/>
            <a:headEnd type="none" w="sm" len="sm"/>
            <a:tailEnd type="none" w="sm" len="sm"/>
          </a:ln>
        </p:spPr>
        <p:txBody>
          <a:bodyPr spcFirstLastPara="1" wrap="square" lIns="85675" tIns="42825" rIns="85675" bIns="42825" anchor="ctr" anchorCtr="0">
            <a:noAutofit/>
          </a:bodyPr>
          <a:lstStyle/>
          <a:p>
            <a:pPr marL="0" marR="0" lvl="0" indent="0" algn="ctr" rtl="0">
              <a:lnSpc>
                <a:spcPct val="100000"/>
              </a:lnSpc>
              <a:spcBef>
                <a:spcPts val="0"/>
              </a:spcBef>
              <a:spcAft>
                <a:spcPts val="0"/>
              </a:spcAft>
              <a:buClr>
                <a:srgbClr val="000000"/>
              </a:buClr>
              <a:buSzPts val="2300"/>
              <a:buFont typeface="Times New Roman"/>
              <a:buNone/>
            </a:pPr>
            <a:r>
              <a:rPr lang="en-US" sz="2300" b="0" i="0" u="none">
                <a:solidFill>
                  <a:srgbClr val="000000"/>
                </a:solidFill>
                <a:latin typeface="Times New Roman"/>
                <a:ea typeface="Times New Roman"/>
                <a:cs typeface="Times New Roman"/>
                <a:sym typeface="Times New Roman"/>
              </a:rPr>
              <a:t>QUẢ TRỨNG THIÊN NHIÊN</a:t>
            </a:r>
            <a:endParaRPr/>
          </a:p>
        </p:txBody>
      </p:sp>
      <p:sp>
        <p:nvSpPr>
          <p:cNvPr id="939" name="Google Shape;939;p407"/>
          <p:cNvSpPr/>
          <p:nvPr/>
        </p:nvSpPr>
        <p:spPr>
          <a:xfrm>
            <a:off x="7685087" y="5091112"/>
            <a:ext cx="3684587" cy="1444625"/>
          </a:xfrm>
          <a:custGeom>
            <a:avLst/>
            <a:gdLst/>
            <a:ahLst/>
            <a:cxnLst/>
            <a:rect l="l" t="t" r="r" b="b"/>
            <a:pathLst>
              <a:path w="43200" h="43200" extrusionOk="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extrusionOk="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lt1"/>
          </a:solidFill>
          <a:ln w="12700" cap="flat" cmpd="sng">
            <a:solidFill>
              <a:srgbClr val="ACC32B"/>
            </a:solidFill>
            <a:prstDash val="solid"/>
            <a:miter lim="800000"/>
            <a:headEnd type="none" w="sm" len="sm"/>
            <a:tailEnd type="none" w="sm" len="sm"/>
          </a:ln>
        </p:spPr>
        <p:txBody>
          <a:bodyPr spcFirstLastPara="1" wrap="square" lIns="85675" tIns="42825" rIns="85675" bIns="42825" anchor="ctr" anchorCtr="0">
            <a:noAutofit/>
          </a:bodyPr>
          <a:lstStyle/>
          <a:p>
            <a:pPr marL="0" marR="0" lvl="0" indent="0" algn="ctr" rtl="0">
              <a:lnSpc>
                <a:spcPct val="100000"/>
              </a:lnSpc>
              <a:spcBef>
                <a:spcPts val="0"/>
              </a:spcBef>
              <a:spcAft>
                <a:spcPts val="0"/>
              </a:spcAft>
              <a:buClr>
                <a:srgbClr val="000000"/>
              </a:buClr>
              <a:buSzPts val="2300"/>
              <a:buFont typeface="Times New Roman"/>
              <a:buNone/>
            </a:pPr>
            <a:r>
              <a:rPr lang="en-US" sz="2300" b="0" i="0" u="none">
                <a:solidFill>
                  <a:srgbClr val="000000"/>
                </a:solidFill>
                <a:latin typeface="Times New Roman"/>
                <a:ea typeface="Times New Roman"/>
                <a:cs typeface="Times New Roman"/>
                <a:sym typeface="Times New Roman"/>
              </a:rPr>
              <a:t>CHÀNG THANH NIÊN CƠ BẮP</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9"/>
                                        </p:tgtEl>
                                        <p:attrNameLst>
                                          <p:attrName>style.visibility</p:attrName>
                                        </p:attrNameLst>
                                      </p:cBhvr>
                                      <p:to>
                                        <p:strVal val="visible"/>
                                      </p:to>
                                    </p:set>
                                    <p:anim calcmode="lin" valueType="num">
                                      <p:cBhvr additive="base">
                                        <p:cTn id="7" dur="500"/>
                                        <p:tgtEl>
                                          <p:spTgt spid="92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0"/>
                                        </p:tgtEl>
                                        <p:attrNameLst>
                                          <p:attrName>style.visibility</p:attrName>
                                        </p:attrNameLst>
                                      </p:cBhvr>
                                      <p:to>
                                        <p:strVal val="visible"/>
                                      </p:to>
                                    </p:set>
                                    <p:animEffect transition="in" filter="fade">
                                      <p:cBhvr>
                                        <p:cTn id="12" dur="1000"/>
                                        <p:tgtEl>
                                          <p:spTgt spid="930"/>
                                        </p:tgtEl>
                                      </p:cBhvr>
                                    </p:animEffect>
                                  </p:childTnLst>
                                </p:cTn>
                              </p:par>
                              <p:par>
                                <p:cTn id="13" presetID="10" presetClass="entr" presetSubtype="0" fill="hold" nodeType="withEffect">
                                  <p:stCondLst>
                                    <p:cond delay="0"/>
                                  </p:stCondLst>
                                  <p:childTnLst>
                                    <p:set>
                                      <p:cBhvr>
                                        <p:cTn id="14" dur="1" fill="hold">
                                          <p:stCondLst>
                                            <p:cond delay="0"/>
                                          </p:stCondLst>
                                        </p:cTn>
                                        <p:tgtEl>
                                          <p:spTgt spid="931"/>
                                        </p:tgtEl>
                                        <p:attrNameLst>
                                          <p:attrName>style.visibility</p:attrName>
                                        </p:attrNameLst>
                                      </p:cBhvr>
                                      <p:to>
                                        <p:strVal val="visible"/>
                                      </p:to>
                                    </p:set>
                                    <p:animEffect transition="in" filter="fade">
                                      <p:cBhvr>
                                        <p:cTn id="15" dur="1000"/>
                                        <p:tgtEl>
                                          <p:spTgt spid="931"/>
                                        </p:tgtEl>
                                      </p:cBhvr>
                                    </p:animEffect>
                                  </p:childTnLst>
                                </p:cTn>
                              </p:par>
                              <p:par>
                                <p:cTn id="16" presetID="10" presetClass="entr" presetSubtype="0" fill="hold" nodeType="withEffect">
                                  <p:stCondLst>
                                    <p:cond delay="0"/>
                                  </p:stCondLst>
                                  <p:childTnLst>
                                    <p:set>
                                      <p:cBhvr>
                                        <p:cTn id="17" dur="1" fill="hold">
                                          <p:stCondLst>
                                            <p:cond delay="0"/>
                                          </p:stCondLst>
                                        </p:cTn>
                                        <p:tgtEl>
                                          <p:spTgt spid="932"/>
                                        </p:tgtEl>
                                        <p:attrNameLst>
                                          <p:attrName>style.visibility</p:attrName>
                                        </p:attrNameLst>
                                      </p:cBhvr>
                                      <p:to>
                                        <p:strVal val="visible"/>
                                      </p:to>
                                    </p:set>
                                    <p:animEffect transition="in" filter="fade">
                                      <p:cBhvr>
                                        <p:cTn id="18" dur="1000"/>
                                        <p:tgtEl>
                                          <p:spTgt spid="932"/>
                                        </p:tgtEl>
                                      </p:cBhvr>
                                    </p:animEffect>
                                  </p:childTnLst>
                                </p:cTn>
                              </p:par>
                              <p:par>
                                <p:cTn id="19" presetID="10" presetClass="entr" presetSubtype="0" fill="hold" nodeType="withEffect">
                                  <p:stCondLst>
                                    <p:cond delay="0"/>
                                  </p:stCondLst>
                                  <p:childTnLst>
                                    <p:set>
                                      <p:cBhvr>
                                        <p:cTn id="20" dur="1" fill="hold">
                                          <p:stCondLst>
                                            <p:cond delay="0"/>
                                          </p:stCondLst>
                                        </p:cTn>
                                        <p:tgtEl>
                                          <p:spTgt spid="933"/>
                                        </p:tgtEl>
                                        <p:attrNameLst>
                                          <p:attrName>style.visibility</p:attrName>
                                        </p:attrNameLst>
                                      </p:cBhvr>
                                      <p:to>
                                        <p:strVal val="visible"/>
                                      </p:to>
                                    </p:set>
                                    <p:animEffect transition="in" filter="fade">
                                      <p:cBhvr>
                                        <p:cTn id="21" dur="1000"/>
                                        <p:tgtEl>
                                          <p:spTgt spid="933"/>
                                        </p:tgtEl>
                                      </p:cBhvr>
                                    </p:animEffect>
                                  </p:childTnLst>
                                </p:cTn>
                              </p:par>
                              <p:par>
                                <p:cTn id="22" presetID="10" presetClass="entr" presetSubtype="0" fill="hold" nodeType="withEffect">
                                  <p:stCondLst>
                                    <p:cond delay="0"/>
                                  </p:stCondLst>
                                  <p:childTnLst>
                                    <p:set>
                                      <p:cBhvr>
                                        <p:cTn id="23" dur="1" fill="hold">
                                          <p:stCondLst>
                                            <p:cond delay="0"/>
                                          </p:stCondLst>
                                        </p:cTn>
                                        <p:tgtEl>
                                          <p:spTgt spid="934"/>
                                        </p:tgtEl>
                                        <p:attrNameLst>
                                          <p:attrName>style.visibility</p:attrName>
                                        </p:attrNameLst>
                                      </p:cBhvr>
                                      <p:to>
                                        <p:strVal val="visible"/>
                                      </p:to>
                                    </p:set>
                                    <p:animEffect transition="in" filter="fade">
                                      <p:cBhvr>
                                        <p:cTn id="24" dur="1000"/>
                                        <p:tgtEl>
                                          <p:spTgt spid="934"/>
                                        </p:tgtEl>
                                      </p:cBhvr>
                                    </p:animEffect>
                                  </p:childTnLst>
                                </p:cTn>
                              </p:par>
                              <p:par>
                                <p:cTn id="25" presetID="10" presetClass="entr" presetSubtype="0" fill="hold" nodeType="withEffect">
                                  <p:stCondLst>
                                    <p:cond delay="0"/>
                                  </p:stCondLst>
                                  <p:childTnLst>
                                    <p:set>
                                      <p:cBhvr>
                                        <p:cTn id="26" dur="1" fill="hold">
                                          <p:stCondLst>
                                            <p:cond delay="0"/>
                                          </p:stCondLst>
                                        </p:cTn>
                                        <p:tgtEl>
                                          <p:spTgt spid="935"/>
                                        </p:tgtEl>
                                        <p:attrNameLst>
                                          <p:attrName>style.visibility</p:attrName>
                                        </p:attrNameLst>
                                      </p:cBhvr>
                                      <p:to>
                                        <p:strVal val="visible"/>
                                      </p:to>
                                    </p:set>
                                    <p:animEffect transition="in" filter="fade">
                                      <p:cBhvr>
                                        <p:cTn id="27" dur="1000"/>
                                        <p:tgtEl>
                                          <p:spTgt spid="935"/>
                                        </p:tgtEl>
                                      </p:cBhvr>
                                    </p:animEffect>
                                  </p:childTnLst>
                                </p:cTn>
                              </p:par>
                              <p:par>
                                <p:cTn id="28" presetID="10" presetClass="entr" presetSubtype="0" fill="hold" nodeType="withEffect">
                                  <p:stCondLst>
                                    <p:cond delay="0"/>
                                  </p:stCondLst>
                                  <p:childTnLst>
                                    <p:set>
                                      <p:cBhvr>
                                        <p:cTn id="29" dur="1" fill="hold">
                                          <p:stCondLst>
                                            <p:cond delay="0"/>
                                          </p:stCondLst>
                                        </p:cTn>
                                        <p:tgtEl>
                                          <p:spTgt spid="936"/>
                                        </p:tgtEl>
                                        <p:attrNameLst>
                                          <p:attrName>style.visibility</p:attrName>
                                        </p:attrNameLst>
                                      </p:cBhvr>
                                      <p:to>
                                        <p:strVal val="visible"/>
                                      </p:to>
                                    </p:set>
                                    <p:animEffect transition="in" filter="fade">
                                      <p:cBhvr>
                                        <p:cTn id="30" dur="1000"/>
                                        <p:tgtEl>
                                          <p:spTgt spid="936"/>
                                        </p:tgtEl>
                                      </p:cBhvr>
                                    </p:animEffect>
                                  </p:childTnLst>
                                </p:cTn>
                              </p:par>
                              <p:par>
                                <p:cTn id="31" presetID="10" presetClass="entr" presetSubtype="0" fill="hold" nodeType="withEffect">
                                  <p:stCondLst>
                                    <p:cond delay="0"/>
                                  </p:stCondLst>
                                  <p:childTnLst>
                                    <p:set>
                                      <p:cBhvr>
                                        <p:cTn id="32" dur="1" fill="hold">
                                          <p:stCondLst>
                                            <p:cond delay="0"/>
                                          </p:stCondLst>
                                        </p:cTn>
                                        <p:tgtEl>
                                          <p:spTgt spid="937"/>
                                        </p:tgtEl>
                                        <p:attrNameLst>
                                          <p:attrName>style.visibility</p:attrName>
                                        </p:attrNameLst>
                                      </p:cBhvr>
                                      <p:to>
                                        <p:strVal val="visible"/>
                                      </p:to>
                                    </p:set>
                                    <p:animEffect transition="in" filter="fade">
                                      <p:cBhvr>
                                        <p:cTn id="33" dur="1000"/>
                                        <p:tgtEl>
                                          <p:spTgt spid="937"/>
                                        </p:tgtEl>
                                      </p:cBhvr>
                                    </p:animEffect>
                                  </p:childTnLst>
                                </p:cTn>
                              </p:par>
                              <p:par>
                                <p:cTn id="34" presetID="10" presetClass="entr" presetSubtype="0" fill="hold" nodeType="withEffect">
                                  <p:stCondLst>
                                    <p:cond delay="0"/>
                                  </p:stCondLst>
                                  <p:childTnLst>
                                    <p:set>
                                      <p:cBhvr>
                                        <p:cTn id="35" dur="1" fill="hold">
                                          <p:stCondLst>
                                            <p:cond delay="0"/>
                                          </p:stCondLst>
                                        </p:cTn>
                                        <p:tgtEl>
                                          <p:spTgt spid="938"/>
                                        </p:tgtEl>
                                        <p:attrNameLst>
                                          <p:attrName>style.visibility</p:attrName>
                                        </p:attrNameLst>
                                      </p:cBhvr>
                                      <p:to>
                                        <p:strVal val="visible"/>
                                      </p:to>
                                    </p:set>
                                    <p:animEffect transition="in" filter="fade">
                                      <p:cBhvr>
                                        <p:cTn id="36" dur="1000"/>
                                        <p:tgtEl>
                                          <p:spTgt spid="938"/>
                                        </p:tgtEl>
                                      </p:cBhvr>
                                    </p:animEffect>
                                  </p:childTnLst>
                                </p:cTn>
                              </p:par>
                              <p:par>
                                <p:cTn id="37" presetID="10" presetClass="entr" presetSubtype="0" fill="hold" nodeType="withEffect">
                                  <p:stCondLst>
                                    <p:cond delay="0"/>
                                  </p:stCondLst>
                                  <p:childTnLst>
                                    <p:set>
                                      <p:cBhvr>
                                        <p:cTn id="38" dur="1" fill="hold">
                                          <p:stCondLst>
                                            <p:cond delay="0"/>
                                          </p:stCondLst>
                                        </p:cTn>
                                        <p:tgtEl>
                                          <p:spTgt spid="939"/>
                                        </p:tgtEl>
                                        <p:attrNameLst>
                                          <p:attrName>style.visibility</p:attrName>
                                        </p:attrNameLst>
                                      </p:cBhvr>
                                      <p:to>
                                        <p:strVal val="visible"/>
                                      </p:to>
                                    </p:set>
                                    <p:animEffect transition="in" filter="fade">
                                      <p:cBhvr>
                                        <p:cTn id="39" dur="1000"/>
                                        <p:tgtEl>
                                          <p:spTgt spid="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408"/>
          <p:cNvSpPr txBox="1"/>
          <p:nvPr/>
        </p:nvSpPr>
        <p:spPr>
          <a:xfrm>
            <a:off x="4144962" y="104775"/>
            <a:ext cx="1616075" cy="549275"/>
          </a:xfrm>
          <a:prstGeom prst="rect">
            <a:avLst/>
          </a:prstGeom>
          <a:noFill/>
          <a:ln>
            <a:noFill/>
          </a:ln>
        </p:spPr>
        <p:txBody>
          <a:bodyPr spcFirstLastPara="1" wrap="square" lIns="85700" tIns="42825" rIns="85700" bIns="42825" anchor="t" anchorCtr="0">
            <a:spAutoFit/>
          </a:bodyPr>
          <a:lstStyle/>
          <a:p>
            <a:pPr marL="0" marR="0" lvl="0" indent="0" algn="l" rtl="0">
              <a:lnSpc>
                <a:spcPct val="100000"/>
              </a:lnSpc>
              <a:spcBef>
                <a:spcPts val="0"/>
              </a:spcBef>
              <a:spcAft>
                <a:spcPts val="0"/>
              </a:spcAft>
              <a:buClr>
                <a:srgbClr val="FF0000"/>
              </a:buClr>
              <a:buSzPts val="3000"/>
              <a:buFont typeface="Times New Roman"/>
              <a:buNone/>
            </a:pPr>
            <a:r>
              <a:rPr lang="en-US" sz="3000" b="1" i="0" u="none">
                <a:solidFill>
                  <a:srgbClr val="FF0000"/>
                </a:solidFill>
                <a:latin typeface="Times New Roman"/>
                <a:ea typeface="Times New Roman"/>
                <a:cs typeface="Times New Roman"/>
                <a:sym typeface="Times New Roman"/>
              </a:rPr>
              <a:t>Kết quả:</a:t>
            </a:r>
            <a:endParaRPr/>
          </a:p>
        </p:txBody>
      </p:sp>
      <p:sp>
        <p:nvSpPr>
          <p:cNvPr id="945" name="Google Shape;945;p408"/>
          <p:cNvSpPr txBox="1"/>
          <p:nvPr/>
        </p:nvSpPr>
        <p:spPr>
          <a:xfrm>
            <a:off x="604837" y="1189037"/>
            <a:ext cx="7802562" cy="671512"/>
          </a:xfrm>
          <a:prstGeom prst="rect">
            <a:avLst/>
          </a:prstGeom>
          <a:noFill/>
          <a:ln>
            <a:noFill/>
          </a:ln>
        </p:spPr>
        <p:txBody>
          <a:bodyPr spcFirstLastPara="1" wrap="square" lIns="85700" tIns="42825" rIns="85700" bIns="42825" anchor="t" anchorCtr="0">
            <a:spAutoFit/>
          </a:bodyPr>
          <a:lstStyle/>
          <a:p>
            <a:pPr marL="0" marR="0" lvl="0" indent="0" algn="l" rtl="0">
              <a:lnSpc>
                <a:spcPct val="100000"/>
              </a:lnSpc>
              <a:spcBef>
                <a:spcPts val="0"/>
              </a:spcBef>
              <a:spcAft>
                <a:spcPts val="0"/>
              </a:spcAft>
              <a:buClr>
                <a:srgbClr val="000000"/>
              </a:buClr>
              <a:buSzPts val="3800"/>
              <a:buFont typeface="Times New Roman"/>
              <a:buNone/>
            </a:pPr>
            <a:r>
              <a:rPr lang="en-US" sz="3800" b="0" i="0" u="none">
                <a:solidFill>
                  <a:srgbClr val="000000"/>
                </a:solidFill>
                <a:latin typeface="Times New Roman"/>
                <a:ea typeface="Times New Roman"/>
                <a:cs typeface="Times New Roman"/>
                <a:sym typeface="Times New Roman"/>
              </a:rPr>
              <a:t>1. Bác Hồ -  Người cha mái tóc bạc</a:t>
            </a:r>
            <a:endParaRPr/>
          </a:p>
        </p:txBody>
      </p:sp>
      <p:sp>
        <p:nvSpPr>
          <p:cNvPr id="946" name="Google Shape;946;p408"/>
          <p:cNvSpPr txBox="1"/>
          <p:nvPr/>
        </p:nvSpPr>
        <p:spPr>
          <a:xfrm>
            <a:off x="627062" y="1860550"/>
            <a:ext cx="7804150" cy="671512"/>
          </a:xfrm>
          <a:prstGeom prst="rect">
            <a:avLst/>
          </a:prstGeom>
          <a:noFill/>
          <a:ln>
            <a:noFill/>
          </a:ln>
        </p:spPr>
        <p:txBody>
          <a:bodyPr spcFirstLastPara="1" wrap="square" lIns="85700" tIns="42825" rIns="85700" bIns="42825" anchor="t" anchorCtr="0">
            <a:spAutoFit/>
          </a:bodyPr>
          <a:lstStyle/>
          <a:p>
            <a:pPr marL="0" marR="0" lvl="0" indent="0" algn="l" rtl="0">
              <a:lnSpc>
                <a:spcPct val="100000"/>
              </a:lnSpc>
              <a:spcBef>
                <a:spcPts val="0"/>
              </a:spcBef>
              <a:spcAft>
                <a:spcPts val="0"/>
              </a:spcAft>
              <a:buClr>
                <a:srgbClr val="000000"/>
              </a:buClr>
              <a:buSzPts val="3800"/>
              <a:buFont typeface="Times New Roman"/>
              <a:buNone/>
            </a:pPr>
            <a:r>
              <a:rPr lang="en-US" sz="3800" b="0" i="0" u="none">
                <a:solidFill>
                  <a:srgbClr val="000000"/>
                </a:solidFill>
                <a:latin typeface="Times New Roman"/>
                <a:ea typeface="Times New Roman"/>
                <a:cs typeface="Times New Roman"/>
                <a:sym typeface="Times New Roman"/>
              </a:rPr>
              <a:t>2. Mặt trời-  Quả trứng thiên nhiên</a:t>
            </a:r>
            <a:endParaRPr/>
          </a:p>
        </p:txBody>
      </p:sp>
      <p:sp>
        <p:nvSpPr>
          <p:cNvPr id="947" name="Google Shape;947;p408"/>
          <p:cNvSpPr txBox="1"/>
          <p:nvPr/>
        </p:nvSpPr>
        <p:spPr>
          <a:xfrm>
            <a:off x="604837" y="2555875"/>
            <a:ext cx="10186987" cy="671512"/>
          </a:xfrm>
          <a:prstGeom prst="rect">
            <a:avLst/>
          </a:prstGeom>
          <a:noFill/>
          <a:ln>
            <a:noFill/>
          </a:ln>
        </p:spPr>
        <p:txBody>
          <a:bodyPr spcFirstLastPara="1" wrap="square" lIns="85700" tIns="42825" rIns="85700" bIns="42825" anchor="t" anchorCtr="0">
            <a:spAutoFit/>
          </a:bodyPr>
          <a:lstStyle/>
          <a:p>
            <a:pPr marL="0" marR="0" lvl="0" indent="0" algn="l" rtl="0">
              <a:lnSpc>
                <a:spcPct val="100000"/>
              </a:lnSpc>
              <a:spcBef>
                <a:spcPts val="0"/>
              </a:spcBef>
              <a:spcAft>
                <a:spcPts val="0"/>
              </a:spcAft>
              <a:buClr>
                <a:srgbClr val="000000"/>
              </a:buClr>
              <a:buSzPts val="3800"/>
              <a:buFont typeface="Times New Roman"/>
              <a:buNone/>
            </a:pPr>
            <a:r>
              <a:rPr lang="en-US" sz="3800" b="0" i="0" u="none">
                <a:solidFill>
                  <a:srgbClr val="000000"/>
                </a:solidFill>
                <a:latin typeface="Times New Roman"/>
                <a:ea typeface="Times New Roman"/>
                <a:cs typeface="Times New Roman"/>
                <a:sym typeface="Times New Roman"/>
              </a:rPr>
              <a:t>3. Dượng Hương Thư – Chàng thanh niên cơ bắp</a:t>
            </a:r>
            <a:endParaRPr/>
          </a:p>
        </p:txBody>
      </p:sp>
      <p:sp>
        <p:nvSpPr>
          <p:cNvPr id="948" name="Google Shape;948;p408"/>
          <p:cNvSpPr txBox="1"/>
          <p:nvPr/>
        </p:nvSpPr>
        <p:spPr>
          <a:xfrm>
            <a:off x="604837" y="3359150"/>
            <a:ext cx="9121775" cy="671512"/>
          </a:xfrm>
          <a:prstGeom prst="rect">
            <a:avLst/>
          </a:prstGeom>
          <a:noFill/>
          <a:ln>
            <a:noFill/>
          </a:ln>
        </p:spPr>
        <p:txBody>
          <a:bodyPr spcFirstLastPara="1" wrap="square" lIns="85700" tIns="42825" rIns="85700" bIns="42825" anchor="t" anchorCtr="0">
            <a:spAutoFit/>
          </a:bodyPr>
          <a:lstStyle/>
          <a:p>
            <a:pPr marL="0" marR="0" lvl="0" indent="0" algn="l" rtl="0">
              <a:lnSpc>
                <a:spcPct val="100000"/>
              </a:lnSpc>
              <a:spcBef>
                <a:spcPts val="0"/>
              </a:spcBef>
              <a:spcAft>
                <a:spcPts val="0"/>
              </a:spcAft>
              <a:buClr>
                <a:srgbClr val="000000"/>
              </a:buClr>
              <a:buSzPts val="3800"/>
              <a:buFont typeface="Times New Roman"/>
              <a:buNone/>
            </a:pPr>
            <a:r>
              <a:rPr lang="en-US" sz="3800" b="0" i="0" u="none">
                <a:solidFill>
                  <a:srgbClr val="000000"/>
                </a:solidFill>
                <a:latin typeface="Times New Roman"/>
                <a:ea typeface="Times New Roman"/>
                <a:cs typeface="Times New Roman"/>
                <a:sym typeface="Times New Roman"/>
              </a:rPr>
              <a:t>4. Học sinh ùa ra sân trường – kiến vỡ tổ</a:t>
            </a:r>
            <a:endParaRPr/>
          </a:p>
        </p:txBody>
      </p:sp>
      <p:sp>
        <p:nvSpPr>
          <p:cNvPr id="949" name="Google Shape;949;p408"/>
          <p:cNvSpPr txBox="1"/>
          <p:nvPr/>
        </p:nvSpPr>
        <p:spPr>
          <a:xfrm>
            <a:off x="604837" y="4164012"/>
            <a:ext cx="9320212" cy="671512"/>
          </a:xfrm>
          <a:prstGeom prst="rect">
            <a:avLst/>
          </a:prstGeom>
          <a:noFill/>
          <a:ln>
            <a:noFill/>
          </a:ln>
        </p:spPr>
        <p:txBody>
          <a:bodyPr spcFirstLastPara="1" wrap="square" lIns="85700" tIns="42825" rIns="85700" bIns="42825" anchor="t" anchorCtr="0">
            <a:spAutoFit/>
          </a:bodyPr>
          <a:lstStyle/>
          <a:p>
            <a:pPr marL="0" marR="0" lvl="0" indent="0" algn="l" rtl="0">
              <a:lnSpc>
                <a:spcPct val="100000"/>
              </a:lnSpc>
              <a:spcBef>
                <a:spcPts val="0"/>
              </a:spcBef>
              <a:spcAft>
                <a:spcPts val="0"/>
              </a:spcAft>
              <a:buClr>
                <a:srgbClr val="000000"/>
              </a:buClr>
              <a:buSzPts val="3800"/>
              <a:buFont typeface="Times New Roman"/>
              <a:buNone/>
            </a:pPr>
            <a:r>
              <a:rPr lang="en-US" sz="3800" b="0" i="0" u="none">
                <a:solidFill>
                  <a:srgbClr val="000000"/>
                </a:solidFill>
                <a:latin typeface="Times New Roman"/>
                <a:ea typeface="Times New Roman"/>
                <a:cs typeface="Times New Roman"/>
                <a:sym typeface="Times New Roman"/>
              </a:rPr>
              <a:t>5. Các bạn nữ 6A -  Những bông hoa xinh đẹp</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44"/>
                                        </p:tgtEl>
                                        <p:attrNameLst>
                                          <p:attrName>style.visibility</p:attrName>
                                        </p:attrNameLst>
                                      </p:cBhvr>
                                      <p:to>
                                        <p:strVal val="visible"/>
                                      </p:to>
                                    </p:set>
                                    <p:anim calcmode="lin" valueType="num">
                                      <p:cBhvr additive="base">
                                        <p:cTn id="7" dur="500"/>
                                        <p:tgtEl>
                                          <p:spTgt spid="94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45"/>
                                        </p:tgtEl>
                                        <p:attrNameLst>
                                          <p:attrName>style.visibility</p:attrName>
                                        </p:attrNameLst>
                                      </p:cBhvr>
                                      <p:to>
                                        <p:strVal val="visible"/>
                                      </p:to>
                                    </p:set>
                                    <p:anim calcmode="lin" valueType="num">
                                      <p:cBhvr additive="base">
                                        <p:cTn id="12" dur="500"/>
                                        <p:tgtEl>
                                          <p:spTgt spid="94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6"/>
                                        </p:tgtEl>
                                        <p:attrNameLst>
                                          <p:attrName>style.visibility</p:attrName>
                                        </p:attrNameLst>
                                      </p:cBhvr>
                                      <p:to>
                                        <p:strVal val="visible"/>
                                      </p:to>
                                    </p:set>
                                    <p:animEffect transition="in" filter="fade">
                                      <p:cBhvr>
                                        <p:cTn id="17" dur="1000"/>
                                        <p:tgtEl>
                                          <p:spTgt spid="9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47"/>
                                        </p:tgtEl>
                                        <p:attrNameLst>
                                          <p:attrName>style.visibility</p:attrName>
                                        </p:attrNameLst>
                                      </p:cBhvr>
                                      <p:to>
                                        <p:strVal val="visible"/>
                                      </p:to>
                                    </p:set>
                                    <p:animEffect transition="in" filter="fade">
                                      <p:cBhvr>
                                        <p:cTn id="22" dur="1822"/>
                                        <p:tgtEl>
                                          <p:spTgt spid="947"/>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948"/>
                                        </p:tgtEl>
                                        <p:attrNameLst>
                                          <p:attrName>style.visibility</p:attrName>
                                        </p:attrNameLst>
                                      </p:cBhvr>
                                      <p:to>
                                        <p:strVal val="visible"/>
                                      </p:to>
                                    </p:set>
                                    <p:anim calcmode="lin" valueType="num">
                                      <p:cBhvr additive="base">
                                        <p:cTn id="27" dur="500"/>
                                        <p:tgtEl>
                                          <p:spTgt spid="948"/>
                                        </p:tgtEl>
                                        <p:attrNameLst>
                                          <p:attrName>ppt_w</p:attrName>
                                        </p:attrNameLst>
                                      </p:cBhvr>
                                      <p:tavLst>
                                        <p:tav tm="0">
                                          <p:val>
                                            <p:strVal val="0"/>
                                          </p:val>
                                        </p:tav>
                                        <p:tav tm="100000">
                                          <p:val>
                                            <p:strVal val="#ppt_w"/>
                                          </p:val>
                                        </p:tav>
                                      </p:tavLst>
                                    </p:anim>
                                    <p:anim calcmode="lin" valueType="num">
                                      <p:cBhvr additive="base">
                                        <p:cTn id="28" dur="500"/>
                                        <p:tgtEl>
                                          <p:spTgt spid="948"/>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49"/>
                                        </p:tgtEl>
                                        <p:attrNameLst>
                                          <p:attrName>style.visibility</p:attrName>
                                        </p:attrNameLst>
                                      </p:cBhvr>
                                      <p:to>
                                        <p:strVal val="visible"/>
                                      </p:to>
                                    </p:set>
                                    <p:animEffect transition="in" filter="fade">
                                      <p:cBhvr>
                                        <p:cTn id="33" dur="2000"/>
                                        <p:tgtEl>
                                          <p:spTgt spid="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pic>
        <p:nvPicPr>
          <p:cNvPr id="955" name="Google Shape;955;p409" descr="左下"/>
          <p:cNvPicPr preferRelativeResize="0"/>
          <p:nvPr/>
        </p:nvPicPr>
        <p:blipFill rotWithShape="1">
          <a:blip r:embed="rId3">
            <a:alphaModFix/>
          </a:blip>
          <a:srcRect/>
          <a:stretch/>
        </p:blipFill>
        <p:spPr>
          <a:xfrm>
            <a:off x="-765175" y="3529012"/>
            <a:ext cx="2900362" cy="3690937"/>
          </a:xfrm>
          <a:prstGeom prst="rect">
            <a:avLst/>
          </a:prstGeom>
          <a:noFill/>
          <a:ln>
            <a:noFill/>
          </a:ln>
        </p:spPr>
      </p:pic>
      <p:pic>
        <p:nvPicPr>
          <p:cNvPr id="956" name="Google Shape;956;p409" descr="右上"/>
          <p:cNvPicPr preferRelativeResize="0"/>
          <p:nvPr/>
        </p:nvPicPr>
        <p:blipFill rotWithShape="1">
          <a:blip r:embed="rId4">
            <a:alphaModFix/>
          </a:blip>
          <a:srcRect/>
          <a:stretch/>
        </p:blipFill>
        <p:spPr>
          <a:xfrm>
            <a:off x="8921750" y="-661987"/>
            <a:ext cx="4129087" cy="2371725"/>
          </a:xfrm>
          <a:prstGeom prst="rect">
            <a:avLst/>
          </a:prstGeom>
          <a:noFill/>
          <a:ln>
            <a:noFill/>
          </a:ln>
        </p:spPr>
      </p:pic>
      <p:grpSp>
        <p:nvGrpSpPr>
          <p:cNvPr id="957" name="Google Shape;957;p409"/>
          <p:cNvGrpSpPr/>
          <p:nvPr/>
        </p:nvGrpSpPr>
        <p:grpSpPr>
          <a:xfrm>
            <a:off x="685800" y="1709737"/>
            <a:ext cx="11171237" cy="2193925"/>
            <a:chOff x="4888" y="2893"/>
            <a:chExt cx="9838" cy="2382"/>
          </a:xfrm>
        </p:grpSpPr>
        <p:sp>
          <p:nvSpPr>
            <p:cNvPr id="958" name="Google Shape;958;p409"/>
            <p:cNvSpPr/>
            <p:nvPr/>
          </p:nvSpPr>
          <p:spPr>
            <a:xfrm rot="10800000" flipH="1">
              <a:off x="4888" y="2893"/>
              <a:ext cx="9838" cy="2382"/>
            </a:xfrm>
            <a:custGeom>
              <a:avLst/>
              <a:gdLst/>
              <a:ahLst/>
              <a:cxnLst/>
              <a:rect l="l" t="t" r="r" b="b"/>
              <a:pathLst>
                <a:path w="10000" h="10000" extrusionOk="0">
                  <a:moveTo>
                    <a:pt x="0" y="0"/>
                  </a:moveTo>
                  <a:lnTo>
                    <a:pt x="8789" y="0"/>
                  </a:lnTo>
                  <a:lnTo>
                    <a:pt x="10000" y="5000"/>
                  </a:lnTo>
                  <a:lnTo>
                    <a:pt x="10000" y="10000"/>
                  </a:lnTo>
                  <a:lnTo>
                    <a:pt x="0" y="10000"/>
                  </a:lnTo>
                  <a:lnTo>
                    <a:pt x="0" y="0"/>
                  </a:lnTo>
                  <a:close/>
                </a:path>
              </a:pathLst>
            </a:custGeom>
            <a:noFill/>
            <a:ln w="25400" cap="flat" cmpd="sng">
              <a:solidFill>
                <a:srgbClr val="E94B52"/>
              </a:solidFill>
              <a:prstDash val="solid"/>
              <a:miter lim="524288"/>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959" name="Google Shape;959;p409"/>
            <p:cNvSpPr/>
            <p:nvPr/>
          </p:nvSpPr>
          <p:spPr>
            <a:xfrm rot="10800000" flipH="1">
              <a:off x="5073" y="3084"/>
              <a:ext cx="9427" cy="2001"/>
            </a:xfrm>
            <a:custGeom>
              <a:avLst/>
              <a:gdLst/>
              <a:ahLst/>
              <a:cxnLst/>
              <a:rect l="l" t="t" r="r" b="b"/>
              <a:pathLst>
                <a:path w="10000" h="10000" extrusionOk="0">
                  <a:moveTo>
                    <a:pt x="0" y="0"/>
                  </a:moveTo>
                  <a:lnTo>
                    <a:pt x="8939" y="0"/>
                  </a:lnTo>
                  <a:lnTo>
                    <a:pt x="10000" y="5002"/>
                  </a:lnTo>
                  <a:lnTo>
                    <a:pt x="10000" y="10000"/>
                  </a:lnTo>
                  <a:lnTo>
                    <a:pt x="0" y="10000"/>
                  </a:lnTo>
                  <a:lnTo>
                    <a:pt x="0" y="0"/>
                  </a:lnTo>
                  <a:close/>
                </a:path>
              </a:pathLst>
            </a:custGeom>
            <a:noFill/>
            <a:ln w="12700" cap="flat" cmpd="sng">
              <a:solidFill>
                <a:srgbClr val="E94B52"/>
              </a:solidFill>
              <a:prstDash val="solid"/>
              <a:miter lim="524288"/>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grpSp>
      <p:sp>
        <p:nvSpPr>
          <p:cNvPr id="960" name="Google Shape;960;p409"/>
          <p:cNvSpPr txBox="1"/>
          <p:nvPr/>
        </p:nvSpPr>
        <p:spPr>
          <a:xfrm>
            <a:off x="895350" y="2205037"/>
            <a:ext cx="10702925" cy="966787"/>
          </a:xfrm>
          <a:prstGeom prst="rect">
            <a:avLst/>
          </a:prstGeom>
          <a:noFill/>
          <a:ln>
            <a:noFill/>
          </a:ln>
        </p:spPr>
        <p:txBody>
          <a:bodyPr spcFirstLastPara="1" wrap="square" lIns="90250" tIns="45175" rIns="90250" bIns="45175" anchor="t" anchorCtr="0">
            <a:spAutoFit/>
          </a:bodyPr>
          <a:lstStyle/>
          <a:p>
            <a:pPr marL="0" marR="0" lvl="0" indent="0" algn="l" rtl="0">
              <a:lnSpc>
                <a:spcPct val="100000"/>
              </a:lnSpc>
              <a:spcBef>
                <a:spcPts val="0"/>
              </a:spcBef>
              <a:spcAft>
                <a:spcPts val="0"/>
              </a:spcAft>
              <a:buClr>
                <a:srgbClr val="FF0000"/>
              </a:buClr>
              <a:buSzPts val="2800"/>
              <a:buFont typeface="Times New Roman"/>
              <a:buNone/>
            </a:pPr>
            <a:r>
              <a:rPr lang="en-US" sz="2800" b="1" i="0" u="none">
                <a:solidFill>
                  <a:srgbClr val="FF0000"/>
                </a:solidFill>
                <a:latin typeface="Times New Roman"/>
                <a:ea typeface="Times New Roman"/>
                <a:cs typeface="Times New Roman"/>
                <a:sym typeface="Times New Roman"/>
              </a:rPr>
              <a:t>So sánh</a:t>
            </a:r>
            <a:r>
              <a:rPr lang="en-US" sz="2800" b="1" i="0" u="none">
                <a:solidFill>
                  <a:srgbClr val="0000CC"/>
                </a:solidFill>
                <a:latin typeface="Times New Roman"/>
                <a:ea typeface="Times New Roman"/>
                <a:cs typeface="Times New Roman"/>
                <a:sym typeface="Times New Roman"/>
              </a:rPr>
              <a:t>: là đối chiếu sự vật, sự việc  này với sự vật, sự việc khác có nét tương đồng.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5"/>
                                        </p:tgtEl>
                                        <p:attrNameLst>
                                          <p:attrName>style.visibility</p:attrName>
                                        </p:attrNameLst>
                                      </p:cBhvr>
                                      <p:to>
                                        <p:strVal val="visible"/>
                                      </p:to>
                                    </p:set>
                                    <p:animEffect transition="in" filter="fade">
                                      <p:cBhvr>
                                        <p:cTn id="7" dur="1000"/>
                                        <p:tgtEl>
                                          <p:spTgt spid="955"/>
                                        </p:tgtEl>
                                      </p:cBhvr>
                                    </p:animEffect>
                                  </p:childTnLst>
                                </p:cTn>
                              </p:par>
                              <p:par>
                                <p:cTn id="8" presetID="10" presetClass="entr" presetSubtype="0" fill="hold" nodeType="withEffect">
                                  <p:stCondLst>
                                    <p:cond delay="0"/>
                                  </p:stCondLst>
                                  <p:childTnLst>
                                    <p:set>
                                      <p:cBhvr>
                                        <p:cTn id="9" dur="1" fill="hold">
                                          <p:stCondLst>
                                            <p:cond delay="0"/>
                                          </p:stCondLst>
                                        </p:cTn>
                                        <p:tgtEl>
                                          <p:spTgt spid="956"/>
                                        </p:tgtEl>
                                        <p:attrNameLst>
                                          <p:attrName>style.visibility</p:attrName>
                                        </p:attrNameLst>
                                      </p:cBhvr>
                                      <p:to>
                                        <p:strVal val="visible"/>
                                      </p:to>
                                    </p:set>
                                    <p:animEffect transition="in" filter="fade">
                                      <p:cBhvr>
                                        <p:cTn id="10" dur="1000"/>
                                        <p:tgtEl>
                                          <p:spTgt spid="95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60"/>
                                        </p:tgtEl>
                                        <p:attrNameLst>
                                          <p:attrName>style.visibility</p:attrName>
                                        </p:attrNameLst>
                                      </p:cBhvr>
                                      <p:to>
                                        <p:strVal val="visible"/>
                                      </p:to>
                                    </p:set>
                                    <p:animEffect transition="in" filter="fade">
                                      <p:cBhvr>
                                        <p:cTn id="14" dur="1000"/>
                                        <p:tgtEl>
                                          <p:spTgt spid="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410"/>
          <p:cNvSpPr txBox="1"/>
          <p:nvPr/>
        </p:nvSpPr>
        <p:spPr>
          <a:xfrm>
            <a:off x="1625600" y="5364162"/>
            <a:ext cx="9731375" cy="1031875"/>
          </a:xfrm>
          <a:prstGeom prst="rect">
            <a:avLst/>
          </a:prstGeom>
          <a:noFill/>
          <a:ln>
            <a:noFill/>
          </a:ln>
        </p:spPr>
        <p:txBody>
          <a:bodyPr spcFirstLastPara="1" wrap="square" lIns="91275" tIns="45625" rIns="91275" bIns="45625" anchor="t" anchorCtr="0">
            <a:spAutoFit/>
          </a:bodyPr>
          <a:lstStyle/>
          <a:p>
            <a:pPr marL="0" marR="0" lvl="0" indent="0" algn="just" rtl="0">
              <a:lnSpc>
                <a:spcPct val="100000"/>
              </a:lnSpc>
              <a:spcBef>
                <a:spcPts val="0"/>
              </a:spcBef>
              <a:spcAft>
                <a:spcPts val="0"/>
              </a:spcAft>
              <a:buClr>
                <a:srgbClr val="002060"/>
              </a:buClr>
              <a:buSzPts val="2800"/>
              <a:buFont typeface="Times New Roman"/>
              <a:buNone/>
            </a:pPr>
            <a:r>
              <a:rPr lang="en-US" sz="2800" b="1" i="0" u="none">
                <a:solidFill>
                  <a:srgbClr val="002060"/>
                </a:solidFill>
                <a:latin typeface="Times New Roman"/>
                <a:ea typeface="Times New Roman"/>
                <a:cs typeface="Times New Roman"/>
                <a:sym typeface="Times New Roman"/>
              </a:rPr>
              <a:t>             Sống trong bể ngọc kim cương</a:t>
            </a:r>
            <a:endParaRPr sz="2800" b="1" i="0" u="none">
              <a:solidFill>
                <a:srgbClr val="002060"/>
              </a:solidFill>
              <a:latin typeface="Times New Roman"/>
              <a:ea typeface="Times New Roman"/>
              <a:cs typeface="Times New Roman"/>
              <a:sym typeface="Times New Roman"/>
            </a:endParaRPr>
          </a:p>
          <a:p>
            <a:pPr marL="0" marR="0" lvl="0" indent="0" algn="just" rtl="0">
              <a:lnSpc>
                <a:spcPct val="100000"/>
              </a:lnSpc>
              <a:spcBef>
                <a:spcPts val="600"/>
              </a:spcBef>
              <a:spcAft>
                <a:spcPts val="0"/>
              </a:spcAft>
              <a:buClr>
                <a:srgbClr val="002060"/>
              </a:buClr>
              <a:buSzPts val="2800"/>
              <a:buFont typeface="Times New Roman"/>
              <a:buNone/>
            </a:pPr>
            <a:r>
              <a:rPr lang="en-US" sz="2800" b="1" i="0" u="none">
                <a:solidFill>
                  <a:srgbClr val="002060"/>
                </a:solidFill>
                <a:latin typeface="Times New Roman"/>
                <a:ea typeface="Times New Roman"/>
                <a:cs typeface="Times New Roman"/>
                <a:sym typeface="Times New Roman"/>
              </a:rPr>
              <a:t>...................... sống giữa tình thương bạn bè.</a:t>
            </a:r>
            <a:endParaRPr/>
          </a:p>
        </p:txBody>
      </p:sp>
      <p:sp>
        <p:nvSpPr>
          <p:cNvPr id="967" name="Google Shape;967;p410"/>
          <p:cNvSpPr txBox="1"/>
          <p:nvPr/>
        </p:nvSpPr>
        <p:spPr>
          <a:xfrm>
            <a:off x="1728787" y="5822950"/>
            <a:ext cx="2743200" cy="530225"/>
          </a:xfrm>
          <a:prstGeom prst="rect">
            <a:avLst/>
          </a:prstGeom>
          <a:solidFill>
            <a:srgbClr val="F3FFFF"/>
          </a:solidFill>
          <a:ln>
            <a:noFill/>
          </a:ln>
        </p:spPr>
        <p:txBody>
          <a:bodyPr spcFirstLastPara="1" wrap="square" lIns="91275" tIns="45625" rIns="91275" bIns="45625" anchor="t" anchorCtr="0">
            <a:spAutoFit/>
          </a:bodyPr>
          <a:lstStyle/>
          <a:p>
            <a:pPr marL="0" marR="0" lvl="0" indent="0" algn="l" rtl="0">
              <a:lnSpc>
                <a:spcPct val="100000"/>
              </a:lnSpc>
              <a:spcBef>
                <a:spcPts val="0"/>
              </a:spcBef>
              <a:spcAft>
                <a:spcPts val="0"/>
              </a:spcAft>
              <a:buClr>
                <a:srgbClr val="FF0000"/>
              </a:buClr>
              <a:buSzPts val="2800"/>
              <a:buFont typeface="Times New Roman"/>
              <a:buNone/>
            </a:pPr>
            <a:r>
              <a:rPr lang="en-US" sz="2800" b="1" i="0" u="none">
                <a:solidFill>
                  <a:srgbClr val="FF0000"/>
                </a:solidFill>
                <a:latin typeface="Times New Roman"/>
                <a:ea typeface="Times New Roman"/>
                <a:cs typeface="Times New Roman"/>
                <a:sym typeface="Times New Roman"/>
              </a:rPr>
              <a:t>Không bằng</a:t>
            </a:r>
            <a:endParaRPr/>
          </a:p>
        </p:txBody>
      </p:sp>
      <p:sp>
        <p:nvSpPr>
          <p:cNvPr id="968" name="Google Shape;968;p410"/>
          <p:cNvSpPr txBox="1"/>
          <p:nvPr/>
        </p:nvSpPr>
        <p:spPr>
          <a:xfrm>
            <a:off x="158750" y="373062"/>
            <a:ext cx="11969750" cy="530225"/>
          </a:xfrm>
          <a:prstGeom prst="rect">
            <a:avLst/>
          </a:prstGeom>
          <a:solidFill>
            <a:srgbClr val="FBFFFF"/>
          </a:solidFill>
          <a:ln w="25400" cap="flat" cmpd="sng">
            <a:solidFill>
              <a:schemeClr val="accent1"/>
            </a:solidFill>
            <a:prstDash val="solid"/>
            <a:miter lim="800000"/>
            <a:headEnd type="none" w="sm" len="sm"/>
            <a:tailEnd type="none" w="sm" len="sm"/>
          </a:ln>
        </p:spPr>
        <p:txBody>
          <a:bodyPr spcFirstLastPara="1" wrap="square" lIns="91275" tIns="45625" rIns="91275" bIns="45625" anchor="t" anchorCtr="0">
            <a:spAutoFit/>
          </a:bodyPr>
          <a:lstStyle/>
          <a:p>
            <a:pPr marL="0" marR="0" lvl="0" indent="0" algn="l" rtl="0">
              <a:lnSpc>
                <a:spcPct val="100000"/>
              </a:lnSpc>
              <a:spcBef>
                <a:spcPts val="0"/>
              </a:spcBef>
              <a:spcAft>
                <a:spcPts val="0"/>
              </a:spcAft>
              <a:buClr>
                <a:srgbClr val="002060"/>
              </a:buClr>
              <a:buSzPts val="2800"/>
              <a:buFont typeface="Times New Roman"/>
              <a:buNone/>
            </a:pPr>
            <a:r>
              <a:rPr lang="en-US" sz="2800" b="1" i="0" u="none">
                <a:solidFill>
                  <a:srgbClr val="002060"/>
                </a:solidFill>
                <a:latin typeface="Times New Roman"/>
                <a:ea typeface="Times New Roman"/>
                <a:cs typeface="Times New Roman"/>
                <a:sym typeface="Times New Roman"/>
              </a:rPr>
              <a:t>Quan sát tranh, tìm </a:t>
            </a:r>
            <a:r>
              <a:rPr lang="en-US" sz="2800" b="1" i="0" u="sng">
                <a:solidFill>
                  <a:srgbClr val="002060"/>
                </a:solidFill>
                <a:latin typeface="Times New Roman"/>
                <a:ea typeface="Times New Roman"/>
                <a:cs typeface="Times New Roman"/>
                <a:sym typeface="Times New Roman"/>
              </a:rPr>
              <a:t>từ so sánh</a:t>
            </a:r>
            <a:r>
              <a:rPr lang="en-US" sz="2800" b="1" i="0" u="none">
                <a:solidFill>
                  <a:srgbClr val="002060"/>
                </a:solidFill>
                <a:latin typeface="Times New Roman"/>
                <a:ea typeface="Times New Roman"/>
                <a:cs typeface="Times New Roman"/>
                <a:sym typeface="Times New Roman"/>
              </a:rPr>
              <a:t> sao cho thích hợp để điền vào chỗ trống.</a:t>
            </a:r>
            <a:endParaRPr/>
          </a:p>
        </p:txBody>
      </p:sp>
      <p:sp>
        <p:nvSpPr>
          <p:cNvPr id="969" name="Google Shape;969;p410"/>
          <p:cNvSpPr txBox="1"/>
          <p:nvPr/>
        </p:nvSpPr>
        <p:spPr>
          <a:xfrm>
            <a:off x="7937" y="9525"/>
            <a:ext cx="12157075" cy="6858000"/>
          </a:xfrm>
          <a:prstGeom prst="rect">
            <a:avLst/>
          </a:prstGeom>
          <a:noFill/>
          <a:ln w="76200" cap="flat" cmpd="sng">
            <a:solidFill>
              <a:srgbClr val="00602B"/>
            </a:solidFill>
            <a:prstDash val="solid"/>
            <a:miter lim="800000"/>
            <a:headEnd type="none" w="sm" len="sm"/>
            <a:tailEnd type="none" w="sm" len="sm"/>
          </a:ln>
        </p:spPr>
        <p:txBody>
          <a:bodyPr spcFirstLastPara="1" wrap="square" lIns="91275" tIns="45625" rIns="91275" bIns="45625"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pic>
        <p:nvPicPr>
          <p:cNvPr id="970" name="Google Shape;970;p410"/>
          <p:cNvPicPr preferRelativeResize="0"/>
          <p:nvPr/>
        </p:nvPicPr>
        <p:blipFill rotWithShape="1">
          <a:blip r:embed="rId3">
            <a:alphaModFix/>
          </a:blip>
          <a:srcRect/>
          <a:stretch/>
        </p:blipFill>
        <p:spPr>
          <a:xfrm>
            <a:off x="6483350" y="1695450"/>
            <a:ext cx="5588000" cy="3486150"/>
          </a:xfrm>
          <a:prstGeom prst="rect">
            <a:avLst/>
          </a:prstGeom>
          <a:noFill/>
          <a:ln w="38100" cap="flat" cmpd="sng">
            <a:solidFill>
              <a:srgbClr val="3333FF"/>
            </a:solidFill>
            <a:prstDash val="solid"/>
            <a:miter lim="800000"/>
            <a:headEnd type="none" w="sm" len="sm"/>
            <a:tailEnd type="none" w="sm" len="sm"/>
          </a:ln>
        </p:spPr>
      </p:pic>
      <p:pic>
        <p:nvPicPr>
          <p:cNvPr id="971" name="Google Shape;971;p410" descr="Kết quả hình ảnh cho hình ảnh viên kim cương đẹp nhất thế giới"/>
          <p:cNvPicPr preferRelativeResize="0"/>
          <p:nvPr/>
        </p:nvPicPr>
        <p:blipFill rotWithShape="1">
          <a:blip r:embed="rId4">
            <a:alphaModFix/>
          </a:blip>
          <a:srcRect/>
          <a:stretch/>
        </p:blipFill>
        <p:spPr>
          <a:xfrm>
            <a:off x="28575" y="1658937"/>
            <a:ext cx="6391275" cy="3522662"/>
          </a:xfrm>
          <a:prstGeom prst="rect">
            <a:avLst/>
          </a:prstGeom>
          <a:noFill/>
          <a:ln>
            <a:noFill/>
          </a:ln>
        </p:spPr>
      </p:pic>
      <p:pic>
        <p:nvPicPr>
          <p:cNvPr id="972" name="Google Shape;972;p410" descr="Hình ảnh có liên quan"/>
          <p:cNvPicPr preferRelativeResize="0"/>
          <p:nvPr/>
        </p:nvPicPr>
        <p:blipFill rotWithShape="1">
          <a:blip r:embed="rId5">
            <a:alphaModFix/>
          </a:blip>
          <a:srcRect/>
          <a:stretch/>
        </p:blipFill>
        <p:spPr>
          <a:xfrm>
            <a:off x="65087" y="1725612"/>
            <a:ext cx="6313487" cy="3656012"/>
          </a:xfrm>
          <a:prstGeom prst="rect">
            <a:avLst/>
          </a:prstGeom>
          <a:noFill/>
          <a:ln>
            <a:noFill/>
          </a:ln>
        </p:spPr>
      </p:pic>
      <p:pic>
        <p:nvPicPr>
          <p:cNvPr id="973" name="Google Shape;973;p410" descr="Kết quả hình ảnh cho hinh ảnh quả đao tiên trên trơi"/>
          <p:cNvPicPr preferRelativeResize="0"/>
          <p:nvPr/>
        </p:nvPicPr>
        <p:blipFill rotWithShape="1">
          <a:blip r:embed="rId6">
            <a:alphaModFix/>
          </a:blip>
          <a:srcRect/>
          <a:stretch/>
        </p:blipFill>
        <p:spPr>
          <a:xfrm>
            <a:off x="6396037" y="1658937"/>
            <a:ext cx="5675312" cy="3568700"/>
          </a:xfrm>
          <a:prstGeom prst="rect">
            <a:avLst/>
          </a:prstGeom>
          <a:noFill/>
          <a:ln>
            <a:noFill/>
          </a:ln>
        </p:spPr>
      </p:pic>
      <p:sp>
        <p:nvSpPr>
          <p:cNvPr id="974" name="Google Shape;974;p410"/>
          <p:cNvSpPr txBox="1"/>
          <p:nvPr/>
        </p:nvSpPr>
        <p:spPr>
          <a:xfrm>
            <a:off x="1711325" y="5414962"/>
            <a:ext cx="9142412" cy="968375"/>
          </a:xfrm>
          <a:prstGeom prst="rect">
            <a:avLst/>
          </a:prstGeom>
          <a:solidFill>
            <a:srgbClr val="F7FFFF"/>
          </a:solidFill>
          <a:ln>
            <a:noFill/>
          </a:ln>
        </p:spPr>
        <p:txBody>
          <a:bodyPr spcFirstLastPara="1" wrap="square" lIns="91275" tIns="45625" rIns="91275" bIns="45625" anchor="t" anchorCtr="0">
            <a:spAutoFit/>
          </a:bodyPr>
          <a:lstStyle/>
          <a:p>
            <a:pPr marL="0" marR="0" lvl="0" indent="0" algn="ctr" rtl="0">
              <a:lnSpc>
                <a:spcPct val="100000"/>
              </a:lnSpc>
              <a:spcBef>
                <a:spcPts val="0"/>
              </a:spcBef>
              <a:spcAft>
                <a:spcPts val="0"/>
              </a:spcAft>
              <a:buClr>
                <a:srgbClr val="00133A"/>
              </a:buClr>
              <a:buSzPts val="2800"/>
              <a:buFont typeface="Times New Roman"/>
              <a:buNone/>
            </a:pPr>
            <a:r>
              <a:rPr lang="en-US" sz="2800" b="1" i="0" u="none">
                <a:solidFill>
                  <a:srgbClr val="00133A"/>
                </a:solidFill>
                <a:latin typeface="Times New Roman"/>
                <a:ea typeface="Times New Roman"/>
                <a:cs typeface="Times New Roman"/>
                <a:sym typeface="Times New Roman"/>
              </a:rPr>
              <a:t>    Ra đi mà gặp bạn hiền</a:t>
            </a:r>
            <a:endParaRPr/>
          </a:p>
          <a:p>
            <a:pPr marL="0" marR="0" lvl="0" indent="0" algn="ctr" rtl="0">
              <a:lnSpc>
                <a:spcPct val="100000"/>
              </a:lnSpc>
              <a:spcBef>
                <a:spcPts val="0"/>
              </a:spcBef>
              <a:spcAft>
                <a:spcPts val="0"/>
              </a:spcAft>
              <a:buClr>
                <a:srgbClr val="00133A"/>
              </a:buClr>
              <a:buSzPts val="2800"/>
              <a:buFont typeface="Times New Roman"/>
              <a:buNone/>
            </a:pPr>
            <a:r>
              <a:rPr lang="en-US" sz="2800" b="1" i="0" u="none">
                <a:solidFill>
                  <a:srgbClr val="00133A"/>
                </a:solidFill>
                <a:latin typeface="Times New Roman"/>
                <a:ea typeface="Times New Roman"/>
                <a:cs typeface="Times New Roman"/>
                <a:sym typeface="Times New Roman"/>
              </a:rPr>
              <a:t>…………. ăn quả đào tiên trên trời.</a:t>
            </a:r>
            <a:endParaRPr/>
          </a:p>
        </p:txBody>
      </p:sp>
      <p:sp>
        <p:nvSpPr>
          <p:cNvPr id="975" name="Google Shape;975;p410"/>
          <p:cNvSpPr txBox="1"/>
          <p:nvPr/>
        </p:nvSpPr>
        <p:spPr>
          <a:xfrm>
            <a:off x="2436812" y="5842000"/>
            <a:ext cx="2335212" cy="530225"/>
          </a:xfrm>
          <a:prstGeom prst="rect">
            <a:avLst/>
          </a:prstGeom>
          <a:solidFill>
            <a:srgbClr val="F7FFFF"/>
          </a:solidFill>
          <a:ln>
            <a:noFill/>
          </a:ln>
        </p:spPr>
        <p:txBody>
          <a:bodyPr spcFirstLastPara="1" wrap="square" lIns="91275" tIns="45625" rIns="91275" bIns="45625" anchor="t" anchorCtr="0">
            <a:spAutoFit/>
          </a:bodyPr>
          <a:lstStyle/>
          <a:p>
            <a:pPr marL="0" marR="0" lvl="0" indent="0" algn="l" rtl="0">
              <a:lnSpc>
                <a:spcPct val="100000"/>
              </a:lnSpc>
              <a:spcBef>
                <a:spcPts val="0"/>
              </a:spcBef>
              <a:spcAft>
                <a:spcPts val="0"/>
              </a:spcAft>
              <a:buClr>
                <a:srgbClr val="FF0000"/>
              </a:buClr>
              <a:buSzPts val="2800"/>
              <a:buFont typeface="Times New Roman"/>
              <a:buNone/>
            </a:pPr>
            <a:r>
              <a:rPr lang="en-US" sz="2800" b="1" i="0" u="none">
                <a:solidFill>
                  <a:srgbClr val="FF0000"/>
                </a:solidFill>
                <a:latin typeface="Times New Roman"/>
                <a:ea typeface="Times New Roman"/>
                <a:cs typeface="Times New Roman"/>
                <a:sym typeface="Times New Roman"/>
              </a:rPr>
              <a:t>Như bằng</a:t>
            </a:r>
            <a:endParaRPr/>
          </a:p>
        </p:txBody>
      </p:sp>
      <p:pic>
        <p:nvPicPr>
          <p:cNvPr id="976" name="Google Shape;976;p410" descr="Kết quả hình ảnh cho BẠN BÈ"/>
          <p:cNvPicPr preferRelativeResize="0"/>
          <p:nvPr/>
        </p:nvPicPr>
        <p:blipFill rotWithShape="1">
          <a:blip r:embed="rId7">
            <a:alphaModFix/>
          </a:blip>
          <a:srcRect/>
          <a:stretch/>
        </p:blipFill>
        <p:spPr>
          <a:xfrm>
            <a:off x="0" y="1731962"/>
            <a:ext cx="7480300" cy="3643312"/>
          </a:xfrm>
          <a:prstGeom prst="rect">
            <a:avLst/>
          </a:prstGeom>
          <a:noFill/>
          <a:ln>
            <a:noFill/>
          </a:ln>
        </p:spPr>
      </p:pic>
      <p:pic>
        <p:nvPicPr>
          <p:cNvPr id="977" name="Google Shape;977;p410" descr="Kết quả hình ảnh cho hình ảnh bó hoa hồng nhung"/>
          <p:cNvPicPr preferRelativeResize="0"/>
          <p:nvPr/>
        </p:nvPicPr>
        <p:blipFill rotWithShape="1">
          <a:blip r:embed="rId8">
            <a:alphaModFix/>
          </a:blip>
          <a:srcRect/>
          <a:stretch/>
        </p:blipFill>
        <p:spPr>
          <a:xfrm>
            <a:off x="7583487" y="1738312"/>
            <a:ext cx="4373562" cy="3625850"/>
          </a:xfrm>
          <a:prstGeom prst="rect">
            <a:avLst/>
          </a:prstGeom>
          <a:noFill/>
          <a:ln>
            <a:noFill/>
          </a:ln>
        </p:spPr>
      </p:pic>
      <p:sp>
        <p:nvSpPr>
          <p:cNvPr id="978" name="Google Shape;978;p410"/>
          <p:cNvSpPr txBox="1"/>
          <p:nvPr/>
        </p:nvSpPr>
        <p:spPr>
          <a:xfrm>
            <a:off x="2108200" y="5386387"/>
            <a:ext cx="7975600" cy="968375"/>
          </a:xfrm>
          <a:prstGeom prst="rect">
            <a:avLst/>
          </a:prstGeom>
          <a:solidFill>
            <a:srgbClr val="F7FFFF"/>
          </a:solidFill>
          <a:ln>
            <a:noFill/>
          </a:ln>
        </p:spPr>
        <p:txBody>
          <a:bodyPr spcFirstLastPara="1" wrap="square" lIns="91275" tIns="45625" rIns="91275" bIns="45625" anchor="t" anchorCtr="0">
            <a:spAutoFit/>
          </a:bodyPr>
          <a:lstStyle/>
          <a:p>
            <a:pPr marL="0" marR="0" lvl="0" indent="0" algn="ctr" rtl="0">
              <a:lnSpc>
                <a:spcPct val="100000"/>
              </a:lnSpc>
              <a:spcBef>
                <a:spcPts val="0"/>
              </a:spcBef>
              <a:spcAft>
                <a:spcPts val="0"/>
              </a:spcAft>
              <a:buClr>
                <a:srgbClr val="000000"/>
              </a:buClr>
              <a:buSzPts val="2400"/>
              <a:buFont typeface="Times New Roman"/>
              <a:buNone/>
            </a:pPr>
            <a:r>
              <a:rPr lang="en-US" sz="2400" b="1" i="0" u="none">
                <a:solidFill>
                  <a:srgbClr val="000000"/>
                </a:solidFill>
                <a:latin typeface="Times New Roman"/>
                <a:ea typeface="Times New Roman"/>
                <a:cs typeface="Times New Roman"/>
                <a:sym typeface="Times New Roman"/>
              </a:rPr>
              <a:t> </a:t>
            </a:r>
            <a:r>
              <a:rPr lang="en-US" sz="2800" b="1" i="0" u="none">
                <a:solidFill>
                  <a:srgbClr val="000000"/>
                </a:solidFill>
                <a:latin typeface="Times New Roman"/>
                <a:ea typeface="Times New Roman"/>
                <a:cs typeface="Times New Roman"/>
                <a:sym typeface="Times New Roman"/>
              </a:rPr>
              <a:t>Tình bạn tươi thắm ....... hoa</a:t>
            </a:r>
            <a:endParaRPr sz="2800" b="1"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2800"/>
              <a:buFont typeface="Times New Roman"/>
              <a:buNone/>
            </a:pPr>
            <a:r>
              <a:rPr lang="en-US" sz="2800" b="1" i="0" u="none">
                <a:solidFill>
                  <a:srgbClr val="000000"/>
                </a:solidFill>
                <a:latin typeface="Times New Roman"/>
                <a:ea typeface="Times New Roman"/>
                <a:cs typeface="Times New Roman"/>
                <a:sym typeface="Times New Roman"/>
              </a:rPr>
              <a:t>Tình bạn .... bản tình ca tuyệt vời.</a:t>
            </a:r>
            <a:endParaRPr/>
          </a:p>
        </p:txBody>
      </p:sp>
      <p:sp>
        <p:nvSpPr>
          <p:cNvPr id="979" name="Google Shape;979;p410"/>
          <p:cNvSpPr txBox="1"/>
          <p:nvPr/>
        </p:nvSpPr>
        <p:spPr>
          <a:xfrm>
            <a:off x="4919662" y="6267450"/>
            <a:ext cx="669925" cy="530225"/>
          </a:xfrm>
          <a:prstGeom prst="rect">
            <a:avLst/>
          </a:prstGeom>
          <a:solidFill>
            <a:srgbClr val="F7FFFF"/>
          </a:solidFill>
          <a:ln>
            <a:noFill/>
          </a:ln>
        </p:spPr>
        <p:txBody>
          <a:bodyPr spcFirstLastPara="1" wrap="square" lIns="91275" tIns="45625" rIns="91275" bIns="45625" anchor="t" anchorCtr="0">
            <a:spAutoFit/>
          </a:bodyPr>
          <a:lstStyle/>
          <a:p>
            <a:pPr marL="0" marR="0" lvl="0" indent="0" algn="l" rtl="0">
              <a:lnSpc>
                <a:spcPct val="100000"/>
              </a:lnSpc>
              <a:spcBef>
                <a:spcPts val="0"/>
              </a:spcBef>
              <a:spcAft>
                <a:spcPts val="0"/>
              </a:spcAft>
              <a:buClr>
                <a:srgbClr val="FF0000"/>
              </a:buClr>
              <a:buSzPts val="2800"/>
              <a:buFont typeface="Times New Roman"/>
              <a:buNone/>
            </a:pPr>
            <a:r>
              <a:rPr lang="en-US" sz="2800" b="1" i="0" u="none">
                <a:solidFill>
                  <a:srgbClr val="FF0000"/>
                </a:solidFill>
                <a:latin typeface="Times New Roman"/>
                <a:ea typeface="Times New Roman"/>
                <a:cs typeface="Times New Roman"/>
                <a:sym typeface="Times New Roman"/>
              </a:rPr>
              <a:t>là</a:t>
            </a:r>
            <a:endParaRPr/>
          </a:p>
        </p:txBody>
      </p:sp>
      <p:sp>
        <p:nvSpPr>
          <p:cNvPr id="980" name="Google Shape;980;p410"/>
          <p:cNvSpPr txBox="1"/>
          <p:nvPr/>
        </p:nvSpPr>
        <p:spPr>
          <a:xfrm>
            <a:off x="7232650" y="5386387"/>
            <a:ext cx="1117600" cy="530225"/>
          </a:xfrm>
          <a:prstGeom prst="rect">
            <a:avLst/>
          </a:prstGeom>
          <a:solidFill>
            <a:srgbClr val="F7FFFF"/>
          </a:solidFill>
          <a:ln>
            <a:noFill/>
          </a:ln>
        </p:spPr>
        <p:txBody>
          <a:bodyPr spcFirstLastPara="1" wrap="square" lIns="91275" tIns="45625" rIns="91275" bIns="45625" anchor="t" anchorCtr="0">
            <a:spAutoFit/>
          </a:bodyPr>
          <a:lstStyle/>
          <a:p>
            <a:pPr marL="0" marR="0" lvl="0" indent="0" algn="l" rtl="0">
              <a:lnSpc>
                <a:spcPct val="100000"/>
              </a:lnSpc>
              <a:spcBef>
                <a:spcPts val="0"/>
              </a:spcBef>
              <a:spcAft>
                <a:spcPts val="0"/>
              </a:spcAft>
              <a:buClr>
                <a:srgbClr val="FF0000"/>
              </a:buClr>
              <a:buSzPts val="2800"/>
              <a:buFont typeface="Times New Roman"/>
              <a:buNone/>
            </a:pPr>
            <a:r>
              <a:rPr lang="en-US" sz="2800" b="1" i="0" u="none">
                <a:solidFill>
                  <a:srgbClr val="FF0000"/>
                </a:solidFill>
                <a:latin typeface="Times New Roman"/>
                <a:ea typeface="Times New Roman"/>
                <a:cs typeface="Times New Roman"/>
                <a:sym typeface="Times New Roman"/>
              </a:rPr>
              <a:t>như</a:t>
            </a:r>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68"/>
                                        </p:tgtEl>
                                        <p:attrNameLst>
                                          <p:attrName>style.visibility</p:attrName>
                                        </p:attrNameLst>
                                      </p:cBhvr>
                                      <p:to>
                                        <p:strVal val="visible"/>
                                      </p:to>
                                    </p:set>
                                    <p:animEffect transition="in" filter="fade">
                                      <p:cBhvr>
                                        <p:cTn id="7" dur="500"/>
                                        <p:tgtEl>
                                          <p:spTgt spid="968"/>
                                        </p:tgtEl>
                                      </p:cBhvr>
                                    </p:animEffect>
                                  </p:childTnLst>
                                </p:cTn>
                              </p:par>
                              <p:par>
                                <p:cTn id="8" presetID="10" presetClass="entr" presetSubtype="0" fill="hold" nodeType="withEffect">
                                  <p:stCondLst>
                                    <p:cond delay="250"/>
                                  </p:stCondLst>
                                  <p:childTnLst>
                                    <p:set>
                                      <p:cBhvr>
                                        <p:cTn id="9" dur="1" fill="hold">
                                          <p:stCondLst>
                                            <p:cond delay="0"/>
                                          </p:stCondLst>
                                        </p:cTn>
                                        <p:tgtEl>
                                          <p:spTgt spid="971"/>
                                        </p:tgtEl>
                                        <p:attrNameLst>
                                          <p:attrName>style.visibility</p:attrName>
                                        </p:attrNameLst>
                                      </p:cBhvr>
                                      <p:to>
                                        <p:strVal val="visible"/>
                                      </p:to>
                                    </p:set>
                                    <p:animEffect transition="in" filter="fade">
                                      <p:cBhvr>
                                        <p:cTn id="10" dur="500"/>
                                        <p:tgtEl>
                                          <p:spTgt spid="971"/>
                                        </p:tgtEl>
                                      </p:cBhvr>
                                    </p:animEffect>
                                  </p:childTnLst>
                                </p:cTn>
                              </p:par>
                              <p:par>
                                <p:cTn id="11" presetID="10" presetClass="entr" presetSubtype="0" fill="hold" nodeType="withEffect">
                                  <p:stCondLst>
                                    <p:cond delay="500"/>
                                  </p:stCondLst>
                                  <p:childTnLst>
                                    <p:set>
                                      <p:cBhvr>
                                        <p:cTn id="12" dur="1" fill="hold">
                                          <p:stCondLst>
                                            <p:cond delay="0"/>
                                          </p:stCondLst>
                                        </p:cTn>
                                        <p:tgtEl>
                                          <p:spTgt spid="970"/>
                                        </p:tgtEl>
                                        <p:attrNameLst>
                                          <p:attrName>style.visibility</p:attrName>
                                        </p:attrNameLst>
                                      </p:cBhvr>
                                      <p:to>
                                        <p:strVal val="visible"/>
                                      </p:to>
                                    </p:set>
                                    <p:animEffect transition="in" filter="fade">
                                      <p:cBhvr>
                                        <p:cTn id="13" dur="500"/>
                                        <p:tgtEl>
                                          <p:spTgt spid="970"/>
                                        </p:tgtEl>
                                      </p:cBhvr>
                                    </p:animEffect>
                                  </p:childTnLst>
                                </p:cTn>
                              </p:par>
                              <p:par>
                                <p:cTn id="14" presetID="10" presetClass="entr" presetSubtype="0" fill="hold" nodeType="withEffect">
                                  <p:stCondLst>
                                    <p:cond delay="750"/>
                                  </p:stCondLst>
                                  <p:childTnLst>
                                    <p:set>
                                      <p:cBhvr>
                                        <p:cTn id="15" dur="1" fill="hold">
                                          <p:stCondLst>
                                            <p:cond delay="0"/>
                                          </p:stCondLst>
                                        </p:cTn>
                                        <p:tgtEl>
                                          <p:spTgt spid="966"/>
                                        </p:tgtEl>
                                        <p:attrNameLst>
                                          <p:attrName>style.visibility</p:attrName>
                                        </p:attrNameLst>
                                      </p:cBhvr>
                                      <p:to>
                                        <p:strVal val="visible"/>
                                      </p:to>
                                    </p:set>
                                    <p:animEffect transition="in" filter="fade">
                                      <p:cBhvr>
                                        <p:cTn id="16" dur="500"/>
                                        <p:tgtEl>
                                          <p:spTgt spid="96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67"/>
                                        </p:tgtEl>
                                        <p:attrNameLst>
                                          <p:attrName>style.visibility</p:attrName>
                                        </p:attrNameLst>
                                      </p:cBhvr>
                                      <p:to>
                                        <p:strVal val="visible"/>
                                      </p:to>
                                    </p:set>
                                    <p:animEffect transition="in" filter="fade">
                                      <p:cBhvr>
                                        <p:cTn id="21" dur="1000"/>
                                        <p:tgtEl>
                                          <p:spTgt spid="96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750"/>
                                        <p:tgtEl>
                                          <p:spTgt spid="971"/>
                                        </p:tgtEl>
                                      </p:cBhvr>
                                    </p:animEffect>
                                    <p:set>
                                      <p:cBhvr>
                                        <p:cTn id="26" dur="1" fill="hold">
                                          <p:stCondLst>
                                            <p:cond delay="750"/>
                                          </p:stCondLst>
                                        </p:cTn>
                                        <p:tgtEl>
                                          <p:spTgt spid="971"/>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970"/>
                                        </p:tgtEl>
                                      </p:cBhvr>
                                    </p:animEffect>
                                    <p:set>
                                      <p:cBhvr>
                                        <p:cTn id="29" dur="1" fill="hold">
                                          <p:stCondLst>
                                            <p:cond delay="500"/>
                                          </p:stCondLst>
                                        </p:cTn>
                                        <p:tgtEl>
                                          <p:spTgt spid="970"/>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966"/>
                                        </p:tgtEl>
                                      </p:cBhvr>
                                    </p:animEffect>
                                    <p:set>
                                      <p:cBhvr>
                                        <p:cTn id="32" dur="1" fill="hold">
                                          <p:stCondLst>
                                            <p:cond delay="500"/>
                                          </p:stCondLst>
                                        </p:cTn>
                                        <p:tgtEl>
                                          <p:spTgt spid="96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967"/>
                                        </p:tgtEl>
                                      </p:cBhvr>
                                    </p:animEffect>
                                    <p:set>
                                      <p:cBhvr>
                                        <p:cTn id="35" dur="1" fill="hold">
                                          <p:stCondLst>
                                            <p:cond delay="500"/>
                                          </p:stCondLst>
                                        </p:cTn>
                                        <p:tgtEl>
                                          <p:spTgt spid="967"/>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972"/>
                                        </p:tgtEl>
                                        <p:attrNameLst>
                                          <p:attrName>style.visibility</p:attrName>
                                        </p:attrNameLst>
                                      </p:cBhvr>
                                      <p:to>
                                        <p:strVal val="visible"/>
                                      </p:to>
                                    </p:set>
                                    <p:animEffect transition="in" filter="fade">
                                      <p:cBhvr>
                                        <p:cTn id="38" dur="500"/>
                                        <p:tgtEl>
                                          <p:spTgt spid="972"/>
                                        </p:tgtEl>
                                      </p:cBhvr>
                                    </p:animEffect>
                                  </p:childTnLst>
                                </p:cTn>
                              </p:par>
                              <p:par>
                                <p:cTn id="39" presetID="10" presetClass="entr" presetSubtype="0" fill="hold" nodeType="withEffect">
                                  <p:stCondLst>
                                    <p:cond delay="250"/>
                                  </p:stCondLst>
                                  <p:childTnLst>
                                    <p:set>
                                      <p:cBhvr>
                                        <p:cTn id="40" dur="1" fill="hold">
                                          <p:stCondLst>
                                            <p:cond delay="0"/>
                                          </p:stCondLst>
                                        </p:cTn>
                                        <p:tgtEl>
                                          <p:spTgt spid="973"/>
                                        </p:tgtEl>
                                        <p:attrNameLst>
                                          <p:attrName>style.visibility</p:attrName>
                                        </p:attrNameLst>
                                      </p:cBhvr>
                                      <p:to>
                                        <p:strVal val="visible"/>
                                      </p:to>
                                    </p:set>
                                    <p:animEffect transition="in" filter="fade">
                                      <p:cBhvr>
                                        <p:cTn id="41" dur="500"/>
                                        <p:tgtEl>
                                          <p:spTgt spid="973"/>
                                        </p:tgtEl>
                                      </p:cBhvr>
                                    </p:animEffect>
                                  </p:childTnLst>
                                </p:cTn>
                              </p:par>
                              <p:par>
                                <p:cTn id="42" presetID="10" presetClass="entr" presetSubtype="0" fill="hold" nodeType="withEffect">
                                  <p:stCondLst>
                                    <p:cond delay="500"/>
                                  </p:stCondLst>
                                  <p:childTnLst>
                                    <p:set>
                                      <p:cBhvr>
                                        <p:cTn id="43" dur="1" fill="hold">
                                          <p:stCondLst>
                                            <p:cond delay="0"/>
                                          </p:stCondLst>
                                        </p:cTn>
                                        <p:tgtEl>
                                          <p:spTgt spid="974"/>
                                        </p:tgtEl>
                                        <p:attrNameLst>
                                          <p:attrName>style.visibility</p:attrName>
                                        </p:attrNameLst>
                                      </p:cBhvr>
                                      <p:to>
                                        <p:strVal val="visible"/>
                                      </p:to>
                                    </p:set>
                                    <p:animEffect transition="in" filter="fade">
                                      <p:cBhvr>
                                        <p:cTn id="44" dur="500"/>
                                        <p:tgtEl>
                                          <p:spTgt spid="97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75"/>
                                        </p:tgtEl>
                                        <p:attrNameLst>
                                          <p:attrName>style.visibility</p:attrName>
                                        </p:attrNameLst>
                                      </p:cBhvr>
                                      <p:to>
                                        <p:strVal val="visible"/>
                                      </p:to>
                                    </p:set>
                                    <p:animEffect transition="in" filter="fade">
                                      <p:cBhvr>
                                        <p:cTn id="49" dur="500"/>
                                        <p:tgtEl>
                                          <p:spTgt spid="97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972"/>
                                        </p:tgtEl>
                                      </p:cBhvr>
                                    </p:animEffect>
                                    <p:set>
                                      <p:cBhvr>
                                        <p:cTn id="54" dur="1" fill="hold">
                                          <p:stCondLst>
                                            <p:cond delay="500"/>
                                          </p:stCondLst>
                                        </p:cTn>
                                        <p:tgtEl>
                                          <p:spTgt spid="972"/>
                                        </p:tgtEl>
                                        <p:attrNameLst>
                                          <p:attrName>style.visibility</p:attrName>
                                        </p:attrNameLst>
                                      </p:cBhvr>
                                      <p:to>
                                        <p:strVal val="hidden"/>
                                      </p:to>
                                    </p:set>
                                  </p:childTnLst>
                                </p:cTn>
                              </p:par>
                              <p:par>
                                <p:cTn id="55" presetID="10" presetClass="exit" presetSubtype="0" fill="hold" nodeType="withEffect">
                                  <p:stCondLst>
                                    <p:cond delay="250"/>
                                  </p:stCondLst>
                                  <p:childTnLst>
                                    <p:animEffect transition="out" filter="fade">
                                      <p:cBhvr>
                                        <p:cTn id="56" dur="500"/>
                                        <p:tgtEl>
                                          <p:spTgt spid="973"/>
                                        </p:tgtEl>
                                      </p:cBhvr>
                                    </p:animEffect>
                                    <p:set>
                                      <p:cBhvr>
                                        <p:cTn id="57" dur="1" fill="hold">
                                          <p:stCondLst>
                                            <p:cond delay="500"/>
                                          </p:stCondLst>
                                        </p:cTn>
                                        <p:tgtEl>
                                          <p:spTgt spid="973"/>
                                        </p:tgtEl>
                                        <p:attrNameLst>
                                          <p:attrName>style.visibility</p:attrName>
                                        </p:attrNameLst>
                                      </p:cBhvr>
                                      <p:to>
                                        <p:strVal val="hidden"/>
                                      </p:to>
                                    </p:set>
                                  </p:childTnLst>
                                </p:cTn>
                              </p:par>
                              <p:par>
                                <p:cTn id="58" presetID="10" presetClass="exit" presetSubtype="0" fill="hold" nodeType="withEffect">
                                  <p:stCondLst>
                                    <p:cond delay="500"/>
                                  </p:stCondLst>
                                  <p:childTnLst>
                                    <p:animEffect transition="out" filter="fade">
                                      <p:cBhvr>
                                        <p:cTn id="59" dur="500"/>
                                        <p:tgtEl>
                                          <p:spTgt spid="974"/>
                                        </p:tgtEl>
                                      </p:cBhvr>
                                    </p:animEffect>
                                    <p:set>
                                      <p:cBhvr>
                                        <p:cTn id="60" dur="1" fill="hold">
                                          <p:stCondLst>
                                            <p:cond delay="500"/>
                                          </p:stCondLst>
                                        </p:cTn>
                                        <p:tgtEl>
                                          <p:spTgt spid="974"/>
                                        </p:tgtEl>
                                        <p:attrNameLst>
                                          <p:attrName>style.visibility</p:attrName>
                                        </p:attrNameLst>
                                      </p:cBhvr>
                                      <p:to>
                                        <p:strVal val="hidden"/>
                                      </p:to>
                                    </p:set>
                                  </p:childTnLst>
                                </p:cTn>
                              </p:par>
                              <p:par>
                                <p:cTn id="61" presetID="10" presetClass="exit" presetSubtype="0" fill="hold" nodeType="withEffect">
                                  <p:stCondLst>
                                    <p:cond delay="750"/>
                                  </p:stCondLst>
                                  <p:childTnLst>
                                    <p:animEffect transition="out" filter="fade">
                                      <p:cBhvr>
                                        <p:cTn id="62" dur="500"/>
                                        <p:tgtEl>
                                          <p:spTgt spid="975"/>
                                        </p:tgtEl>
                                      </p:cBhvr>
                                    </p:animEffect>
                                    <p:set>
                                      <p:cBhvr>
                                        <p:cTn id="63" dur="1" fill="hold">
                                          <p:stCondLst>
                                            <p:cond delay="500"/>
                                          </p:stCondLst>
                                        </p:cTn>
                                        <p:tgtEl>
                                          <p:spTgt spid="97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76"/>
                                        </p:tgtEl>
                                        <p:attrNameLst>
                                          <p:attrName>style.visibility</p:attrName>
                                        </p:attrNameLst>
                                      </p:cBhvr>
                                      <p:to>
                                        <p:strVal val="visible"/>
                                      </p:to>
                                    </p:set>
                                    <p:animEffect transition="in" filter="fade">
                                      <p:cBhvr>
                                        <p:cTn id="68" dur="500"/>
                                        <p:tgtEl>
                                          <p:spTgt spid="976"/>
                                        </p:tgtEl>
                                      </p:cBhvr>
                                    </p:animEffect>
                                  </p:childTnLst>
                                </p:cTn>
                              </p:par>
                              <p:par>
                                <p:cTn id="69" presetID="10" presetClass="entr" presetSubtype="0" fill="hold" nodeType="withEffect">
                                  <p:stCondLst>
                                    <p:cond delay="250"/>
                                  </p:stCondLst>
                                  <p:childTnLst>
                                    <p:set>
                                      <p:cBhvr>
                                        <p:cTn id="70" dur="1" fill="hold">
                                          <p:stCondLst>
                                            <p:cond delay="0"/>
                                          </p:stCondLst>
                                        </p:cTn>
                                        <p:tgtEl>
                                          <p:spTgt spid="977"/>
                                        </p:tgtEl>
                                        <p:attrNameLst>
                                          <p:attrName>style.visibility</p:attrName>
                                        </p:attrNameLst>
                                      </p:cBhvr>
                                      <p:to>
                                        <p:strVal val="visible"/>
                                      </p:to>
                                    </p:set>
                                    <p:animEffect transition="in" filter="fade">
                                      <p:cBhvr>
                                        <p:cTn id="71" dur="500"/>
                                        <p:tgtEl>
                                          <p:spTgt spid="977"/>
                                        </p:tgtEl>
                                      </p:cBhvr>
                                    </p:animEffect>
                                  </p:childTnLst>
                                </p:cTn>
                              </p:par>
                              <p:par>
                                <p:cTn id="72" presetID="10" presetClass="entr" presetSubtype="0" fill="hold" nodeType="withEffect">
                                  <p:stCondLst>
                                    <p:cond delay="500"/>
                                  </p:stCondLst>
                                  <p:childTnLst>
                                    <p:set>
                                      <p:cBhvr>
                                        <p:cTn id="73" dur="1" fill="hold">
                                          <p:stCondLst>
                                            <p:cond delay="0"/>
                                          </p:stCondLst>
                                        </p:cTn>
                                        <p:tgtEl>
                                          <p:spTgt spid="978"/>
                                        </p:tgtEl>
                                        <p:attrNameLst>
                                          <p:attrName>style.visibility</p:attrName>
                                        </p:attrNameLst>
                                      </p:cBhvr>
                                      <p:to>
                                        <p:strVal val="visible"/>
                                      </p:to>
                                    </p:set>
                                    <p:animEffect transition="in" filter="fade">
                                      <p:cBhvr>
                                        <p:cTn id="74" dur="500"/>
                                        <p:tgtEl>
                                          <p:spTgt spid="97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980"/>
                                        </p:tgtEl>
                                        <p:attrNameLst>
                                          <p:attrName>style.visibility</p:attrName>
                                        </p:attrNameLst>
                                      </p:cBhvr>
                                      <p:to>
                                        <p:strVal val="visible"/>
                                      </p:to>
                                    </p:set>
                                    <p:animEffect transition="in" filter="fade">
                                      <p:cBhvr>
                                        <p:cTn id="79" dur="500"/>
                                        <p:tgtEl>
                                          <p:spTgt spid="980"/>
                                        </p:tgtEl>
                                      </p:cBhvr>
                                    </p:animEffect>
                                  </p:childTnLst>
                                </p:cTn>
                              </p:par>
                              <p:par>
                                <p:cTn id="80" presetID="10" presetClass="entr" presetSubtype="0" fill="hold" nodeType="withEffect">
                                  <p:stCondLst>
                                    <p:cond delay="250"/>
                                  </p:stCondLst>
                                  <p:childTnLst>
                                    <p:set>
                                      <p:cBhvr>
                                        <p:cTn id="81" dur="1" fill="hold">
                                          <p:stCondLst>
                                            <p:cond delay="0"/>
                                          </p:stCondLst>
                                        </p:cTn>
                                        <p:tgtEl>
                                          <p:spTgt spid="979"/>
                                        </p:tgtEl>
                                        <p:attrNameLst>
                                          <p:attrName>style.visibility</p:attrName>
                                        </p:attrNameLst>
                                      </p:cBhvr>
                                      <p:to>
                                        <p:strVal val="visible"/>
                                      </p:to>
                                    </p:set>
                                    <p:animEffect transition="in" filter="fade">
                                      <p:cBhvr>
                                        <p:cTn id="82" dur="500"/>
                                        <p:tgtEl>
                                          <p:spTgt spid="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984"/>
        <p:cNvGrpSpPr/>
        <p:nvPr/>
      </p:nvGrpSpPr>
      <p:grpSpPr>
        <a:xfrm>
          <a:off x="0" y="0"/>
          <a:ext cx="0" cy="0"/>
          <a:chOff x="0" y="0"/>
          <a:chExt cx="0" cy="0"/>
        </a:xfrm>
      </p:grpSpPr>
      <p:pic>
        <p:nvPicPr>
          <p:cNvPr id="985" name="Google Shape;985;p411" descr="花卉"/>
          <p:cNvPicPr preferRelativeResize="0"/>
          <p:nvPr/>
        </p:nvPicPr>
        <p:blipFill rotWithShape="1">
          <a:blip r:embed="rId3">
            <a:alphaModFix/>
          </a:blip>
          <a:srcRect/>
          <a:stretch/>
        </p:blipFill>
        <p:spPr>
          <a:xfrm>
            <a:off x="-1587" y="0"/>
            <a:ext cx="12193587" cy="6858000"/>
          </a:xfrm>
          <a:prstGeom prst="rect">
            <a:avLst/>
          </a:prstGeom>
          <a:noFill/>
          <a:ln>
            <a:noFill/>
          </a:ln>
        </p:spPr>
      </p:pic>
      <p:grpSp>
        <p:nvGrpSpPr>
          <p:cNvPr id="986" name="Google Shape;986;p411"/>
          <p:cNvGrpSpPr/>
          <p:nvPr/>
        </p:nvGrpSpPr>
        <p:grpSpPr>
          <a:xfrm>
            <a:off x="2482850" y="1871662"/>
            <a:ext cx="2201862" cy="2789237"/>
            <a:chOff x="5681" y="3188"/>
            <a:chExt cx="3466" cy="4391"/>
          </a:xfrm>
        </p:grpSpPr>
        <p:cxnSp>
          <p:nvCxnSpPr>
            <p:cNvPr id="987" name="Google Shape;987;p411"/>
            <p:cNvCxnSpPr/>
            <p:nvPr/>
          </p:nvCxnSpPr>
          <p:spPr>
            <a:xfrm>
              <a:off x="5703" y="3195"/>
              <a:ext cx="0" cy="4339"/>
            </a:xfrm>
            <a:prstGeom prst="straightConnector1">
              <a:avLst/>
            </a:prstGeom>
            <a:noFill/>
            <a:ln w="38100" cap="flat" cmpd="sng">
              <a:solidFill>
                <a:srgbClr val="E94B52"/>
              </a:solidFill>
              <a:prstDash val="solid"/>
              <a:miter lim="800000"/>
              <a:headEnd type="none" w="med" len="med"/>
              <a:tailEnd type="none" w="med" len="med"/>
            </a:ln>
          </p:spPr>
        </p:cxnSp>
        <p:cxnSp>
          <p:nvCxnSpPr>
            <p:cNvPr id="988" name="Google Shape;988;p411"/>
            <p:cNvCxnSpPr/>
            <p:nvPr/>
          </p:nvCxnSpPr>
          <p:spPr>
            <a:xfrm rot="10800000" flipH="1">
              <a:off x="5681" y="3210"/>
              <a:ext cx="3466" cy="7"/>
            </a:xfrm>
            <a:prstGeom prst="straightConnector1">
              <a:avLst/>
            </a:prstGeom>
            <a:noFill/>
            <a:ln w="38100" cap="flat" cmpd="sng">
              <a:solidFill>
                <a:srgbClr val="E94B52"/>
              </a:solidFill>
              <a:prstDash val="solid"/>
              <a:miter lim="800000"/>
              <a:headEnd type="none" w="med" len="med"/>
              <a:tailEnd type="none" w="med" len="med"/>
            </a:ln>
          </p:spPr>
        </p:cxnSp>
        <p:cxnSp>
          <p:nvCxnSpPr>
            <p:cNvPr id="989" name="Google Shape;989;p411"/>
            <p:cNvCxnSpPr/>
            <p:nvPr/>
          </p:nvCxnSpPr>
          <p:spPr>
            <a:xfrm rot="10800000" flipH="1">
              <a:off x="5681" y="7527"/>
              <a:ext cx="3466" cy="7"/>
            </a:xfrm>
            <a:prstGeom prst="straightConnector1">
              <a:avLst/>
            </a:prstGeom>
            <a:noFill/>
            <a:ln w="38100" cap="flat" cmpd="sng">
              <a:solidFill>
                <a:srgbClr val="E94B52"/>
              </a:solidFill>
              <a:prstDash val="solid"/>
              <a:miter lim="800000"/>
              <a:headEnd type="none" w="med" len="med"/>
              <a:tailEnd type="none" w="med" len="med"/>
            </a:ln>
          </p:spPr>
        </p:cxnSp>
        <p:cxnSp>
          <p:nvCxnSpPr>
            <p:cNvPr id="990" name="Google Shape;990;p411"/>
            <p:cNvCxnSpPr/>
            <p:nvPr/>
          </p:nvCxnSpPr>
          <p:spPr>
            <a:xfrm rot="10800000">
              <a:off x="9117" y="3188"/>
              <a:ext cx="7" cy="875"/>
            </a:xfrm>
            <a:prstGeom prst="straightConnector1">
              <a:avLst/>
            </a:prstGeom>
            <a:noFill/>
            <a:ln w="38100" cap="flat" cmpd="sng">
              <a:solidFill>
                <a:srgbClr val="E94B52"/>
              </a:solidFill>
              <a:prstDash val="solid"/>
              <a:miter lim="800000"/>
              <a:headEnd type="none" w="med" len="med"/>
              <a:tailEnd type="none" w="med" len="med"/>
            </a:ln>
          </p:spPr>
        </p:cxnSp>
        <p:cxnSp>
          <p:nvCxnSpPr>
            <p:cNvPr id="991" name="Google Shape;991;p411"/>
            <p:cNvCxnSpPr/>
            <p:nvPr/>
          </p:nvCxnSpPr>
          <p:spPr>
            <a:xfrm rot="10800000">
              <a:off x="9107" y="6704"/>
              <a:ext cx="10" cy="875"/>
            </a:xfrm>
            <a:prstGeom prst="straightConnector1">
              <a:avLst/>
            </a:prstGeom>
            <a:noFill/>
            <a:ln w="38100" cap="flat" cmpd="sng">
              <a:solidFill>
                <a:srgbClr val="E94B52"/>
              </a:solidFill>
              <a:prstDash val="solid"/>
              <a:miter lim="800000"/>
              <a:headEnd type="none" w="med" len="med"/>
              <a:tailEnd type="none" w="med" len="med"/>
            </a:ln>
          </p:spPr>
        </p:cxnSp>
      </p:grpSp>
      <p:sp>
        <p:nvSpPr>
          <p:cNvPr id="992" name="Google Shape;992;p411"/>
          <p:cNvSpPr txBox="1"/>
          <p:nvPr/>
        </p:nvSpPr>
        <p:spPr>
          <a:xfrm>
            <a:off x="2711450" y="2747962"/>
            <a:ext cx="8701087" cy="1014412"/>
          </a:xfrm>
          <a:prstGeom prst="rect">
            <a:avLst/>
          </a:prstGeom>
          <a:noFill/>
          <a:ln>
            <a:noFill/>
          </a:ln>
        </p:spPr>
        <p:txBody>
          <a:bodyPr spcFirstLastPara="1" wrap="square" lIns="90250" tIns="45175" rIns="90250" bIns="45175" anchor="t" anchorCtr="0">
            <a:spAutoFit/>
          </a:bodyPr>
          <a:lstStyle/>
          <a:p>
            <a:pPr marL="0" marR="0" lvl="0" indent="0" algn="ctr" rtl="0">
              <a:lnSpc>
                <a:spcPct val="100000"/>
              </a:lnSpc>
              <a:spcBef>
                <a:spcPts val="0"/>
              </a:spcBef>
              <a:spcAft>
                <a:spcPts val="0"/>
              </a:spcAft>
              <a:buClr>
                <a:srgbClr val="FF0000"/>
              </a:buClr>
              <a:buSzPts val="6000"/>
              <a:buFont typeface="Times New Roman"/>
              <a:buNone/>
            </a:pPr>
            <a:r>
              <a:rPr lang="en-US" sz="6000" b="1" i="0" u="none">
                <a:solidFill>
                  <a:srgbClr val="FF0000"/>
                </a:solidFill>
                <a:latin typeface="Times New Roman"/>
                <a:ea typeface="Times New Roman"/>
                <a:cs typeface="Times New Roman"/>
                <a:sym typeface="Times New Roman"/>
              </a:rPr>
              <a:t>III. ẨN DỤ</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412"/>
          <p:cNvSpPr/>
          <p:nvPr/>
        </p:nvSpPr>
        <p:spPr>
          <a:xfrm>
            <a:off x="5589587" y="-111125"/>
            <a:ext cx="5635625" cy="3106737"/>
          </a:xfrm>
          <a:prstGeom prst="cloudCallout">
            <a:avLst>
              <a:gd name="adj1" fmla="val 6300"/>
              <a:gd name="adj2" fmla="val 24300"/>
            </a:avLst>
          </a:prstGeom>
          <a:solidFill>
            <a:schemeClr val="lt1"/>
          </a:solidFill>
          <a:ln w="12700" cap="flat" cmpd="sng">
            <a:solidFill>
              <a:schemeClr val="dk1"/>
            </a:solidFill>
            <a:prstDash val="solid"/>
            <a:miter lim="800000"/>
            <a:headEnd type="none" w="sm" len="sm"/>
            <a:tailEnd type="none" w="sm" len="sm"/>
          </a:ln>
        </p:spPr>
        <p:txBody>
          <a:bodyPr spcFirstLastPara="1" wrap="square" lIns="86400" tIns="43200" rIns="86400" bIns="43200"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999" name="Google Shape;999;p412"/>
          <p:cNvSpPr txBox="1"/>
          <p:nvPr/>
        </p:nvSpPr>
        <p:spPr>
          <a:xfrm>
            <a:off x="5878512" y="828675"/>
            <a:ext cx="4986337" cy="1657350"/>
          </a:xfrm>
          <a:prstGeom prst="rect">
            <a:avLst/>
          </a:prstGeom>
          <a:noFill/>
          <a:ln>
            <a:noFill/>
          </a:ln>
        </p:spPr>
        <p:txBody>
          <a:bodyPr spcFirstLastPara="1" wrap="square" lIns="86400" tIns="43200" rIns="86400" bIns="43200" anchor="ctr" anchorCtr="0">
            <a:spAutoFit/>
          </a:bodyPr>
          <a:lstStyle/>
          <a:p>
            <a:pPr marL="0" marR="0" lvl="0" indent="0" algn="ctr" rtl="0">
              <a:lnSpc>
                <a:spcPct val="100000"/>
              </a:lnSpc>
              <a:spcBef>
                <a:spcPts val="0"/>
              </a:spcBef>
              <a:spcAft>
                <a:spcPts val="0"/>
              </a:spcAft>
              <a:buClr>
                <a:srgbClr val="000000"/>
              </a:buClr>
              <a:buSzPts val="3400"/>
              <a:buFont typeface="Times New Roman"/>
              <a:buNone/>
            </a:pPr>
            <a:r>
              <a:rPr lang="en-US" sz="3400" b="0" i="0" u="none">
                <a:solidFill>
                  <a:srgbClr val="000000"/>
                </a:solidFill>
                <a:latin typeface="Times New Roman"/>
                <a:ea typeface="Times New Roman"/>
                <a:cs typeface="Times New Roman"/>
                <a:sym typeface="Times New Roman"/>
              </a:rPr>
              <a:t>Cụm từ “Người Cha” trong ví dụ được dùng để chỉ ai? Vì sao có thể ví như vậy?</a:t>
            </a:r>
            <a:endParaRPr/>
          </a:p>
        </p:txBody>
      </p:sp>
      <p:sp>
        <p:nvSpPr>
          <p:cNvPr id="1000" name="Google Shape;1000;p412"/>
          <p:cNvSpPr txBox="1"/>
          <p:nvPr/>
        </p:nvSpPr>
        <p:spPr>
          <a:xfrm>
            <a:off x="6673850" y="973137"/>
            <a:ext cx="4624387" cy="611187"/>
          </a:xfrm>
          <a:prstGeom prst="rect">
            <a:avLst/>
          </a:prstGeom>
          <a:noFill/>
          <a:ln>
            <a:noFill/>
          </a:ln>
        </p:spPr>
        <p:txBody>
          <a:bodyPr spcFirstLastPara="1" wrap="square" lIns="86400" tIns="43200" rIns="86400" bIns="43200" anchor="ctr" anchorCtr="0">
            <a:spAutoFit/>
          </a:bodyPr>
          <a:lstStyle/>
          <a:p>
            <a:pPr marL="0" marR="0" lvl="0" indent="0" algn="just" rtl="0">
              <a:lnSpc>
                <a:spcPct val="100000"/>
              </a:lnSpc>
              <a:spcBef>
                <a:spcPts val="0"/>
              </a:spcBef>
              <a:spcAft>
                <a:spcPts val="0"/>
              </a:spcAft>
              <a:buClr>
                <a:srgbClr val="000000"/>
              </a:buClr>
              <a:buSzPts val="3400"/>
              <a:buFont typeface="Times New Roman"/>
              <a:buNone/>
            </a:pPr>
            <a:r>
              <a:rPr lang="en-US" sz="3400" b="0" i="0" u="none">
                <a:solidFill>
                  <a:srgbClr val="000000"/>
                </a:solidFill>
                <a:latin typeface="Times New Roman"/>
                <a:ea typeface="Times New Roman"/>
                <a:cs typeface="Times New Roman"/>
                <a:sym typeface="Times New Roman"/>
              </a:rPr>
              <a:t>“Người Cha” = Bác Hồ. </a:t>
            </a:r>
            <a:endParaRPr/>
          </a:p>
        </p:txBody>
      </p:sp>
      <p:sp>
        <p:nvSpPr>
          <p:cNvPr id="1001" name="Google Shape;1001;p412"/>
          <p:cNvSpPr/>
          <p:nvPr/>
        </p:nvSpPr>
        <p:spPr>
          <a:xfrm>
            <a:off x="5662612" y="1044575"/>
            <a:ext cx="650875" cy="433387"/>
          </a:xfrm>
          <a:prstGeom prst="rightArrow">
            <a:avLst>
              <a:gd name="adj1" fmla="val 14409"/>
              <a:gd name="adj2" fmla="val 50000"/>
            </a:avLst>
          </a:prstGeom>
          <a:solidFill>
            <a:schemeClr val="accent1"/>
          </a:solidFill>
          <a:ln w="12700" cap="flat" cmpd="sng">
            <a:solidFill>
              <a:srgbClr val="BA4310"/>
            </a:solidFill>
            <a:prstDash val="solid"/>
            <a:miter lim="800000"/>
            <a:headEnd type="none" w="sm" len="sm"/>
            <a:tailEnd type="none" w="sm" len="sm"/>
          </a:ln>
        </p:spPr>
        <p:txBody>
          <a:bodyPr spcFirstLastPara="1" wrap="square" lIns="86400" tIns="43200" rIns="86400" bIns="43200"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1002" name="Google Shape;1002;p412"/>
          <p:cNvSpPr txBox="1"/>
          <p:nvPr/>
        </p:nvSpPr>
        <p:spPr>
          <a:xfrm>
            <a:off x="-479425" y="900112"/>
            <a:ext cx="5780087" cy="2703512"/>
          </a:xfrm>
          <a:prstGeom prst="rect">
            <a:avLst/>
          </a:prstGeom>
          <a:noFill/>
          <a:ln>
            <a:noFill/>
          </a:ln>
        </p:spPr>
        <p:txBody>
          <a:bodyPr spcFirstLastPara="1" wrap="square" lIns="86400" tIns="43200" rIns="86400" bIns="43200" anchor="t" anchorCtr="0">
            <a:spAutoFit/>
          </a:bodyPr>
          <a:lstStyle/>
          <a:p>
            <a:pPr marL="0" marR="0" lvl="0" indent="0" algn="ctr" rtl="0">
              <a:lnSpc>
                <a:spcPct val="100000"/>
              </a:lnSpc>
              <a:spcBef>
                <a:spcPts val="0"/>
              </a:spcBef>
              <a:spcAft>
                <a:spcPts val="0"/>
              </a:spcAft>
              <a:buClr>
                <a:srgbClr val="000000"/>
              </a:buClr>
              <a:buSzPts val="3400"/>
              <a:buFont typeface="Times New Roman"/>
              <a:buNone/>
            </a:pPr>
            <a:r>
              <a:rPr lang="en-US" sz="3400" b="0" i="1" u="none">
                <a:solidFill>
                  <a:srgbClr val="000000"/>
                </a:solidFill>
                <a:latin typeface="Times New Roman"/>
                <a:ea typeface="Times New Roman"/>
                <a:cs typeface="Times New Roman"/>
                <a:sym typeface="Times New Roman"/>
              </a:rPr>
              <a:t>“Anh đội viên nhìn Bác </a:t>
            </a:r>
            <a:endParaRPr sz="1900" b="0"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3400"/>
              <a:buFont typeface="Times New Roman"/>
              <a:buNone/>
            </a:pPr>
            <a:r>
              <a:rPr lang="en-US" sz="3400" b="0" i="1" u="none">
                <a:solidFill>
                  <a:srgbClr val="000000"/>
                </a:solidFill>
                <a:latin typeface="Times New Roman"/>
                <a:ea typeface="Times New Roman"/>
                <a:cs typeface="Times New Roman"/>
                <a:sym typeface="Times New Roman"/>
              </a:rPr>
              <a:t>     Càng nhìn lại càng thương</a:t>
            </a:r>
            <a:endParaRPr sz="1900" b="0"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3400"/>
              <a:buFont typeface="Times New Roman"/>
              <a:buNone/>
            </a:pPr>
            <a:r>
              <a:rPr lang="en-US" sz="3400" b="0" i="1" u="none">
                <a:solidFill>
                  <a:srgbClr val="000000"/>
                </a:solidFill>
                <a:latin typeface="Times New Roman"/>
                <a:ea typeface="Times New Roman"/>
                <a:cs typeface="Times New Roman"/>
                <a:sym typeface="Times New Roman"/>
              </a:rPr>
              <a:t>Người Cha mái tóc bạc</a:t>
            </a:r>
            <a:endParaRPr sz="1900" b="0" i="0" u="none">
              <a:solidFill>
                <a:srgbClr val="000000"/>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000000"/>
              </a:buClr>
              <a:buSzPts val="3400"/>
              <a:buFont typeface="Times New Roman"/>
              <a:buNone/>
            </a:pPr>
            <a:r>
              <a:rPr lang="en-US" sz="3400" b="0" i="1" u="none">
                <a:solidFill>
                  <a:srgbClr val="000000"/>
                </a:solidFill>
                <a:latin typeface="Times New Roman"/>
                <a:ea typeface="Times New Roman"/>
                <a:cs typeface="Times New Roman"/>
                <a:sym typeface="Times New Roman"/>
              </a:rPr>
              <a:t>Đốt lửa cho anh nằm.”</a:t>
            </a:r>
            <a:endParaRPr/>
          </a:p>
          <a:p>
            <a:pPr marL="0" marR="0" lvl="0" indent="0" algn="ctr" rtl="0">
              <a:lnSpc>
                <a:spcPct val="100000"/>
              </a:lnSpc>
              <a:spcBef>
                <a:spcPts val="0"/>
              </a:spcBef>
              <a:spcAft>
                <a:spcPts val="0"/>
              </a:spcAft>
              <a:buClr>
                <a:srgbClr val="000000"/>
              </a:buClr>
              <a:buSzPts val="3400"/>
              <a:buFont typeface="Times New Roman"/>
              <a:buNone/>
            </a:pPr>
            <a:r>
              <a:rPr lang="en-US" sz="3400" b="0" i="1" u="none">
                <a:solidFill>
                  <a:srgbClr val="000000"/>
                </a:solidFill>
                <a:latin typeface="Times New Roman"/>
                <a:ea typeface="Times New Roman"/>
                <a:cs typeface="Times New Roman"/>
                <a:sym typeface="Times New Roman"/>
              </a:rPr>
              <a:t>                      (Minh Huệ)</a:t>
            </a:r>
            <a:endParaRPr/>
          </a:p>
        </p:txBody>
      </p:sp>
      <p:pic>
        <p:nvPicPr>
          <p:cNvPr id="1003" name="Google Shape;1003;p412" descr="images"/>
          <p:cNvPicPr preferRelativeResize="0"/>
          <p:nvPr/>
        </p:nvPicPr>
        <p:blipFill rotWithShape="1">
          <a:blip r:embed="rId3">
            <a:alphaModFix/>
          </a:blip>
          <a:srcRect/>
          <a:stretch/>
        </p:blipFill>
        <p:spPr>
          <a:xfrm>
            <a:off x="388937" y="3646487"/>
            <a:ext cx="4333875" cy="2889250"/>
          </a:xfrm>
          <a:prstGeom prst="rect">
            <a:avLst/>
          </a:prstGeom>
          <a:noFill/>
          <a:ln>
            <a:noFill/>
          </a:ln>
        </p:spPr>
      </p:pic>
      <p:cxnSp>
        <p:nvCxnSpPr>
          <p:cNvPr id="1004" name="Google Shape;1004;p412"/>
          <p:cNvCxnSpPr/>
          <p:nvPr/>
        </p:nvCxnSpPr>
        <p:spPr>
          <a:xfrm>
            <a:off x="460375" y="2487612"/>
            <a:ext cx="1733550" cy="1587"/>
          </a:xfrm>
          <a:prstGeom prst="straightConnector1">
            <a:avLst/>
          </a:prstGeom>
          <a:noFill/>
          <a:ln w="38100" cap="flat" cmpd="sng">
            <a:solidFill>
              <a:srgbClr val="0070C0"/>
            </a:solidFill>
            <a:prstDash val="solid"/>
            <a:miter lim="800000"/>
            <a:headEnd type="none" w="med" len="med"/>
            <a:tailEnd type="none" w="med" len="med"/>
          </a:ln>
        </p:spPr>
      </p:cxnSp>
      <p:sp>
        <p:nvSpPr>
          <p:cNvPr id="1005" name="Google Shape;1005;p412"/>
          <p:cNvSpPr txBox="1"/>
          <p:nvPr/>
        </p:nvSpPr>
        <p:spPr>
          <a:xfrm>
            <a:off x="5635625" y="1984375"/>
            <a:ext cx="6167437" cy="2703512"/>
          </a:xfrm>
          <a:prstGeom prst="rect">
            <a:avLst/>
          </a:prstGeom>
          <a:noFill/>
          <a:ln>
            <a:noFill/>
          </a:ln>
        </p:spPr>
        <p:txBody>
          <a:bodyPr spcFirstLastPara="1" wrap="square" lIns="86400" tIns="43200" rIns="86400" bIns="43200" anchor="t" anchorCtr="0">
            <a:spAutoFit/>
          </a:bodyPr>
          <a:lstStyle/>
          <a:p>
            <a:pPr marL="0" marR="0" lvl="0" indent="0" algn="just" rtl="0">
              <a:lnSpc>
                <a:spcPct val="100000"/>
              </a:lnSpc>
              <a:spcBef>
                <a:spcPts val="0"/>
              </a:spcBef>
              <a:spcAft>
                <a:spcPts val="0"/>
              </a:spcAft>
              <a:buClr>
                <a:srgbClr val="0000FF"/>
              </a:buClr>
              <a:buSzPts val="3400"/>
              <a:buFont typeface="Times New Roman"/>
              <a:buNone/>
            </a:pPr>
            <a:r>
              <a:rPr lang="en-US" sz="3400" b="0" i="0" u="none">
                <a:solidFill>
                  <a:srgbClr val="0000FF"/>
                </a:solidFill>
                <a:latin typeface="Times New Roman"/>
                <a:ea typeface="Times New Roman"/>
                <a:cs typeface="Times New Roman"/>
                <a:sym typeface="Times New Roman"/>
              </a:rPr>
              <a:t>- Vì Bác với người cha có những nét tương đồng với nhau:</a:t>
            </a:r>
            <a:endParaRPr sz="1500" b="0" i="0" u="none">
              <a:solidFill>
                <a:srgbClr val="0000FF"/>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FF"/>
              </a:buClr>
              <a:buSzPts val="3400"/>
              <a:buFont typeface="Times New Roman"/>
              <a:buNone/>
            </a:pPr>
            <a:r>
              <a:rPr lang="en-US" sz="3400" b="0" i="0" u="none">
                <a:solidFill>
                  <a:srgbClr val="0000FF"/>
                </a:solidFill>
                <a:latin typeface="Times New Roman"/>
                <a:ea typeface="Times New Roman"/>
                <a:cs typeface="Times New Roman"/>
                <a:sym typeface="Times New Roman"/>
              </a:rPr>
              <a:t>+ Về hình thức: tóc bạc, tuổi tác.</a:t>
            </a:r>
            <a:endParaRPr sz="1500" b="0" i="0" u="none">
              <a:solidFill>
                <a:srgbClr val="0000FF"/>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FF"/>
              </a:buClr>
              <a:buSzPts val="3400"/>
              <a:buFont typeface="Times New Roman"/>
              <a:buNone/>
            </a:pPr>
            <a:r>
              <a:rPr lang="en-US" sz="3400" b="0" i="0" u="none">
                <a:solidFill>
                  <a:srgbClr val="0000FF"/>
                </a:solidFill>
                <a:latin typeface="Times New Roman"/>
                <a:ea typeface="Times New Roman"/>
                <a:cs typeface="Times New Roman"/>
                <a:sym typeface="Times New Roman"/>
              </a:rPr>
              <a:t>+ Về phẩm chất: tình thương yêu, sự chăm sóc ân cần chu đáo …</a:t>
            </a:r>
            <a:endParaRPr/>
          </a:p>
        </p:txBody>
      </p:sp>
      <p:sp>
        <p:nvSpPr>
          <p:cNvPr id="1006" name="Google Shape;1006;p412"/>
          <p:cNvSpPr txBox="1"/>
          <p:nvPr/>
        </p:nvSpPr>
        <p:spPr>
          <a:xfrm>
            <a:off x="7251700" y="5884862"/>
            <a:ext cx="2673350" cy="795337"/>
          </a:xfrm>
          <a:prstGeom prst="rect">
            <a:avLst/>
          </a:prstGeom>
          <a:noFill/>
          <a:ln>
            <a:noFill/>
          </a:ln>
        </p:spPr>
        <p:txBody>
          <a:bodyPr spcFirstLastPara="1" wrap="square" lIns="86400" tIns="43200" rIns="86400" bIns="43200" anchor="t" anchorCtr="0">
            <a:spAutoFit/>
          </a:bodyPr>
          <a:lstStyle/>
          <a:p>
            <a:pPr marL="0" marR="0" lvl="0" indent="0" algn="ctr" rtl="0">
              <a:lnSpc>
                <a:spcPct val="100000"/>
              </a:lnSpc>
              <a:spcBef>
                <a:spcPts val="0"/>
              </a:spcBef>
              <a:spcAft>
                <a:spcPts val="0"/>
              </a:spcAft>
              <a:buClr>
                <a:srgbClr val="000000"/>
              </a:buClr>
              <a:buSzPts val="4600"/>
              <a:buFont typeface="Times New Roman"/>
              <a:buNone/>
            </a:pPr>
            <a:r>
              <a:rPr lang="en-US" sz="4600" b="0" i="0" u="none">
                <a:solidFill>
                  <a:srgbClr val="000000"/>
                </a:solidFill>
                <a:latin typeface="Times New Roman"/>
                <a:ea typeface="Times New Roman"/>
                <a:cs typeface="Times New Roman"/>
                <a:sym typeface="Times New Roman"/>
              </a:rPr>
              <a:t>ẨN DỤ</a:t>
            </a:r>
            <a:endParaRPr/>
          </a:p>
        </p:txBody>
      </p:sp>
      <p:sp>
        <p:nvSpPr>
          <p:cNvPr id="1007" name="Google Shape;1007;p412"/>
          <p:cNvSpPr/>
          <p:nvPr/>
        </p:nvSpPr>
        <p:spPr>
          <a:xfrm rot="5400000">
            <a:off x="8258175" y="5049837"/>
            <a:ext cx="550862" cy="541337"/>
          </a:xfrm>
          <a:custGeom>
            <a:avLst/>
            <a:gdLst/>
            <a:ahLst/>
            <a:cxnLst/>
            <a:rect l="l" t="t" r="r" b="b"/>
            <a:pathLst>
              <a:path w="572" h="254" extrusionOk="0">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262626"/>
          </a:solidFill>
          <a:ln>
            <a:noFill/>
          </a:ln>
        </p:spPr>
        <p:txBody>
          <a:bodyPr spcFirstLastPara="1" wrap="square" lIns="86400" tIns="43200" rIns="86400" bIns="43200"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2"/>
                                        </p:tgtEl>
                                        <p:attrNameLst>
                                          <p:attrName>style.visibility</p:attrName>
                                        </p:attrNameLst>
                                      </p:cBhvr>
                                      <p:to>
                                        <p:strVal val="visible"/>
                                      </p:to>
                                    </p:set>
                                    <p:anim calcmode="lin" valueType="num">
                                      <p:cBhvr additive="base">
                                        <p:cTn id="7" dur="500"/>
                                        <p:tgtEl>
                                          <p:spTgt spid="100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8"/>
                                        </p:tgtEl>
                                        <p:attrNameLst>
                                          <p:attrName>style.visibility</p:attrName>
                                        </p:attrNameLst>
                                      </p:cBhvr>
                                      <p:to>
                                        <p:strVal val="visible"/>
                                      </p:to>
                                    </p:set>
                                    <p:animEffect transition="in" filter="fade">
                                      <p:cBhvr>
                                        <p:cTn id="12" dur="2000"/>
                                        <p:tgtEl>
                                          <p:spTgt spid="998"/>
                                        </p:tgtEl>
                                      </p:cBhvr>
                                    </p:animEffect>
                                  </p:childTnLst>
                                </p:cTn>
                              </p:par>
                              <p:par>
                                <p:cTn id="13" presetID="10" presetClass="entr" presetSubtype="0" fill="hold" nodeType="withEffect">
                                  <p:stCondLst>
                                    <p:cond delay="0"/>
                                  </p:stCondLst>
                                  <p:childTnLst>
                                    <p:set>
                                      <p:cBhvr>
                                        <p:cTn id="14" dur="1" fill="hold">
                                          <p:stCondLst>
                                            <p:cond delay="0"/>
                                          </p:stCondLst>
                                        </p:cTn>
                                        <p:tgtEl>
                                          <p:spTgt spid="999"/>
                                        </p:tgtEl>
                                        <p:attrNameLst>
                                          <p:attrName>style.visibility</p:attrName>
                                        </p:attrNameLst>
                                      </p:cBhvr>
                                      <p:to>
                                        <p:strVal val="visible"/>
                                      </p:to>
                                    </p:set>
                                    <p:animEffect transition="in" filter="fade">
                                      <p:cBhvr>
                                        <p:cTn id="15" dur="2000"/>
                                        <p:tgtEl>
                                          <p:spTgt spid="99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04"/>
                                        </p:tgtEl>
                                        <p:attrNameLst>
                                          <p:attrName>style.visibility</p:attrName>
                                        </p:attrNameLst>
                                      </p:cBhvr>
                                      <p:to>
                                        <p:strVal val="visible"/>
                                      </p:to>
                                    </p:set>
                                    <p:anim calcmode="lin" valueType="num">
                                      <p:cBhvr additive="base">
                                        <p:cTn id="20" dur="500"/>
                                        <p:tgtEl>
                                          <p:spTgt spid="100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99"/>
                                        </p:tgtEl>
                                      </p:cBhvr>
                                    </p:animEffect>
                                    <p:set>
                                      <p:cBhvr>
                                        <p:cTn id="25" dur="1" fill="hold">
                                          <p:stCondLst>
                                            <p:cond delay="500"/>
                                          </p:stCondLst>
                                        </p:cTn>
                                        <p:tgtEl>
                                          <p:spTgt spid="99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998"/>
                                        </p:tgtEl>
                                      </p:cBhvr>
                                    </p:animEffect>
                                    <p:set>
                                      <p:cBhvr>
                                        <p:cTn id="28" dur="1" fill="hold">
                                          <p:stCondLst>
                                            <p:cond delay="500"/>
                                          </p:stCondLst>
                                        </p:cTn>
                                        <p:tgtEl>
                                          <p:spTgt spid="99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01"/>
                                        </p:tgtEl>
                                        <p:attrNameLst>
                                          <p:attrName>style.visibility</p:attrName>
                                        </p:attrNameLst>
                                      </p:cBhvr>
                                      <p:to>
                                        <p:strVal val="visible"/>
                                      </p:to>
                                    </p:set>
                                    <p:anim calcmode="lin" valueType="num">
                                      <p:cBhvr additive="base">
                                        <p:cTn id="33" dur="500"/>
                                        <p:tgtEl>
                                          <p:spTgt spid="1001"/>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000"/>
                                        </p:tgtEl>
                                        <p:attrNameLst>
                                          <p:attrName>style.visibility</p:attrName>
                                        </p:attrNameLst>
                                      </p:cBhvr>
                                      <p:to>
                                        <p:strVal val="visible"/>
                                      </p:to>
                                    </p:set>
                                    <p:anim calcmode="lin" valueType="num">
                                      <p:cBhvr additive="base">
                                        <p:cTn id="36" dur="500"/>
                                        <p:tgtEl>
                                          <p:spTgt spid="100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05"/>
                                        </p:tgtEl>
                                        <p:attrNameLst>
                                          <p:attrName>style.visibility</p:attrName>
                                        </p:attrNameLst>
                                      </p:cBhvr>
                                      <p:to>
                                        <p:strVal val="visible"/>
                                      </p:to>
                                    </p:set>
                                    <p:animEffect transition="in" filter="fade">
                                      <p:cBhvr>
                                        <p:cTn id="41" dur="500"/>
                                        <p:tgtEl>
                                          <p:spTgt spid="100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07"/>
                                        </p:tgtEl>
                                        <p:attrNameLst>
                                          <p:attrName>style.visibility</p:attrName>
                                        </p:attrNameLst>
                                      </p:cBhvr>
                                      <p:to>
                                        <p:strVal val="visible"/>
                                      </p:to>
                                    </p:set>
                                    <p:animEffect transition="in" filter="fade">
                                      <p:cBhvr>
                                        <p:cTn id="46" dur="500"/>
                                        <p:tgtEl>
                                          <p:spTgt spid="100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06"/>
                                        </p:tgtEl>
                                        <p:attrNameLst>
                                          <p:attrName>style.visibility</p:attrName>
                                        </p:attrNameLst>
                                      </p:cBhvr>
                                      <p:to>
                                        <p:strVal val="visible"/>
                                      </p:to>
                                    </p:set>
                                    <p:animEffect transition="in" filter="fade">
                                      <p:cBhvr>
                                        <p:cTn id="51" dur="500"/>
                                        <p:tgtEl>
                                          <p:spTgt spid="1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807" name="Google Shape;807;p395"/>
          <p:cNvPicPr preferRelativeResize="0"/>
          <p:nvPr/>
        </p:nvPicPr>
        <p:blipFill rotWithShape="1">
          <a:blip r:embed="rId3">
            <a:alphaModFix/>
          </a:blip>
          <a:srcRect/>
          <a:stretch/>
        </p:blipFill>
        <p:spPr>
          <a:xfrm>
            <a:off x="1524000" y="115887"/>
            <a:ext cx="9144000" cy="6742112"/>
          </a:xfrm>
          <a:prstGeom prst="rect">
            <a:avLst/>
          </a:prstGeom>
          <a:noFill/>
          <a:ln>
            <a:noFill/>
          </a:ln>
        </p:spPr>
      </p:pic>
      <p:pic>
        <p:nvPicPr>
          <p:cNvPr id="808" name="Google Shape;808;p395"/>
          <p:cNvPicPr preferRelativeResize="0"/>
          <p:nvPr/>
        </p:nvPicPr>
        <p:blipFill rotWithShape="1">
          <a:blip r:embed="rId4">
            <a:alphaModFix/>
          </a:blip>
          <a:srcRect/>
          <a:stretch/>
        </p:blipFill>
        <p:spPr>
          <a:xfrm>
            <a:off x="0" y="1206500"/>
            <a:ext cx="11857037" cy="5686425"/>
          </a:xfrm>
          <a:prstGeom prst="rect">
            <a:avLst/>
          </a:prstGeom>
          <a:noFill/>
          <a:ln>
            <a:noFill/>
          </a:ln>
        </p:spPr>
      </p:pic>
      <p:pic>
        <p:nvPicPr>
          <p:cNvPr id="809" name="Google Shape;809;p395"/>
          <p:cNvPicPr preferRelativeResize="0"/>
          <p:nvPr/>
        </p:nvPicPr>
        <p:blipFill rotWithShape="1">
          <a:blip r:embed="rId5">
            <a:alphaModFix/>
          </a:blip>
          <a:srcRect/>
          <a:stretch/>
        </p:blipFill>
        <p:spPr>
          <a:xfrm>
            <a:off x="6019800" y="3386137"/>
            <a:ext cx="152400" cy="85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pic>
        <p:nvPicPr>
          <p:cNvPr id="1013" name="Google Shape;1013;p413" descr="Cover"/>
          <p:cNvPicPr preferRelativeResize="0"/>
          <p:nvPr/>
        </p:nvPicPr>
        <p:blipFill rotWithShape="1">
          <a:blip r:embed="rId3">
            <a:alphaModFix/>
          </a:blip>
          <a:srcRect/>
          <a:stretch/>
        </p:blipFill>
        <p:spPr>
          <a:xfrm>
            <a:off x="1111250" y="3560762"/>
            <a:ext cx="4883150" cy="2614612"/>
          </a:xfrm>
          <a:prstGeom prst="rect">
            <a:avLst/>
          </a:prstGeom>
          <a:noFill/>
          <a:ln>
            <a:noFill/>
          </a:ln>
        </p:spPr>
      </p:pic>
      <p:pic>
        <p:nvPicPr>
          <p:cNvPr id="1014" name="Google Shape;1014;p413" descr="Cover"/>
          <p:cNvPicPr preferRelativeResize="0"/>
          <p:nvPr/>
        </p:nvPicPr>
        <p:blipFill rotWithShape="1">
          <a:blip r:embed="rId4">
            <a:alphaModFix/>
          </a:blip>
          <a:srcRect/>
          <a:stretch/>
        </p:blipFill>
        <p:spPr>
          <a:xfrm>
            <a:off x="1400175" y="1246187"/>
            <a:ext cx="3900487" cy="3470275"/>
          </a:xfrm>
          <a:prstGeom prst="rect">
            <a:avLst/>
          </a:prstGeom>
          <a:noFill/>
          <a:ln>
            <a:noFill/>
          </a:ln>
        </p:spPr>
      </p:pic>
      <p:pic>
        <p:nvPicPr>
          <p:cNvPr id="1015" name="Google Shape;1015;p413" descr="Cover"/>
          <p:cNvPicPr preferRelativeResize="0"/>
          <p:nvPr/>
        </p:nvPicPr>
        <p:blipFill rotWithShape="1">
          <a:blip r:embed="rId5">
            <a:alphaModFix/>
          </a:blip>
          <a:srcRect/>
          <a:stretch/>
        </p:blipFill>
        <p:spPr>
          <a:xfrm>
            <a:off x="217487" y="3054350"/>
            <a:ext cx="2730500" cy="1806575"/>
          </a:xfrm>
          <a:prstGeom prst="rect">
            <a:avLst/>
          </a:prstGeom>
          <a:noFill/>
          <a:ln>
            <a:noFill/>
          </a:ln>
        </p:spPr>
      </p:pic>
      <p:sp>
        <p:nvSpPr>
          <p:cNvPr id="1016" name="Google Shape;1016;p413"/>
          <p:cNvSpPr/>
          <p:nvPr/>
        </p:nvSpPr>
        <p:spPr>
          <a:xfrm>
            <a:off x="5951537" y="1031875"/>
            <a:ext cx="5924550" cy="1838325"/>
          </a:xfrm>
          <a:prstGeom prst="flowChartAlternateProcess">
            <a:avLst/>
          </a:prstGeom>
          <a:solidFill>
            <a:schemeClr val="lt1"/>
          </a:solidFill>
          <a:ln w="38100" cap="flat" cmpd="sng">
            <a:solidFill>
              <a:schemeClr val="folHlink"/>
            </a:solidFill>
            <a:prstDash val="solid"/>
            <a:miter lim="800000"/>
            <a:headEnd type="none" w="sm" len="sm"/>
            <a:tailEnd type="none" w="sm" len="sm"/>
          </a:ln>
        </p:spPr>
        <p:txBody>
          <a:bodyPr spcFirstLastPara="1" wrap="square" lIns="85700" tIns="42850" rIns="85700" bIns="42850" anchor="ctr" anchorCtr="0">
            <a:noAutofit/>
          </a:bodyPr>
          <a:lstStyle/>
          <a:p>
            <a:pPr marL="0" marR="0" lvl="0" indent="0" algn="ctr" rtl="0">
              <a:lnSpc>
                <a:spcPct val="70000"/>
              </a:lnSpc>
              <a:spcBef>
                <a:spcPts val="0"/>
              </a:spcBef>
              <a:spcAft>
                <a:spcPts val="0"/>
              </a:spcAft>
              <a:buClr>
                <a:srgbClr val="000000"/>
              </a:buClr>
              <a:buSzPts val="3400"/>
              <a:buFont typeface="Times New Roman"/>
              <a:buNone/>
            </a:pPr>
            <a:r>
              <a:rPr lang="en-US" sz="3400" b="0" i="0" u="none">
                <a:solidFill>
                  <a:srgbClr val="000000"/>
                </a:solidFill>
                <a:latin typeface="Times New Roman"/>
                <a:ea typeface="Times New Roman"/>
                <a:cs typeface="Times New Roman"/>
                <a:sym typeface="Times New Roman"/>
              </a:rPr>
              <a:t>Gọi tên sự vật , hiện tượng này </a:t>
            </a:r>
            <a:endParaRPr/>
          </a:p>
          <a:p>
            <a:pPr marL="0" marR="0" lvl="0" indent="0" algn="ctr" rtl="0">
              <a:lnSpc>
                <a:spcPct val="70000"/>
              </a:lnSpc>
              <a:spcBef>
                <a:spcPts val="1700"/>
              </a:spcBef>
              <a:spcAft>
                <a:spcPts val="0"/>
              </a:spcAft>
              <a:buClr>
                <a:srgbClr val="000000"/>
              </a:buClr>
              <a:buSzPts val="3400"/>
              <a:buFont typeface="Times New Roman"/>
              <a:buNone/>
            </a:pPr>
            <a:r>
              <a:rPr lang="en-US" sz="3400" b="0" i="0" u="none">
                <a:solidFill>
                  <a:srgbClr val="000000"/>
                </a:solidFill>
                <a:latin typeface="Times New Roman"/>
                <a:ea typeface="Times New Roman"/>
                <a:cs typeface="Times New Roman"/>
                <a:sym typeface="Times New Roman"/>
              </a:rPr>
              <a:t>bằng tên gọi của sự vật, hiện </a:t>
            </a:r>
            <a:endParaRPr/>
          </a:p>
          <a:p>
            <a:pPr marL="0" marR="0" lvl="0" indent="0" algn="ctr" rtl="0">
              <a:lnSpc>
                <a:spcPct val="70000"/>
              </a:lnSpc>
              <a:spcBef>
                <a:spcPts val="1700"/>
              </a:spcBef>
              <a:spcAft>
                <a:spcPts val="0"/>
              </a:spcAft>
              <a:buClr>
                <a:srgbClr val="000000"/>
              </a:buClr>
              <a:buSzPts val="3400"/>
              <a:buFont typeface="Times New Roman"/>
              <a:buNone/>
            </a:pPr>
            <a:r>
              <a:rPr lang="en-US" sz="3400" b="0" i="0" u="none">
                <a:solidFill>
                  <a:srgbClr val="000000"/>
                </a:solidFill>
                <a:latin typeface="Times New Roman"/>
                <a:ea typeface="Times New Roman"/>
                <a:cs typeface="Times New Roman"/>
                <a:sym typeface="Times New Roman"/>
              </a:rPr>
              <a:t>tượng khác có nét tương đồng.</a:t>
            </a:r>
            <a:endParaRPr/>
          </a:p>
        </p:txBody>
      </p:sp>
      <p:sp>
        <p:nvSpPr>
          <p:cNvPr id="1017" name="Google Shape;1017;p413"/>
          <p:cNvSpPr txBox="1"/>
          <p:nvPr/>
        </p:nvSpPr>
        <p:spPr>
          <a:xfrm>
            <a:off x="5202237" y="1214437"/>
            <a:ext cx="2095500" cy="350837"/>
          </a:xfrm>
          <a:prstGeom prst="rect">
            <a:avLst/>
          </a:prstGeom>
          <a:noFill/>
          <a:ln>
            <a:noFill/>
          </a:ln>
        </p:spPr>
        <p:txBody>
          <a:bodyPr spcFirstLastPara="1" wrap="square" lIns="85700" tIns="42850" rIns="85700" bIns="42850" anchor="t" anchorCtr="0">
            <a:sp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1018" name="Google Shape;1018;p413"/>
          <p:cNvSpPr/>
          <p:nvPr/>
        </p:nvSpPr>
        <p:spPr>
          <a:xfrm rot="9180000" flipH="1">
            <a:off x="5332412" y="1547812"/>
            <a:ext cx="506412" cy="577850"/>
          </a:xfrm>
          <a:custGeom>
            <a:avLst/>
            <a:gdLst/>
            <a:ahLst/>
            <a:cxnLst/>
            <a:rect l="l" t="t" r="r" b="b"/>
            <a:pathLst>
              <a:path w="288" h="144" extrusionOk="0">
                <a:moveTo>
                  <a:pt x="0" y="144"/>
                </a:moveTo>
                <a:cubicBezTo>
                  <a:pt x="96" y="132"/>
                  <a:pt x="192" y="120"/>
                  <a:pt x="240" y="96"/>
                </a:cubicBezTo>
                <a:cubicBezTo>
                  <a:pt x="288" y="72"/>
                  <a:pt x="280" y="16"/>
                  <a:pt x="288" y="0"/>
                </a:cubicBezTo>
              </a:path>
            </a:pathLst>
          </a:custGeom>
          <a:noFill/>
          <a:ln w="50800" cap="flat" cmpd="sng">
            <a:solidFill>
              <a:schemeClr val="folHlink"/>
            </a:solidFill>
            <a:prstDash val="solid"/>
            <a:round/>
            <a:headEnd type="none" w="sm" len="sm"/>
            <a:tailEnd type="none" w="sm" len="sm"/>
          </a:ln>
        </p:spPr>
        <p:txBody>
          <a:bodyPr spcFirstLastPara="1" wrap="square" lIns="85700" tIns="42850" rIns="85700" bIns="42850"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1019" name="Google Shape;1019;p413"/>
          <p:cNvSpPr/>
          <p:nvPr/>
        </p:nvSpPr>
        <p:spPr>
          <a:xfrm>
            <a:off x="7035800" y="4138612"/>
            <a:ext cx="4840287" cy="1660525"/>
          </a:xfrm>
          <a:prstGeom prst="flowChartAlternateProcess">
            <a:avLst/>
          </a:prstGeom>
          <a:solidFill>
            <a:schemeClr val="lt1"/>
          </a:solidFill>
          <a:ln w="38100" cap="flat" cmpd="sng">
            <a:solidFill>
              <a:schemeClr val="folHlink"/>
            </a:solidFill>
            <a:prstDash val="solid"/>
            <a:miter lim="800000"/>
            <a:headEnd type="none" w="sm" len="sm"/>
            <a:tailEnd type="none" w="sm" len="sm"/>
          </a:ln>
        </p:spPr>
        <p:txBody>
          <a:bodyPr spcFirstLastPara="1" wrap="square" lIns="85700" tIns="42850" rIns="85700" bIns="42850" anchor="ctr" anchorCtr="0">
            <a:noAutofit/>
          </a:bodyPr>
          <a:lstStyle/>
          <a:p>
            <a:pPr marL="0" marR="0" lvl="0" indent="0" algn="ctr" rtl="0">
              <a:lnSpc>
                <a:spcPct val="100000"/>
              </a:lnSpc>
              <a:spcBef>
                <a:spcPts val="0"/>
              </a:spcBef>
              <a:spcAft>
                <a:spcPts val="0"/>
              </a:spcAft>
              <a:buClr>
                <a:srgbClr val="000000"/>
              </a:buClr>
              <a:buSzPts val="3400"/>
              <a:buFont typeface="Times New Roman"/>
              <a:buNone/>
            </a:pPr>
            <a:r>
              <a:rPr lang="en-US" sz="3400" b="0" i="0" u="none">
                <a:solidFill>
                  <a:srgbClr val="000000"/>
                </a:solidFill>
                <a:latin typeface="Times New Roman"/>
                <a:ea typeface="Times New Roman"/>
                <a:cs typeface="Times New Roman"/>
                <a:sym typeface="Times New Roman"/>
              </a:rPr>
              <a:t>Tăng sức gợi hình, gợi cảm</a:t>
            </a:r>
            <a:endParaRPr/>
          </a:p>
          <a:p>
            <a:pPr marL="0" marR="0" lvl="0" indent="0" algn="ctr" rtl="0">
              <a:lnSpc>
                <a:spcPct val="100000"/>
              </a:lnSpc>
              <a:spcBef>
                <a:spcPts val="0"/>
              </a:spcBef>
              <a:spcAft>
                <a:spcPts val="0"/>
              </a:spcAft>
              <a:buClr>
                <a:srgbClr val="000000"/>
              </a:buClr>
              <a:buSzPts val="3400"/>
              <a:buFont typeface="Times New Roman"/>
              <a:buNone/>
            </a:pPr>
            <a:r>
              <a:rPr lang="en-US" sz="3400" b="0" i="0" u="none">
                <a:solidFill>
                  <a:srgbClr val="000000"/>
                </a:solidFill>
                <a:latin typeface="Times New Roman"/>
                <a:ea typeface="Times New Roman"/>
                <a:cs typeface="Times New Roman"/>
                <a:sym typeface="Times New Roman"/>
              </a:rPr>
              <a:t> cho sự diễn đạt.</a:t>
            </a:r>
            <a:endParaRPr/>
          </a:p>
        </p:txBody>
      </p:sp>
      <p:sp>
        <p:nvSpPr>
          <p:cNvPr id="1020" name="Google Shape;1020;p413"/>
          <p:cNvSpPr/>
          <p:nvPr/>
        </p:nvSpPr>
        <p:spPr>
          <a:xfrm>
            <a:off x="5951537" y="4860925"/>
            <a:ext cx="1084262" cy="577850"/>
          </a:xfrm>
          <a:custGeom>
            <a:avLst/>
            <a:gdLst/>
            <a:ahLst/>
            <a:cxnLst/>
            <a:rect l="l" t="t" r="r" b="b"/>
            <a:pathLst>
              <a:path w="288" h="144" extrusionOk="0">
                <a:moveTo>
                  <a:pt x="0" y="144"/>
                </a:moveTo>
                <a:cubicBezTo>
                  <a:pt x="96" y="132"/>
                  <a:pt x="192" y="120"/>
                  <a:pt x="240" y="96"/>
                </a:cubicBezTo>
                <a:cubicBezTo>
                  <a:pt x="288" y="72"/>
                  <a:pt x="280" y="16"/>
                  <a:pt x="288" y="0"/>
                </a:cubicBezTo>
              </a:path>
            </a:pathLst>
          </a:custGeom>
          <a:noFill/>
          <a:ln w="50800" cap="flat" cmpd="sng">
            <a:solidFill>
              <a:schemeClr val="folHlink"/>
            </a:solidFill>
            <a:prstDash val="solid"/>
            <a:round/>
            <a:headEnd type="none" w="sm" len="sm"/>
            <a:tailEnd type="none" w="sm" len="sm"/>
          </a:ln>
        </p:spPr>
        <p:txBody>
          <a:bodyPr spcFirstLastPara="1" wrap="square" lIns="85700" tIns="42850" rIns="85700" bIns="42850" anchor="t"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5"/>
                                        </p:tgtEl>
                                        <p:attrNameLst>
                                          <p:attrName>style.visibility</p:attrName>
                                        </p:attrNameLst>
                                      </p:cBhvr>
                                      <p:to>
                                        <p:strVal val="visible"/>
                                      </p:to>
                                    </p:set>
                                    <p:animEffect transition="in" filter="fade">
                                      <p:cBhvr>
                                        <p:cTn id="7" dur="500"/>
                                        <p:tgtEl>
                                          <p:spTgt spid="10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4"/>
                                        </p:tgtEl>
                                        <p:attrNameLst>
                                          <p:attrName>style.visibility</p:attrName>
                                        </p:attrNameLst>
                                      </p:cBhvr>
                                      <p:to>
                                        <p:strVal val="visible"/>
                                      </p:to>
                                    </p:set>
                                    <p:animEffect transition="in" filter="fade">
                                      <p:cBhvr>
                                        <p:cTn id="12" dur="500"/>
                                        <p:tgtEl>
                                          <p:spTgt spid="10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8"/>
                                        </p:tgtEl>
                                        <p:attrNameLst>
                                          <p:attrName>style.visibility</p:attrName>
                                        </p:attrNameLst>
                                      </p:cBhvr>
                                      <p:to>
                                        <p:strVal val="visible"/>
                                      </p:to>
                                    </p:set>
                                    <p:animEffect transition="in" filter="fade">
                                      <p:cBhvr>
                                        <p:cTn id="17" dur="500"/>
                                        <p:tgtEl>
                                          <p:spTgt spid="1018"/>
                                        </p:tgtEl>
                                      </p:cBhvr>
                                    </p:animEffect>
                                  </p:childTnLst>
                                </p:cTn>
                              </p:par>
                              <p:par>
                                <p:cTn id="18" presetID="10" presetClass="entr" presetSubtype="0" fill="hold" nodeType="withEffect">
                                  <p:stCondLst>
                                    <p:cond delay="0"/>
                                  </p:stCondLst>
                                  <p:childTnLst>
                                    <p:set>
                                      <p:cBhvr>
                                        <p:cTn id="19" dur="1" fill="hold">
                                          <p:stCondLst>
                                            <p:cond delay="0"/>
                                          </p:stCondLst>
                                        </p:cTn>
                                        <p:tgtEl>
                                          <p:spTgt spid="1016"/>
                                        </p:tgtEl>
                                        <p:attrNameLst>
                                          <p:attrName>style.visibility</p:attrName>
                                        </p:attrNameLst>
                                      </p:cBhvr>
                                      <p:to>
                                        <p:strVal val="visible"/>
                                      </p:to>
                                    </p:set>
                                    <p:animEffect transition="in" filter="fade">
                                      <p:cBhvr>
                                        <p:cTn id="20" dur="500"/>
                                        <p:tgtEl>
                                          <p:spTgt spid="10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13"/>
                                        </p:tgtEl>
                                        <p:attrNameLst>
                                          <p:attrName>style.visibility</p:attrName>
                                        </p:attrNameLst>
                                      </p:cBhvr>
                                      <p:to>
                                        <p:strVal val="visible"/>
                                      </p:to>
                                    </p:set>
                                    <p:animEffect transition="in" filter="fade">
                                      <p:cBhvr>
                                        <p:cTn id="25" dur="500"/>
                                        <p:tgtEl>
                                          <p:spTgt spid="10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20"/>
                                        </p:tgtEl>
                                        <p:attrNameLst>
                                          <p:attrName>style.visibility</p:attrName>
                                        </p:attrNameLst>
                                      </p:cBhvr>
                                      <p:to>
                                        <p:strVal val="visible"/>
                                      </p:to>
                                    </p:set>
                                    <p:animEffect transition="in" filter="fade">
                                      <p:cBhvr>
                                        <p:cTn id="30" dur="500"/>
                                        <p:tgtEl>
                                          <p:spTgt spid="1020"/>
                                        </p:tgtEl>
                                      </p:cBhvr>
                                    </p:animEffect>
                                  </p:childTnLst>
                                </p:cTn>
                              </p:par>
                              <p:par>
                                <p:cTn id="31" presetID="10" presetClass="entr" presetSubtype="0" fill="hold" nodeType="withEffect">
                                  <p:stCondLst>
                                    <p:cond delay="0"/>
                                  </p:stCondLst>
                                  <p:childTnLst>
                                    <p:set>
                                      <p:cBhvr>
                                        <p:cTn id="32" dur="1" fill="hold">
                                          <p:stCondLst>
                                            <p:cond delay="0"/>
                                          </p:stCondLst>
                                        </p:cTn>
                                        <p:tgtEl>
                                          <p:spTgt spid="1019"/>
                                        </p:tgtEl>
                                        <p:attrNameLst>
                                          <p:attrName>style.visibility</p:attrName>
                                        </p:attrNameLst>
                                      </p:cBhvr>
                                      <p:to>
                                        <p:strVal val="visible"/>
                                      </p:to>
                                    </p:set>
                                    <p:animEffect transition="in" filter="fade">
                                      <p:cBhvr>
                                        <p:cTn id="33" dur="500"/>
                                        <p:tgtEl>
                                          <p:spTgt spid="1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pic>
        <p:nvPicPr>
          <p:cNvPr id="1026" name="Google Shape;1026;p414"/>
          <p:cNvPicPr preferRelativeResize="0"/>
          <p:nvPr/>
        </p:nvPicPr>
        <p:blipFill rotWithShape="1">
          <a:blip r:embed="rId3">
            <a:alphaModFix/>
          </a:blip>
          <a:srcRect/>
          <a:stretch/>
        </p:blipFill>
        <p:spPr>
          <a:xfrm>
            <a:off x="604837" y="422275"/>
            <a:ext cx="5089525" cy="5089525"/>
          </a:xfrm>
          <a:prstGeom prst="rect">
            <a:avLst/>
          </a:prstGeom>
          <a:noFill/>
          <a:ln>
            <a:noFill/>
          </a:ln>
          <a:effectLst>
            <a:outerShdw blurRad="63500" dist="139700" dir="2700000">
              <a:srgbClr val="333333">
                <a:alpha val="64705"/>
              </a:srgbClr>
            </a:outerShdw>
          </a:effectLst>
        </p:spPr>
      </p:pic>
      <p:sp>
        <p:nvSpPr>
          <p:cNvPr id="1027" name="Google Shape;1027;p414"/>
          <p:cNvSpPr txBox="1"/>
          <p:nvPr/>
        </p:nvSpPr>
        <p:spPr>
          <a:xfrm>
            <a:off x="5694099" y="421399"/>
            <a:ext cx="5879252" cy="6134542"/>
          </a:xfrm>
          <a:prstGeom prst="rect">
            <a:avLst/>
          </a:prstGeom>
          <a:noFill/>
          <a:ln>
            <a:noFill/>
          </a:ln>
        </p:spPr>
        <p:txBody>
          <a:bodyPr spcFirstLastPara="1" wrap="square" lIns="85750" tIns="42875" rIns="85750" bIns="42875" anchor="t" anchorCtr="0">
            <a:spAutoFit/>
          </a:bodyPr>
          <a:lstStyle/>
          <a:p>
            <a:pPr marL="0" marR="0" lvl="0" indent="0" algn="ctr" rtl="0">
              <a:lnSpc>
                <a:spcPct val="100000"/>
              </a:lnSpc>
              <a:spcBef>
                <a:spcPts val="0"/>
              </a:spcBef>
              <a:spcAft>
                <a:spcPts val="0"/>
              </a:spcAft>
              <a:buClr>
                <a:srgbClr val="000000"/>
              </a:buClr>
              <a:buSzPts val="13100"/>
              <a:buFont typeface="Times New Roman"/>
              <a:buNone/>
            </a:pPr>
            <a:r>
              <a:rPr lang="en-US" sz="13100" b="0" i="1" u="none" strike="noStrike" cap="none">
                <a:solidFill>
                  <a:srgbClr val="000000"/>
                </a:solidFill>
                <a:latin typeface="Times New Roman"/>
                <a:ea typeface="Times New Roman"/>
                <a:cs typeface="Times New Roman"/>
                <a:sym typeface="Times New Roman"/>
              </a:rPr>
              <a:t>Em tập  làm nhà văn</a:t>
            </a:r>
            <a:endParaRPr sz="13100" b="0" i="1" u="none" strike="noStrike" cap="none">
              <a:solidFill>
                <a:srgbClr val="000000"/>
              </a:solidFill>
              <a:latin typeface="Times New Roman"/>
              <a:ea typeface="Times New Roman"/>
              <a:cs typeface="Times New Roman"/>
              <a:sym typeface="Times New Roman"/>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822"/>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415"/>
          <p:cNvSpPr txBox="1"/>
          <p:nvPr/>
        </p:nvSpPr>
        <p:spPr>
          <a:xfrm>
            <a:off x="749300" y="538162"/>
            <a:ext cx="10620375" cy="2427287"/>
          </a:xfrm>
          <a:prstGeom prst="rect">
            <a:avLst/>
          </a:prstGeom>
          <a:noFill/>
          <a:ln>
            <a:noFill/>
          </a:ln>
        </p:spPr>
        <p:txBody>
          <a:bodyPr spcFirstLastPara="1" wrap="square" lIns="85825" tIns="42900" rIns="85825" bIns="42900" anchor="t" anchorCtr="0">
            <a:spAutoFit/>
          </a:bodyPr>
          <a:lstStyle/>
          <a:p>
            <a:pPr marL="0" marR="0" lvl="0" indent="0" algn="ctr" rtl="0">
              <a:lnSpc>
                <a:spcPct val="100000"/>
              </a:lnSpc>
              <a:spcBef>
                <a:spcPts val="0"/>
              </a:spcBef>
              <a:spcAft>
                <a:spcPts val="0"/>
              </a:spcAft>
              <a:buClr>
                <a:srgbClr val="000000"/>
              </a:buClr>
              <a:buSzPts val="3800"/>
              <a:buFont typeface="Times New Roman"/>
              <a:buNone/>
            </a:pPr>
            <a:r>
              <a:rPr lang="en-US" sz="3800" b="1" i="0" u="none">
                <a:solidFill>
                  <a:srgbClr val="000000"/>
                </a:solidFill>
                <a:latin typeface="Times New Roman"/>
                <a:ea typeface="Times New Roman"/>
                <a:cs typeface="Times New Roman"/>
                <a:sym typeface="Times New Roman"/>
              </a:rPr>
              <a:t>Cách thực hiện: </a:t>
            </a:r>
            <a:r>
              <a:rPr lang="en-US" sz="3800" b="0" i="0" u="none">
                <a:solidFill>
                  <a:srgbClr val="000000"/>
                </a:solidFill>
                <a:latin typeface="Times New Roman"/>
                <a:ea typeface="Times New Roman"/>
                <a:cs typeface="Times New Roman"/>
                <a:sym typeface="Times New Roman"/>
              </a:rPr>
              <a:t>Đặt câu chứa hình ảnh ẩn dụ với sự vật ở trong bức tranh (không được nhắc đến tên của sự vật, hình tranh đó).Hoàn thành vào phiếu học tập. </a:t>
            </a:r>
            <a:r>
              <a:rPr lang="en-US" sz="3800" b="1" i="0" u="none">
                <a:solidFill>
                  <a:srgbClr val="FF0000"/>
                </a:solidFill>
                <a:latin typeface="Times New Roman"/>
                <a:ea typeface="Times New Roman"/>
                <a:cs typeface="Times New Roman"/>
                <a:sym typeface="Times New Roman"/>
              </a:rPr>
              <a:t>Thảo luận (2-3HS)-&gt;3 PHÚT </a:t>
            </a:r>
            <a:endParaRPr/>
          </a:p>
        </p:txBody>
      </p:sp>
      <p:pic>
        <p:nvPicPr>
          <p:cNvPr id="1033" name="Google Shape;1033;p415" descr="HÃ¬nh áº£nh cÃ³ liÃªn quan"/>
          <p:cNvPicPr preferRelativeResize="0"/>
          <p:nvPr/>
        </p:nvPicPr>
        <p:blipFill rotWithShape="1">
          <a:blip r:embed="rId3">
            <a:alphaModFix/>
          </a:blip>
          <a:srcRect/>
          <a:stretch/>
        </p:blipFill>
        <p:spPr>
          <a:xfrm>
            <a:off x="5589587" y="2922587"/>
            <a:ext cx="6286500" cy="3667125"/>
          </a:xfrm>
          <a:prstGeom prst="rect">
            <a:avLst/>
          </a:prstGeom>
          <a:noFill/>
          <a:ln>
            <a:noFill/>
          </a:ln>
        </p:spPr>
      </p:pic>
      <p:sp>
        <p:nvSpPr>
          <p:cNvPr id="1034" name="Google Shape;1034;p415"/>
          <p:cNvSpPr txBox="1"/>
          <p:nvPr/>
        </p:nvSpPr>
        <p:spPr>
          <a:xfrm>
            <a:off x="388937" y="3357562"/>
            <a:ext cx="4984750" cy="3009900"/>
          </a:xfrm>
          <a:prstGeom prst="rect">
            <a:avLst/>
          </a:prstGeom>
          <a:noFill/>
          <a:ln>
            <a:noFill/>
          </a:ln>
        </p:spPr>
        <p:txBody>
          <a:bodyPr spcFirstLastPara="1" wrap="square" lIns="85825" tIns="42900" rIns="85825" bIns="42900" anchor="t" anchorCtr="0">
            <a:spAutoFit/>
          </a:bodyPr>
          <a:lstStyle/>
          <a:p>
            <a:pPr marL="0" marR="0" lvl="0" indent="0" algn="ctr" rtl="0">
              <a:lnSpc>
                <a:spcPct val="100000"/>
              </a:lnSpc>
              <a:spcBef>
                <a:spcPts val="0"/>
              </a:spcBef>
              <a:spcAft>
                <a:spcPts val="0"/>
              </a:spcAft>
              <a:buClr>
                <a:srgbClr val="FF0000"/>
              </a:buClr>
              <a:buSzPts val="3800"/>
              <a:buFont typeface="Times New Roman"/>
              <a:buNone/>
            </a:pPr>
            <a:r>
              <a:rPr lang="en-US" sz="3800" b="0" i="0" u="none">
                <a:solidFill>
                  <a:srgbClr val="FF0000"/>
                </a:solidFill>
                <a:latin typeface="Times New Roman"/>
                <a:ea typeface="Times New Roman"/>
                <a:cs typeface="Times New Roman"/>
                <a:sym typeface="Times New Roman"/>
              </a:rPr>
              <a:t>Ví dụ:</a:t>
            </a:r>
            <a:endParaRPr/>
          </a:p>
          <a:p>
            <a:pPr marL="0" marR="0" lvl="0" indent="0" algn="ctr" rtl="0">
              <a:lnSpc>
                <a:spcPct val="100000"/>
              </a:lnSpc>
              <a:spcBef>
                <a:spcPts val="0"/>
              </a:spcBef>
              <a:spcAft>
                <a:spcPts val="0"/>
              </a:spcAft>
              <a:buClr>
                <a:srgbClr val="000000"/>
              </a:buClr>
              <a:buSzPts val="3800"/>
              <a:buFont typeface="Times New Roman"/>
              <a:buNone/>
            </a:pPr>
            <a:r>
              <a:rPr lang="en-US" sz="3800" b="0" i="0" u="none">
                <a:solidFill>
                  <a:srgbClr val="000000"/>
                </a:solidFill>
                <a:latin typeface="Times New Roman"/>
                <a:ea typeface="Times New Roman"/>
                <a:cs typeface="Times New Roman"/>
                <a:sym typeface="Times New Roman"/>
              </a:rPr>
              <a:t>Cong cong như con tôm, vắt ngang qua dòng sông.</a:t>
            </a:r>
            <a:endParaRPr/>
          </a:p>
          <a:p>
            <a:pPr marL="0" marR="0" lvl="0" indent="0" algn="l" rtl="0">
              <a:lnSpc>
                <a:spcPct val="100000"/>
              </a:lnSpc>
              <a:spcBef>
                <a:spcPts val="0"/>
              </a:spcBef>
              <a:spcAft>
                <a:spcPts val="0"/>
              </a:spcAft>
              <a:buNone/>
            </a:pPr>
            <a:endParaRPr sz="3800" b="0" i="0" u="none">
              <a:solidFill>
                <a:srgbClr val="000000"/>
              </a:solidFill>
              <a:latin typeface="Times New Roman"/>
              <a:ea typeface="Times New Roman"/>
              <a:cs typeface="Times New Roman"/>
              <a:sym typeface="Times New Roman"/>
            </a:endParaRPr>
          </a:p>
        </p:txBody>
      </p:sp>
      <p:sp>
        <p:nvSpPr>
          <p:cNvPr id="1035" name="Google Shape;1035;p415"/>
          <p:cNvSpPr txBox="1"/>
          <p:nvPr/>
        </p:nvSpPr>
        <p:spPr>
          <a:xfrm>
            <a:off x="9813925" y="5937250"/>
            <a:ext cx="2062162" cy="671512"/>
          </a:xfrm>
          <a:prstGeom prst="rect">
            <a:avLst/>
          </a:prstGeom>
          <a:solidFill>
            <a:schemeClr val="lt1"/>
          </a:solidFill>
          <a:ln w="12700" cap="flat" cmpd="sng">
            <a:solidFill>
              <a:srgbClr val="ACC32B"/>
            </a:solidFill>
            <a:prstDash val="solid"/>
            <a:miter lim="800000"/>
            <a:headEnd type="none" w="sm" len="sm"/>
            <a:tailEnd type="none" w="sm" len="sm"/>
          </a:ln>
        </p:spPr>
        <p:txBody>
          <a:bodyPr spcFirstLastPara="1" wrap="square" lIns="85825" tIns="42900" rIns="85825" bIns="42900" anchor="t" anchorCtr="0">
            <a:spAutoFit/>
          </a:bodyPr>
          <a:lstStyle/>
          <a:p>
            <a:pPr marL="0" marR="0" lvl="0" indent="0" algn="ctr" rtl="0">
              <a:lnSpc>
                <a:spcPct val="100000"/>
              </a:lnSpc>
              <a:spcBef>
                <a:spcPts val="0"/>
              </a:spcBef>
              <a:spcAft>
                <a:spcPts val="0"/>
              </a:spcAft>
              <a:buClr>
                <a:srgbClr val="000000"/>
              </a:buClr>
              <a:buSzPts val="3800"/>
              <a:buFont typeface="Times New Roman"/>
              <a:buNone/>
            </a:pPr>
            <a:r>
              <a:rPr lang="en-US" sz="3800" b="0" i="0" u="none">
                <a:solidFill>
                  <a:srgbClr val="000000"/>
                </a:solidFill>
                <a:latin typeface="Times New Roman"/>
                <a:ea typeface="Times New Roman"/>
                <a:cs typeface="Times New Roman"/>
                <a:sym typeface="Times New Roman"/>
              </a:rPr>
              <a:t>Cây cầu</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p:tgtEl>
                                          <p:spTgt spid="103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3"/>
                                        </p:tgtEl>
                                        <p:attrNameLst>
                                          <p:attrName>style.visibility</p:attrName>
                                        </p:attrNameLst>
                                      </p:cBhvr>
                                      <p:to>
                                        <p:strVal val="visible"/>
                                      </p:to>
                                    </p:set>
                                    <p:animEffect transition="in" filter="fade">
                                      <p:cBhvr>
                                        <p:cTn id="12" dur="500"/>
                                        <p:tgtEl>
                                          <p:spTgt spid="1033"/>
                                        </p:tgtEl>
                                      </p:cBhvr>
                                    </p:animEffect>
                                  </p:childTnLst>
                                </p:cTn>
                              </p:par>
                              <p:par>
                                <p:cTn id="13" presetID="10" presetClass="entr" presetSubtype="0" fill="hold" nodeType="withEffect">
                                  <p:stCondLst>
                                    <p:cond delay="0"/>
                                  </p:stCondLst>
                                  <p:childTnLst>
                                    <p:set>
                                      <p:cBhvr>
                                        <p:cTn id="14" dur="1" fill="hold">
                                          <p:stCondLst>
                                            <p:cond delay="0"/>
                                          </p:stCondLst>
                                        </p:cTn>
                                        <p:tgtEl>
                                          <p:spTgt spid="1035"/>
                                        </p:tgtEl>
                                        <p:attrNameLst>
                                          <p:attrName>style.visibility</p:attrName>
                                        </p:attrNameLst>
                                      </p:cBhvr>
                                      <p:to>
                                        <p:strVal val="visible"/>
                                      </p:to>
                                    </p:set>
                                    <p:animEffect transition="in" filter="fade">
                                      <p:cBhvr>
                                        <p:cTn id="15" dur="500"/>
                                        <p:tgtEl>
                                          <p:spTgt spid="103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34"/>
                                        </p:tgtEl>
                                        <p:attrNameLst>
                                          <p:attrName>style.visibility</p:attrName>
                                        </p:attrNameLst>
                                      </p:cBhvr>
                                      <p:to>
                                        <p:strVal val="visible"/>
                                      </p:to>
                                    </p:set>
                                    <p:anim calcmode="lin" valueType="num">
                                      <p:cBhvr additive="base">
                                        <p:cTn id="20" dur="500"/>
                                        <p:tgtEl>
                                          <p:spTgt spid="1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040" name="Google Shape;1040;p416" descr="Káº¿t quáº£ hÃ¬nh áº£nh cho máº·t trá»i"/>
          <p:cNvPicPr preferRelativeResize="0"/>
          <p:nvPr/>
        </p:nvPicPr>
        <p:blipFill rotWithShape="1">
          <a:blip r:embed="rId3">
            <a:alphaModFix/>
          </a:blip>
          <a:srcRect/>
          <a:stretch/>
        </p:blipFill>
        <p:spPr>
          <a:xfrm>
            <a:off x="0" y="12700"/>
            <a:ext cx="6024562" cy="3573462"/>
          </a:xfrm>
          <a:prstGeom prst="rect">
            <a:avLst/>
          </a:prstGeom>
          <a:noFill/>
          <a:ln>
            <a:noFill/>
          </a:ln>
        </p:spPr>
      </p:pic>
      <p:pic>
        <p:nvPicPr>
          <p:cNvPr id="1041" name="Google Shape;1041;p416" descr="Káº¿t quáº£ hÃ¬nh áº£nh cho hÃ ng cÃ¢y"/>
          <p:cNvPicPr preferRelativeResize="0"/>
          <p:nvPr/>
        </p:nvPicPr>
        <p:blipFill rotWithShape="1">
          <a:blip r:embed="rId4">
            <a:alphaModFix/>
          </a:blip>
          <a:srcRect/>
          <a:stretch/>
        </p:blipFill>
        <p:spPr>
          <a:xfrm>
            <a:off x="6024562" y="0"/>
            <a:ext cx="6167437" cy="3573462"/>
          </a:xfrm>
          <a:prstGeom prst="rect">
            <a:avLst/>
          </a:prstGeom>
          <a:noFill/>
          <a:ln>
            <a:noFill/>
          </a:ln>
        </p:spPr>
      </p:pic>
      <p:pic>
        <p:nvPicPr>
          <p:cNvPr id="1042" name="Google Shape;1042;p416" descr="Káº¿t quáº£ hÃ¬nh áº£nh cho ÄÃ´i máº¯t"/>
          <p:cNvPicPr preferRelativeResize="0"/>
          <p:nvPr/>
        </p:nvPicPr>
        <p:blipFill rotWithShape="1">
          <a:blip r:embed="rId5">
            <a:alphaModFix/>
          </a:blip>
          <a:srcRect/>
          <a:stretch/>
        </p:blipFill>
        <p:spPr>
          <a:xfrm>
            <a:off x="0" y="3573462"/>
            <a:ext cx="6024562" cy="3429000"/>
          </a:xfrm>
          <a:prstGeom prst="rect">
            <a:avLst/>
          </a:prstGeom>
          <a:noFill/>
          <a:ln>
            <a:noFill/>
          </a:ln>
        </p:spPr>
      </p:pic>
      <p:pic>
        <p:nvPicPr>
          <p:cNvPr id="1043" name="Google Shape;1043;p416"/>
          <p:cNvPicPr preferRelativeResize="0"/>
          <p:nvPr/>
        </p:nvPicPr>
        <p:blipFill rotWithShape="1">
          <a:blip r:embed="rId6">
            <a:alphaModFix/>
          </a:blip>
          <a:srcRect/>
          <a:stretch/>
        </p:blipFill>
        <p:spPr>
          <a:xfrm>
            <a:off x="6051550" y="3573462"/>
            <a:ext cx="6167437" cy="3429000"/>
          </a:xfrm>
          <a:prstGeom prst="rect">
            <a:avLst/>
          </a:prstGeom>
          <a:noFill/>
          <a:ln>
            <a:noFill/>
          </a:ln>
        </p:spPr>
      </p:pic>
      <p:sp>
        <p:nvSpPr>
          <p:cNvPr id="1044" name="Google Shape;1044;p416"/>
          <p:cNvSpPr txBox="1"/>
          <p:nvPr/>
        </p:nvSpPr>
        <p:spPr>
          <a:xfrm>
            <a:off x="388937" y="322262"/>
            <a:ext cx="288925" cy="671512"/>
          </a:xfrm>
          <a:prstGeom prst="rect">
            <a:avLst/>
          </a:prstGeom>
          <a:noFill/>
          <a:ln>
            <a:noFill/>
          </a:ln>
        </p:spPr>
        <p:txBody>
          <a:bodyPr spcFirstLastPara="1" wrap="square" lIns="85875" tIns="42925" rIns="85875" bIns="42925" anchor="t" anchorCtr="0">
            <a:spAutoFit/>
          </a:bodyPr>
          <a:lstStyle/>
          <a:p>
            <a:pPr marL="0" marR="0" lvl="0" indent="0" algn="ctr" rtl="0">
              <a:lnSpc>
                <a:spcPct val="100000"/>
              </a:lnSpc>
              <a:spcBef>
                <a:spcPts val="0"/>
              </a:spcBef>
              <a:spcAft>
                <a:spcPts val="0"/>
              </a:spcAft>
              <a:buClr>
                <a:srgbClr val="000000"/>
              </a:buClr>
              <a:buSzPts val="3800"/>
              <a:buFont typeface="Times New Roman"/>
              <a:buNone/>
            </a:pPr>
            <a:r>
              <a:rPr lang="en-US" sz="3800" b="1" i="0" u="none">
                <a:solidFill>
                  <a:srgbClr val="000000"/>
                </a:solidFill>
                <a:latin typeface="Times New Roman"/>
                <a:ea typeface="Times New Roman"/>
                <a:cs typeface="Times New Roman"/>
                <a:sym typeface="Times New Roman"/>
              </a:rPr>
              <a:t>1</a:t>
            </a:r>
            <a:endParaRPr/>
          </a:p>
        </p:txBody>
      </p:sp>
      <p:sp>
        <p:nvSpPr>
          <p:cNvPr id="1045" name="Google Shape;1045;p416"/>
          <p:cNvSpPr txBox="1"/>
          <p:nvPr/>
        </p:nvSpPr>
        <p:spPr>
          <a:xfrm>
            <a:off x="6267450" y="19050"/>
            <a:ext cx="288925" cy="671512"/>
          </a:xfrm>
          <a:prstGeom prst="rect">
            <a:avLst/>
          </a:prstGeom>
          <a:noFill/>
          <a:ln>
            <a:noFill/>
          </a:ln>
        </p:spPr>
        <p:txBody>
          <a:bodyPr spcFirstLastPara="1" wrap="square" lIns="85875" tIns="42925" rIns="85875" bIns="42925" anchor="t" anchorCtr="0">
            <a:spAutoFit/>
          </a:bodyPr>
          <a:lstStyle/>
          <a:p>
            <a:pPr marL="0" marR="0" lvl="0" indent="0" algn="ctr" rtl="0">
              <a:lnSpc>
                <a:spcPct val="100000"/>
              </a:lnSpc>
              <a:spcBef>
                <a:spcPts val="0"/>
              </a:spcBef>
              <a:spcAft>
                <a:spcPts val="0"/>
              </a:spcAft>
              <a:buClr>
                <a:srgbClr val="FF0000"/>
              </a:buClr>
              <a:buSzPts val="3800"/>
              <a:buFont typeface="Times New Roman"/>
              <a:buNone/>
            </a:pPr>
            <a:r>
              <a:rPr lang="en-US" sz="3800" b="1" i="0" u="none">
                <a:solidFill>
                  <a:srgbClr val="FF0000"/>
                </a:solidFill>
                <a:latin typeface="Times New Roman"/>
                <a:ea typeface="Times New Roman"/>
                <a:cs typeface="Times New Roman"/>
                <a:sym typeface="Times New Roman"/>
              </a:rPr>
              <a:t>2</a:t>
            </a:r>
            <a:endParaRPr/>
          </a:p>
        </p:txBody>
      </p:sp>
      <p:sp>
        <p:nvSpPr>
          <p:cNvPr id="1046" name="Google Shape;1046;p416"/>
          <p:cNvSpPr txBox="1"/>
          <p:nvPr/>
        </p:nvSpPr>
        <p:spPr>
          <a:xfrm>
            <a:off x="266700" y="3717925"/>
            <a:ext cx="288925" cy="671512"/>
          </a:xfrm>
          <a:prstGeom prst="rect">
            <a:avLst/>
          </a:prstGeom>
          <a:noFill/>
          <a:ln>
            <a:noFill/>
          </a:ln>
        </p:spPr>
        <p:txBody>
          <a:bodyPr spcFirstLastPara="1" wrap="square" lIns="85875" tIns="42925" rIns="85875" bIns="42925" anchor="t" anchorCtr="0">
            <a:spAutoFit/>
          </a:bodyPr>
          <a:lstStyle/>
          <a:p>
            <a:pPr marL="0" marR="0" lvl="0" indent="0" algn="ctr" rtl="0">
              <a:lnSpc>
                <a:spcPct val="100000"/>
              </a:lnSpc>
              <a:spcBef>
                <a:spcPts val="0"/>
              </a:spcBef>
              <a:spcAft>
                <a:spcPts val="0"/>
              </a:spcAft>
              <a:buClr>
                <a:srgbClr val="002060"/>
              </a:buClr>
              <a:buSzPts val="3800"/>
              <a:buFont typeface="Times New Roman"/>
              <a:buNone/>
            </a:pPr>
            <a:r>
              <a:rPr lang="en-US" sz="3800" b="1" i="0" u="none">
                <a:solidFill>
                  <a:srgbClr val="002060"/>
                </a:solidFill>
                <a:latin typeface="Times New Roman"/>
                <a:ea typeface="Times New Roman"/>
                <a:cs typeface="Times New Roman"/>
                <a:sym typeface="Times New Roman"/>
              </a:rPr>
              <a:t>3</a:t>
            </a:r>
            <a:endParaRPr/>
          </a:p>
        </p:txBody>
      </p:sp>
      <p:sp>
        <p:nvSpPr>
          <p:cNvPr id="1047" name="Google Shape;1047;p416"/>
          <p:cNvSpPr txBox="1"/>
          <p:nvPr/>
        </p:nvSpPr>
        <p:spPr>
          <a:xfrm>
            <a:off x="6213475" y="3644900"/>
            <a:ext cx="288925" cy="669925"/>
          </a:xfrm>
          <a:prstGeom prst="rect">
            <a:avLst/>
          </a:prstGeom>
          <a:noFill/>
          <a:ln>
            <a:noFill/>
          </a:ln>
        </p:spPr>
        <p:txBody>
          <a:bodyPr spcFirstLastPara="1" wrap="square" lIns="85875" tIns="42925" rIns="85875" bIns="42925" anchor="t" anchorCtr="0">
            <a:spAutoFit/>
          </a:bodyPr>
          <a:lstStyle/>
          <a:p>
            <a:pPr marL="0" marR="0" lvl="0" indent="0" algn="ctr" rtl="0">
              <a:lnSpc>
                <a:spcPct val="100000"/>
              </a:lnSpc>
              <a:spcBef>
                <a:spcPts val="0"/>
              </a:spcBef>
              <a:spcAft>
                <a:spcPts val="0"/>
              </a:spcAft>
              <a:buClr>
                <a:srgbClr val="FFFF00"/>
              </a:buClr>
              <a:buSzPts val="3800"/>
              <a:buFont typeface="Times New Roman"/>
              <a:buNone/>
            </a:pPr>
            <a:r>
              <a:rPr lang="en-US" sz="3800" b="1" i="0" u="none">
                <a:solidFill>
                  <a:srgbClr val="FFFF00"/>
                </a:solidFill>
                <a:latin typeface="Times New Roman"/>
                <a:ea typeface="Times New Roman"/>
                <a:cs typeface="Times New Roman"/>
                <a:sym typeface="Times New Roman"/>
              </a:rPr>
              <a:t>4</a:t>
            </a:r>
            <a:endParaRP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Google Shape;1053;p417" descr="Káº¿t quáº£ hÃ¬nh áº£nh cho máº·t trá»i"/>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54" name="Google Shape;1054;p417"/>
          <p:cNvSpPr txBox="1"/>
          <p:nvPr/>
        </p:nvSpPr>
        <p:spPr>
          <a:xfrm>
            <a:off x="749300" y="828675"/>
            <a:ext cx="10693400" cy="671512"/>
          </a:xfrm>
          <a:prstGeom prst="rect">
            <a:avLst/>
          </a:prstGeom>
          <a:noFill/>
          <a:ln>
            <a:noFill/>
          </a:ln>
        </p:spPr>
        <p:txBody>
          <a:bodyPr spcFirstLastPara="1" wrap="square" lIns="85975" tIns="42975" rIns="85975" bIns="42975" anchor="t" anchorCtr="0">
            <a:spAutoFit/>
          </a:bodyPr>
          <a:lstStyle/>
          <a:p>
            <a:pPr marL="0" marR="0" lvl="0" indent="0" algn="l" rtl="0">
              <a:lnSpc>
                <a:spcPct val="100000"/>
              </a:lnSpc>
              <a:spcBef>
                <a:spcPts val="0"/>
              </a:spcBef>
              <a:spcAft>
                <a:spcPts val="0"/>
              </a:spcAft>
              <a:buClr>
                <a:srgbClr val="000000"/>
              </a:buClr>
              <a:buSzPts val="3800"/>
              <a:buFont typeface="Times New Roman"/>
              <a:buNone/>
            </a:pPr>
            <a:r>
              <a:rPr lang="en-US" sz="3800" b="1" i="0" u="none">
                <a:solidFill>
                  <a:srgbClr val="000000"/>
                </a:solidFill>
                <a:latin typeface="Times New Roman"/>
                <a:ea typeface="Times New Roman"/>
                <a:cs typeface="Times New Roman"/>
                <a:sym typeface="Times New Roman"/>
              </a:rPr>
              <a:t>Quả trứng của thiên nhiên đang nhô lên mặt biển.</a:t>
            </a:r>
            <a:endParaRPr/>
          </a:p>
        </p:txBody>
      </p:sp>
      <p:sp>
        <p:nvSpPr>
          <p:cNvPr id="1055" name="Google Shape;1055;p417"/>
          <p:cNvSpPr/>
          <p:nvPr/>
        </p:nvSpPr>
        <p:spPr>
          <a:xfrm>
            <a:off x="8262937" y="5018087"/>
            <a:ext cx="2890837" cy="1084262"/>
          </a:xfrm>
          <a:prstGeom prst="roundRect">
            <a:avLst>
              <a:gd name="adj" fmla="val 16667"/>
            </a:avLst>
          </a:prstGeom>
          <a:solidFill>
            <a:schemeClr val="accent1"/>
          </a:solidFill>
          <a:ln w="12700" cap="flat" cmpd="sng">
            <a:solidFill>
              <a:srgbClr val="BA4310"/>
            </a:solidFill>
            <a:prstDash val="solid"/>
            <a:miter lim="800000"/>
            <a:headEnd type="none" w="sm" len="sm"/>
            <a:tailEnd type="none" w="sm" len="sm"/>
          </a:ln>
        </p:spPr>
        <p:txBody>
          <a:bodyPr spcFirstLastPara="1" wrap="square" lIns="85975" tIns="42975" rIns="85975" bIns="42975" anchor="ctr" anchorCtr="0">
            <a:noAutofit/>
          </a:bodyPr>
          <a:lstStyle/>
          <a:p>
            <a:pPr marL="0" marR="0" lvl="0" indent="0" algn="ctr" rtl="0">
              <a:lnSpc>
                <a:spcPct val="100000"/>
              </a:lnSpc>
              <a:spcBef>
                <a:spcPts val="0"/>
              </a:spcBef>
              <a:spcAft>
                <a:spcPts val="0"/>
              </a:spcAft>
              <a:buClr>
                <a:srgbClr val="FFFF00"/>
              </a:buClr>
              <a:buSzPts val="3800"/>
              <a:buFont typeface="Times New Roman"/>
              <a:buNone/>
            </a:pPr>
            <a:r>
              <a:rPr lang="en-US" sz="3800" b="1" i="0" u="none">
                <a:solidFill>
                  <a:srgbClr val="FFFF00"/>
                </a:solidFill>
                <a:latin typeface="Times New Roman"/>
                <a:ea typeface="Times New Roman"/>
                <a:cs typeface="Times New Roman"/>
                <a:sym typeface="Times New Roman"/>
              </a:rPr>
              <a:t>Mặt trời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 calcmode="lin" valueType="num">
                                      <p:cBhvr additive="base">
                                        <p:cTn id="7" dur="500"/>
                                        <p:tgtEl>
                                          <p:spTgt spid="105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5"/>
                                        </p:tgtEl>
                                        <p:attrNameLst>
                                          <p:attrName>style.visibility</p:attrName>
                                        </p:attrNameLst>
                                      </p:cBhvr>
                                      <p:to>
                                        <p:strVal val="visible"/>
                                      </p:to>
                                    </p:set>
                                    <p:animEffect transition="in" filter="fade">
                                      <p:cBhvr>
                                        <p:cTn id="12" dur="500"/>
                                        <p:tgtEl>
                                          <p:spTgt spid="1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pic>
        <p:nvPicPr>
          <p:cNvPr id="1074" name="Google Shape;1074;p420" descr="Káº¿t quáº£ hÃ¬nh áº£nh cho thÃ nh viÃªn ná»¯ xinh Äáº¹p"/>
          <p:cNvPicPr preferRelativeResize="0"/>
          <p:nvPr/>
        </p:nvPicPr>
        <p:blipFill rotWithShape="1">
          <a:blip r:embed="rId3">
            <a:alphaModFix/>
          </a:blip>
          <a:srcRect b="14378"/>
          <a:stretch/>
        </p:blipFill>
        <p:spPr>
          <a:xfrm>
            <a:off x="0" y="10274"/>
            <a:ext cx="12192000" cy="5162550"/>
          </a:xfrm>
          <a:prstGeom prst="rect">
            <a:avLst/>
          </a:prstGeom>
          <a:noFill/>
          <a:ln>
            <a:noFill/>
          </a:ln>
        </p:spPr>
      </p:pic>
      <p:sp>
        <p:nvSpPr>
          <p:cNvPr id="1075" name="Google Shape;1075;p420"/>
          <p:cNvSpPr txBox="1"/>
          <p:nvPr/>
        </p:nvSpPr>
        <p:spPr>
          <a:xfrm>
            <a:off x="822325" y="5813425"/>
            <a:ext cx="7910512" cy="671512"/>
          </a:xfrm>
          <a:prstGeom prst="rect">
            <a:avLst/>
          </a:prstGeom>
          <a:noFill/>
          <a:ln>
            <a:noFill/>
          </a:ln>
        </p:spPr>
        <p:txBody>
          <a:bodyPr spcFirstLastPara="1" wrap="square" lIns="86275" tIns="43125" rIns="86275" bIns="43125" anchor="t" anchorCtr="0">
            <a:spAutoFit/>
          </a:bodyPr>
          <a:lstStyle/>
          <a:p>
            <a:pPr marL="0" marR="0" lvl="0" indent="0" algn="l" rtl="0">
              <a:lnSpc>
                <a:spcPct val="100000"/>
              </a:lnSpc>
              <a:spcBef>
                <a:spcPts val="0"/>
              </a:spcBef>
              <a:spcAft>
                <a:spcPts val="0"/>
              </a:spcAft>
              <a:buClr>
                <a:srgbClr val="000000"/>
              </a:buClr>
              <a:buSzPts val="3800"/>
              <a:buFont typeface="Times New Roman"/>
              <a:buNone/>
            </a:pPr>
            <a:r>
              <a:rPr lang="en-US" sz="3800" b="1" i="0" u="none">
                <a:solidFill>
                  <a:srgbClr val="000000"/>
                </a:solidFill>
                <a:latin typeface="Times New Roman"/>
                <a:ea typeface="Times New Roman"/>
                <a:cs typeface="Times New Roman"/>
                <a:sym typeface="Times New Roman"/>
              </a:rPr>
              <a:t>Những bông hoa lớp 6A rất xinh đẹp.</a:t>
            </a:r>
            <a:endParaRPr/>
          </a:p>
        </p:txBody>
      </p:sp>
      <p:sp>
        <p:nvSpPr>
          <p:cNvPr id="1076" name="Google Shape;1076;p420"/>
          <p:cNvSpPr/>
          <p:nvPr/>
        </p:nvSpPr>
        <p:spPr>
          <a:xfrm>
            <a:off x="9058275" y="5813425"/>
            <a:ext cx="2916237" cy="722312"/>
          </a:xfrm>
          <a:prstGeom prst="roundRect">
            <a:avLst>
              <a:gd name="adj" fmla="val 16667"/>
            </a:avLst>
          </a:prstGeom>
          <a:solidFill>
            <a:schemeClr val="accent1"/>
          </a:solidFill>
          <a:ln w="12700" cap="flat" cmpd="sng">
            <a:solidFill>
              <a:srgbClr val="BA4310"/>
            </a:solidFill>
            <a:prstDash val="solid"/>
            <a:miter lim="800000"/>
            <a:headEnd type="none" w="sm" len="sm"/>
            <a:tailEnd type="none" w="sm" len="sm"/>
          </a:ln>
        </p:spPr>
        <p:txBody>
          <a:bodyPr spcFirstLastPara="1" wrap="square" lIns="86275" tIns="43125" rIns="86275" bIns="43125" anchor="ctr" anchorCtr="0">
            <a:noAutofit/>
          </a:bodyPr>
          <a:lstStyle/>
          <a:p>
            <a:pPr marL="0" marR="0" lvl="0" indent="0" algn="ctr" rtl="0">
              <a:lnSpc>
                <a:spcPct val="100000"/>
              </a:lnSpc>
              <a:spcBef>
                <a:spcPts val="0"/>
              </a:spcBef>
              <a:spcAft>
                <a:spcPts val="0"/>
              </a:spcAft>
              <a:buClr>
                <a:srgbClr val="FFFFFF"/>
              </a:buClr>
              <a:buSzPts val="3800"/>
              <a:buFont typeface="Times New Roman"/>
              <a:buNone/>
            </a:pPr>
            <a:r>
              <a:rPr lang="en-US" sz="3800" b="1" i="0" u="none">
                <a:solidFill>
                  <a:srgbClr val="FFFFFF"/>
                </a:solidFill>
                <a:latin typeface="Times New Roman"/>
                <a:ea typeface="Times New Roman"/>
                <a:cs typeface="Times New Roman"/>
                <a:sym typeface="Times New Roman"/>
              </a:rPr>
              <a:t>Các bạn nữ</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4"/>
                                        </p:tgtEl>
                                        <p:attrNameLst>
                                          <p:attrName>style.visibility</p:attrName>
                                        </p:attrNameLst>
                                      </p:cBhvr>
                                      <p:to>
                                        <p:strVal val="visible"/>
                                      </p:to>
                                    </p:set>
                                    <p:animEffect transition="in" filter="fade">
                                      <p:cBhvr>
                                        <p:cTn id="7" dur="2000"/>
                                        <p:tgtEl>
                                          <p:spTgt spid="1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75"/>
                                        </p:tgtEl>
                                        <p:attrNameLst>
                                          <p:attrName>style.visibility</p:attrName>
                                        </p:attrNameLst>
                                      </p:cBhvr>
                                      <p:to>
                                        <p:strVal val="visible"/>
                                      </p:to>
                                    </p:set>
                                    <p:anim calcmode="lin" valueType="num">
                                      <p:cBhvr additive="base">
                                        <p:cTn id="12" dur="500"/>
                                        <p:tgtEl>
                                          <p:spTgt spid="107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076"/>
                                        </p:tgtEl>
                                        <p:attrNameLst>
                                          <p:attrName>style.visibility</p:attrName>
                                        </p:attrNameLst>
                                      </p:cBhvr>
                                      <p:to>
                                        <p:strVal val="visible"/>
                                      </p:to>
                                    </p:set>
                                    <p:anim calcmode="lin" valueType="num">
                                      <p:cBhvr additive="base">
                                        <p:cTn id="17" dur="500"/>
                                        <p:tgtEl>
                                          <p:spTgt spid="1076"/>
                                        </p:tgtEl>
                                        <p:attrNameLst>
                                          <p:attrName>ppt_w</p:attrName>
                                        </p:attrNameLst>
                                      </p:cBhvr>
                                      <p:tavLst>
                                        <p:tav tm="0">
                                          <p:val>
                                            <p:strVal val="0"/>
                                          </p:val>
                                        </p:tav>
                                        <p:tav tm="100000">
                                          <p:val>
                                            <p:strVal val="#ppt_w"/>
                                          </p:val>
                                        </p:tav>
                                      </p:tavLst>
                                    </p:anim>
                                    <p:anim calcmode="lin" valueType="num">
                                      <p:cBhvr additive="base">
                                        <p:cTn id="18" dur="500"/>
                                        <p:tgtEl>
                                          <p:spTgt spid="107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1080"/>
        <p:cNvGrpSpPr/>
        <p:nvPr/>
      </p:nvGrpSpPr>
      <p:grpSpPr>
        <a:xfrm>
          <a:off x="0" y="0"/>
          <a:ext cx="0" cy="0"/>
          <a:chOff x="0" y="0"/>
          <a:chExt cx="0" cy="0"/>
        </a:xfrm>
      </p:grpSpPr>
      <p:pic>
        <p:nvPicPr>
          <p:cNvPr id="1081" name="Google Shape;1081;p421" descr="花卉"/>
          <p:cNvPicPr preferRelativeResize="0"/>
          <p:nvPr/>
        </p:nvPicPr>
        <p:blipFill rotWithShape="1">
          <a:blip r:embed="rId3">
            <a:alphaModFix/>
          </a:blip>
          <a:srcRect/>
          <a:stretch/>
        </p:blipFill>
        <p:spPr>
          <a:xfrm>
            <a:off x="-1587" y="0"/>
            <a:ext cx="12193587" cy="6858000"/>
          </a:xfrm>
          <a:prstGeom prst="rect">
            <a:avLst/>
          </a:prstGeom>
          <a:noFill/>
          <a:ln>
            <a:noFill/>
          </a:ln>
        </p:spPr>
      </p:pic>
      <p:grpSp>
        <p:nvGrpSpPr>
          <p:cNvPr id="1082" name="Google Shape;1082;p421"/>
          <p:cNvGrpSpPr/>
          <p:nvPr/>
        </p:nvGrpSpPr>
        <p:grpSpPr>
          <a:xfrm>
            <a:off x="2482850" y="1871662"/>
            <a:ext cx="2201862" cy="2789237"/>
            <a:chOff x="5681" y="3188"/>
            <a:chExt cx="3466" cy="4391"/>
          </a:xfrm>
        </p:grpSpPr>
        <p:cxnSp>
          <p:nvCxnSpPr>
            <p:cNvPr id="1083" name="Google Shape;1083;p421"/>
            <p:cNvCxnSpPr/>
            <p:nvPr/>
          </p:nvCxnSpPr>
          <p:spPr>
            <a:xfrm>
              <a:off x="5703" y="3195"/>
              <a:ext cx="0" cy="4339"/>
            </a:xfrm>
            <a:prstGeom prst="straightConnector1">
              <a:avLst/>
            </a:prstGeom>
            <a:noFill/>
            <a:ln w="38100" cap="flat" cmpd="sng">
              <a:solidFill>
                <a:srgbClr val="E94B52"/>
              </a:solidFill>
              <a:prstDash val="solid"/>
              <a:miter lim="800000"/>
              <a:headEnd type="none" w="med" len="med"/>
              <a:tailEnd type="none" w="med" len="med"/>
            </a:ln>
          </p:spPr>
        </p:cxnSp>
        <p:cxnSp>
          <p:nvCxnSpPr>
            <p:cNvPr id="1084" name="Google Shape;1084;p421"/>
            <p:cNvCxnSpPr/>
            <p:nvPr/>
          </p:nvCxnSpPr>
          <p:spPr>
            <a:xfrm rot="10800000" flipH="1">
              <a:off x="5681" y="3210"/>
              <a:ext cx="3466" cy="7"/>
            </a:xfrm>
            <a:prstGeom prst="straightConnector1">
              <a:avLst/>
            </a:prstGeom>
            <a:noFill/>
            <a:ln w="38100" cap="flat" cmpd="sng">
              <a:solidFill>
                <a:srgbClr val="E94B52"/>
              </a:solidFill>
              <a:prstDash val="solid"/>
              <a:miter lim="800000"/>
              <a:headEnd type="none" w="med" len="med"/>
              <a:tailEnd type="none" w="med" len="med"/>
            </a:ln>
          </p:spPr>
        </p:cxnSp>
        <p:cxnSp>
          <p:nvCxnSpPr>
            <p:cNvPr id="1085" name="Google Shape;1085;p421"/>
            <p:cNvCxnSpPr/>
            <p:nvPr/>
          </p:nvCxnSpPr>
          <p:spPr>
            <a:xfrm rot="10800000" flipH="1">
              <a:off x="5681" y="7527"/>
              <a:ext cx="3466" cy="7"/>
            </a:xfrm>
            <a:prstGeom prst="straightConnector1">
              <a:avLst/>
            </a:prstGeom>
            <a:noFill/>
            <a:ln w="38100" cap="flat" cmpd="sng">
              <a:solidFill>
                <a:srgbClr val="E94B52"/>
              </a:solidFill>
              <a:prstDash val="solid"/>
              <a:miter lim="800000"/>
              <a:headEnd type="none" w="med" len="med"/>
              <a:tailEnd type="none" w="med" len="med"/>
            </a:ln>
          </p:spPr>
        </p:cxnSp>
        <p:cxnSp>
          <p:nvCxnSpPr>
            <p:cNvPr id="1086" name="Google Shape;1086;p421"/>
            <p:cNvCxnSpPr/>
            <p:nvPr/>
          </p:nvCxnSpPr>
          <p:spPr>
            <a:xfrm rot="10800000">
              <a:off x="9117" y="3188"/>
              <a:ext cx="7" cy="875"/>
            </a:xfrm>
            <a:prstGeom prst="straightConnector1">
              <a:avLst/>
            </a:prstGeom>
            <a:noFill/>
            <a:ln w="38100" cap="flat" cmpd="sng">
              <a:solidFill>
                <a:srgbClr val="E94B52"/>
              </a:solidFill>
              <a:prstDash val="solid"/>
              <a:miter lim="800000"/>
              <a:headEnd type="none" w="med" len="med"/>
              <a:tailEnd type="none" w="med" len="med"/>
            </a:ln>
          </p:spPr>
        </p:cxnSp>
        <p:cxnSp>
          <p:nvCxnSpPr>
            <p:cNvPr id="1087" name="Google Shape;1087;p421"/>
            <p:cNvCxnSpPr/>
            <p:nvPr/>
          </p:nvCxnSpPr>
          <p:spPr>
            <a:xfrm rot="10800000">
              <a:off x="9107" y="6704"/>
              <a:ext cx="10" cy="875"/>
            </a:xfrm>
            <a:prstGeom prst="straightConnector1">
              <a:avLst/>
            </a:prstGeom>
            <a:noFill/>
            <a:ln w="38100" cap="flat" cmpd="sng">
              <a:solidFill>
                <a:srgbClr val="E94B52"/>
              </a:solidFill>
              <a:prstDash val="solid"/>
              <a:miter lim="800000"/>
              <a:headEnd type="none" w="med" len="med"/>
              <a:tailEnd type="none" w="med" len="med"/>
            </a:ln>
          </p:spPr>
        </p:cxnSp>
      </p:grpSp>
      <p:sp>
        <p:nvSpPr>
          <p:cNvPr id="1088" name="Google Shape;1088;p421"/>
          <p:cNvSpPr txBox="1"/>
          <p:nvPr/>
        </p:nvSpPr>
        <p:spPr>
          <a:xfrm>
            <a:off x="2711450" y="2747962"/>
            <a:ext cx="8701087" cy="1014412"/>
          </a:xfrm>
          <a:prstGeom prst="rect">
            <a:avLst/>
          </a:prstGeom>
          <a:noFill/>
          <a:ln>
            <a:noFill/>
          </a:ln>
        </p:spPr>
        <p:txBody>
          <a:bodyPr spcFirstLastPara="1" wrap="square" lIns="90250" tIns="45175" rIns="90250" bIns="45175" anchor="t" anchorCtr="0">
            <a:spAutoFit/>
          </a:bodyPr>
          <a:lstStyle/>
          <a:p>
            <a:pPr marL="0" marR="0" lvl="0" indent="0" algn="ctr" rtl="0">
              <a:lnSpc>
                <a:spcPct val="100000"/>
              </a:lnSpc>
              <a:spcBef>
                <a:spcPts val="0"/>
              </a:spcBef>
              <a:spcAft>
                <a:spcPts val="0"/>
              </a:spcAft>
              <a:buClr>
                <a:srgbClr val="FF0000"/>
              </a:buClr>
              <a:buSzPts val="6000"/>
              <a:buFont typeface="Calibri"/>
              <a:buNone/>
            </a:pPr>
            <a:r>
              <a:rPr lang="en-US" sz="6000" b="1" i="0" u="none">
                <a:solidFill>
                  <a:srgbClr val="FF0000"/>
                </a:solidFill>
                <a:latin typeface="Calibri"/>
                <a:ea typeface="Calibri"/>
                <a:cs typeface="Calibri"/>
                <a:sym typeface="Calibri"/>
              </a:rPr>
              <a:t>IV.HOÁN DỤ</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1092"/>
        <p:cNvGrpSpPr/>
        <p:nvPr/>
      </p:nvGrpSpPr>
      <p:grpSpPr>
        <a:xfrm>
          <a:off x="0" y="0"/>
          <a:ext cx="0" cy="0"/>
          <a:chOff x="0" y="0"/>
          <a:chExt cx="0" cy="0"/>
        </a:xfrm>
      </p:grpSpPr>
      <p:pic>
        <p:nvPicPr>
          <p:cNvPr id="1093" name="Google Shape;1093;p422" descr="花卉"/>
          <p:cNvPicPr preferRelativeResize="0"/>
          <p:nvPr/>
        </p:nvPicPr>
        <p:blipFill rotWithShape="1">
          <a:blip r:embed="rId3">
            <a:alphaModFix/>
          </a:blip>
          <a:srcRect/>
          <a:stretch/>
        </p:blipFill>
        <p:spPr>
          <a:xfrm>
            <a:off x="-1587" y="0"/>
            <a:ext cx="12193587" cy="6858000"/>
          </a:xfrm>
          <a:prstGeom prst="rect">
            <a:avLst/>
          </a:prstGeom>
          <a:noFill/>
          <a:ln>
            <a:noFill/>
          </a:ln>
        </p:spPr>
      </p:pic>
      <p:sp>
        <p:nvSpPr>
          <p:cNvPr id="1094" name="Google Shape;1094;p422"/>
          <p:cNvSpPr txBox="1"/>
          <p:nvPr/>
        </p:nvSpPr>
        <p:spPr>
          <a:xfrm>
            <a:off x="1744662" y="1700212"/>
            <a:ext cx="8701087" cy="2984500"/>
          </a:xfrm>
          <a:prstGeom prst="rect">
            <a:avLst/>
          </a:prstGeom>
          <a:noFill/>
          <a:ln>
            <a:noFill/>
          </a:ln>
        </p:spPr>
        <p:txBody>
          <a:bodyPr spcFirstLastPara="1" wrap="square" lIns="90250" tIns="45175" rIns="90250" bIns="45175" anchor="t" anchorCtr="0">
            <a:spAutoFit/>
          </a:bodyPr>
          <a:lstStyle/>
          <a:p>
            <a:pPr marL="341312" marR="0" lvl="0" indent="-341312" algn="l" rtl="0">
              <a:lnSpc>
                <a:spcPct val="100000"/>
              </a:lnSpc>
              <a:spcBef>
                <a:spcPts val="0"/>
              </a:spcBef>
              <a:spcAft>
                <a:spcPts val="0"/>
              </a:spcAft>
              <a:buClr>
                <a:srgbClr val="FF0000"/>
              </a:buClr>
              <a:buSzPts val="3200"/>
              <a:buFont typeface="Times New Roman"/>
              <a:buChar char="•"/>
            </a:pPr>
            <a:r>
              <a:rPr lang="en-US" sz="3200" b="1" i="0" u="none">
                <a:solidFill>
                  <a:srgbClr val="FF0000"/>
                </a:solidFill>
                <a:latin typeface="Times New Roman"/>
                <a:ea typeface="Times New Roman"/>
                <a:cs typeface="Times New Roman"/>
                <a:sym typeface="Times New Roman"/>
              </a:rPr>
              <a:t>Hoán dụ : </a:t>
            </a:r>
            <a:r>
              <a:rPr lang="en-US" sz="3200" b="0" i="0" u="none">
                <a:solidFill>
                  <a:srgbClr val="7030A0"/>
                </a:solidFill>
                <a:latin typeface="Times New Roman"/>
                <a:ea typeface="Times New Roman"/>
                <a:cs typeface="Times New Roman"/>
                <a:sym typeface="Times New Roman"/>
              </a:rPr>
              <a:t>Là</a:t>
            </a:r>
            <a:r>
              <a:rPr lang="en-US" sz="3200" b="0" i="0" u="none">
                <a:solidFill>
                  <a:srgbClr val="FF0000"/>
                </a:solidFill>
                <a:latin typeface="Times New Roman"/>
                <a:ea typeface="Times New Roman"/>
                <a:cs typeface="Times New Roman"/>
                <a:sym typeface="Times New Roman"/>
              </a:rPr>
              <a:t> </a:t>
            </a:r>
            <a:r>
              <a:rPr lang="en-US" sz="3200" b="0" i="0" u="none">
                <a:solidFill>
                  <a:srgbClr val="7030A0"/>
                </a:solidFill>
                <a:latin typeface="Times New Roman"/>
                <a:ea typeface="Times New Roman"/>
                <a:cs typeface="Times New Roman"/>
                <a:sym typeface="Times New Roman"/>
              </a:rPr>
              <a:t>gọi tên sự vật, hiện tượng, khái niệm này bằng tên sự vật hiện tượng khái niệm khác có quan hệ gần gũi với nó nhằm tăng sức gợi hình, gợi cảm cho sự diễn đạt.</a:t>
            </a:r>
            <a:endParaRPr/>
          </a:p>
          <a:p>
            <a:pPr marL="0" marR="0" lvl="0" indent="0" algn="l" rtl="0">
              <a:lnSpc>
                <a:spcPct val="100000"/>
              </a:lnSpc>
              <a:spcBef>
                <a:spcPts val="0"/>
              </a:spcBef>
              <a:spcAft>
                <a:spcPts val="0"/>
              </a:spcAft>
              <a:buNone/>
            </a:pPr>
            <a:endParaRPr sz="3200" b="0" i="0" u="none">
              <a:solidFill>
                <a:srgbClr val="7030A0"/>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423"/>
          <p:cNvSpPr txBox="1"/>
          <p:nvPr/>
        </p:nvSpPr>
        <p:spPr>
          <a:xfrm>
            <a:off x="747712" y="0"/>
            <a:ext cx="2133600" cy="530225"/>
          </a:xfrm>
          <a:prstGeom prst="rect">
            <a:avLst/>
          </a:prstGeom>
          <a:noFill/>
          <a:ln>
            <a:noFill/>
          </a:ln>
        </p:spPr>
        <p:txBody>
          <a:bodyPr spcFirstLastPara="1" wrap="square" lIns="91275" tIns="45625" rIns="91275" bIns="45625" anchor="t" anchorCtr="0">
            <a:spAutoFit/>
          </a:bodyPr>
          <a:lstStyle/>
          <a:p>
            <a:pPr marL="0" marR="0" lvl="0" indent="0" algn="l" rtl="0">
              <a:lnSpc>
                <a:spcPct val="100000"/>
              </a:lnSpc>
              <a:spcBef>
                <a:spcPts val="0"/>
              </a:spcBef>
              <a:spcAft>
                <a:spcPts val="0"/>
              </a:spcAft>
              <a:buClr>
                <a:srgbClr val="660033"/>
              </a:buClr>
              <a:buSzPts val="2800"/>
              <a:buFont typeface="Times New Roman"/>
              <a:buNone/>
            </a:pPr>
            <a:r>
              <a:rPr lang="en-US" sz="2800" b="1" i="1" u="none">
                <a:solidFill>
                  <a:srgbClr val="660033"/>
                </a:solidFill>
                <a:latin typeface="Times New Roman"/>
                <a:ea typeface="Times New Roman"/>
                <a:cs typeface="Times New Roman"/>
                <a:sym typeface="Times New Roman"/>
              </a:rPr>
              <a:t>TRÒ CHƠI : </a:t>
            </a:r>
            <a:endParaRPr/>
          </a:p>
        </p:txBody>
      </p:sp>
      <p:sp>
        <p:nvSpPr>
          <p:cNvPr id="1100" name="Google Shape;1100;p423"/>
          <p:cNvSpPr txBox="1"/>
          <p:nvPr/>
        </p:nvSpPr>
        <p:spPr>
          <a:xfrm>
            <a:off x="3708400" y="0"/>
            <a:ext cx="3962400" cy="530225"/>
          </a:xfrm>
          <a:prstGeom prst="rect">
            <a:avLst/>
          </a:prstGeom>
          <a:noFill/>
          <a:ln>
            <a:noFill/>
          </a:ln>
        </p:spPr>
        <p:txBody>
          <a:bodyPr spcFirstLastPara="1" wrap="square" lIns="91275" tIns="45625" rIns="91275" bIns="45625" anchor="t" anchorCtr="0">
            <a:spAutoFit/>
          </a:bodyPr>
          <a:lstStyle/>
          <a:p>
            <a:pPr marL="0" marR="0" lvl="0" indent="0" algn="l" rtl="0">
              <a:lnSpc>
                <a:spcPct val="100000"/>
              </a:lnSpc>
              <a:spcBef>
                <a:spcPts val="0"/>
              </a:spcBef>
              <a:spcAft>
                <a:spcPts val="0"/>
              </a:spcAft>
              <a:buClr>
                <a:srgbClr val="FF0000"/>
              </a:buClr>
              <a:buSzPts val="2800"/>
              <a:buFont typeface="Times New Roman"/>
              <a:buNone/>
            </a:pPr>
            <a:r>
              <a:rPr lang="en-US" sz="2800" b="1" i="1" u="none">
                <a:solidFill>
                  <a:srgbClr val="FF0000"/>
                </a:solidFill>
                <a:latin typeface="Times New Roman"/>
                <a:ea typeface="Times New Roman"/>
                <a:cs typeface="Times New Roman"/>
                <a:sym typeface="Times New Roman"/>
              </a:rPr>
              <a:t>AI NHANH HƠN</a:t>
            </a:r>
            <a:endParaRPr/>
          </a:p>
        </p:txBody>
      </p:sp>
      <p:sp>
        <p:nvSpPr>
          <p:cNvPr id="1101" name="Google Shape;1101;p423"/>
          <p:cNvSpPr txBox="1"/>
          <p:nvPr/>
        </p:nvSpPr>
        <p:spPr>
          <a:xfrm>
            <a:off x="304800" y="381000"/>
            <a:ext cx="11379200" cy="461962"/>
          </a:xfrm>
          <a:prstGeom prst="rect">
            <a:avLst/>
          </a:prstGeom>
          <a:noFill/>
          <a:ln>
            <a:noFill/>
          </a:ln>
        </p:spPr>
        <p:txBody>
          <a:bodyPr spcFirstLastPara="1" wrap="square" lIns="91275" tIns="45625" rIns="91275" bIns="45625" anchor="t" anchorCtr="0">
            <a:spAutoFit/>
          </a:bodyPr>
          <a:lstStyle/>
          <a:p>
            <a:pPr marL="0" marR="0" lvl="0" indent="0" algn="l"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Sö dông biÖn ph¸p ho¸n dô ®Ó gäi tªn sù vËt, hiÖn tư­îng trong c¸c bøc ¶nh sau</a:t>
            </a:r>
            <a:r>
              <a:rPr lang="en-US" sz="2400" b="0" i="0" u="none">
                <a:solidFill>
                  <a:srgbClr val="660033"/>
                </a:solidFill>
                <a:latin typeface="Times New Roman"/>
                <a:ea typeface="Times New Roman"/>
                <a:cs typeface="Times New Roman"/>
                <a:sym typeface="Times New Roman"/>
              </a:rPr>
              <a:t>:</a:t>
            </a:r>
            <a:endParaRPr/>
          </a:p>
        </p:txBody>
      </p:sp>
      <p:pic>
        <p:nvPicPr>
          <p:cNvPr id="1102" name="Google Shape;1102;p423" descr="Kimono"/>
          <p:cNvPicPr preferRelativeResize="0"/>
          <p:nvPr/>
        </p:nvPicPr>
        <p:blipFill rotWithShape="1">
          <a:blip r:embed="rId3">
            <a:alphaModFix/>
          </a:blip>
          <a:srcRect/>
          <a:stretch/>
        </p:blipFill>
        <p:spPr>
          <a:xfrm>
            <a:off x="609600" y="1143000"/>
            <a:ext cx="5486400" cy="2362200"/>
          </a:xfrm>
          <a:prstGeom prst="rect">
            <a:avLst/>
          </a:prstGeom>
          <a:noFill/>
          <a:ln>
            <a:noFill/>
          </a:ln>
        </p:spPr>
      </p:pic>
      <p:pic>
        <p:nvPicPr>
          <p:cNvPr id="1103" name="Google Shape;1103;p423" descr="hoa anh ®µo"/>
          <p:cNvPicPr preferRelativeResize="0"/>
          <p:nvPr/>
        </p:nvPicPr>
        <p:blipFill rotWithShape="1">
          <a:blip r:embed="rId4">
            <a:alphaModFix/>
          </a:blip>
          <a:srcRect/>
          <a:stretch/>
        </p:blipFill>
        <p:spPr>
          <a:xfrm>
            <a:off x="609600" y="3675062"/>
            <a:ext cx="5486400" cy="2790825"/>
          </a:xfrm>
          <a:prstGeom prst="rect">
            <a:avLst/>
          </a:prstGeom>
          <a:noFill/>
          <a:ln>
            <a:noFill/>
          </a:ln>
        </p:spPr>
      </p:pic>
      <p:pic>
        <p:nvPicPr>
          <p:cNvPr id="1104" name="Google Shape;1104;p423" descr="C_Ronaldo"/>
          <p:cNvPicPr preferRelativeResize="0"/>
          <p:nvPr/>
        </p:nvPicPr>
        <p:blipFill rotWithShape="1">
          <a:blip r:embed="rId5">
            <a:alphaModFix/>
          </a:blip>
          <a:srcRect/>
          <a:stretch/>
        </p:blipFill>
        <p:spPr>
          <a:xfrm>
            <a:off x="6705600" y="1066800"/>
            <a:ext cx="5080000" cy="2514600"/>
          </a:xfrm>
          <a:prstGeom prst="rect">
            <a:avLst/>
          </a:prstGeom>
          <a:noFill/>
          <a:ln>
            <a:noFill/>
          </a:ln>
        </p:spPr>
      </p:pic>
      <p:pic>
        <p:nvPicPr>
          <p:cNvPr id="1105" name="Google Shape;1105;p423" descr="Sports_"/>
          <p:cNvPicPr preferRelativeResize="0"/>
          <p:nvPr/>
        </p:nvPicPr>
        <p:blipFill rotWithShape="1">
          <a:blip r:embed="rId6">
            <a:alphaModFix/>
          </a:blip>
          <a:srcRect/>
          <a:stretch/>
        </p:blipFill>
        <p:spPr>
          <a:xfrm>
            <a:off x="6705600" y="3657600"/>
            <a:ext cx="5080000" cy="2719387"/>
          </a:xfrm>
          <a:prstGeom prst="rect">
            <a:avLst/>
          </a:prstGeom>
          <a:noFill/>
          <a:ln>
            <a:noFill/>
          </a:ln>
        </p:spPr>
      </p:pic>
      <p:sp>
        <p:nvSpPr>
          <p:cNvPr id="1106" name="Google Shape;1106;p423"/>
          <p:cNvSpPr txBox="1"/>
          <p:nvPr/>
        </p:nvSpPr>
        <p:spPr>
          <a:xfrm>
            <a:off x="6735762" y="3201987"/>
            <a:ext cx="3729037" cy="400050"/>
          </a:xfrm>
          <a:prstGeom prst="rect">
            <a:avLst/>
          </a:prstGeom>
          <a:noFill/>
          <a:ln>
            <a:noFill/>
          </a:ln>
        </p:spPr>
        <p:txBody>
          <a:bodyPr spcFirstLastPara="1" wrap="square" lIns="91275" tIns="45625" rIns="91275" bIns="45625" anchor="t" anchorCtr="0">
            <a:spAutoFit/>
          </a:bodyPr>
          <a:lstStyle/>
          <a:p>
            <a:pPr marL="0" marR="0" lvl="0" indent="0" algn="l" rtl="0">
              <a:lnSpc>
                <a:spcPct val="100000"/>
              </a:lnSpc>
              <a:spcBef>
                <a:spcPts val="0"/>
              </a:spcBef>
              <a:spcAft>
                <a:spcPts val="0"/>
              </a:spcAft>
              <a:buClr>
                <a:srgbClr val="FF0066"/>
              </a:buClr>
              <a:buSzPts val="2000"/>
              <a:buFont typeface="Times New Roman"/>
              <a:buNone/>
            </a:pPr>
            <a:r>
              <a:rPr lang="en-US" sz="2000" b="1" i="0" u="none">
                <a:solidFill>
                  <a:srgbClr val="FF0066"/>
                </a:solidFill>
                <a:latin typeface="Times New Roman"/>
                <a:ea typeface="Times New Roman"/>
                <a:cs typeface="Times New Roman"/>
                <a:sym typeface="Times New Roman"/>
              </a:rPr>
              <a:t>Chân sút số 1 thế giới </a:t>
            </a:r>
            <a:endParaRPr/>
          </a:p>
        </p:txBody>
      </p:sp>
      <p:sp>
        <p:nvSpPr>
          <p:cNvPr id="1107" name="Google Shape;1107;p423"/>
          <p:cNvSpPr txBox="1"/>
          <p:nvPr/>
        </p:nvSpPr>
        <p:spPr>
          <a:xfrm>
            <a:off x="6908800" y="4565650"/>
            <a:ext cx="4267200" cy="400050"/>
          </a:xfrm>
          <a:prstGeom prst="rect">
            <a:avLst/>
          </a:prstGeom>
          <a:noFill/>
          <a:ln>
            <a:noFill/>
          </a:ln>
        </p:spPr>
        <p:txBody>
          <a:bodyPr spcFirstLastPara="1" wrap="square" lIns="91275" tIns="45625" rIns="91275" bIns="45625" anchor="t" anchorCtr="0">
            <a:spAutoFit/>
          </a:bodyPr>
          <a:lstStyle/>
          <a:p>
            <a:pPr marL="0" marR="0" lvl="0" indent="0" algn="l" rtl="0">
              <a:lnSpc>
                <a:spcPct val="100000"/>
              </a:lnSpc>
              <a:spcBef>
                <a:spcPts val="0"/>
              </a:spcBef>
              <a:spcAft>
                <a:spcPts val="0"/>
              </a:spcAft>
              <a:buClr>
                <a:srgbClr val="FFFF00"/>
              </a:buClr>
              <a:buSzPts val="2000"/>
              <a:buFont typeface="Times New Roman"/>
              <a:buNone/>
            </a:pPr>
            <a:r>
              <a:rPr lang="en-US" sz="2000" b="1" i="0" u="none">
                <a:solidFill>
                  <a:srgbClr val="FFFF00"/>
                </a:solidFill>
                <a:latin typeface="Times New Roman"/>
                <a:ea typeface="Times New Roman"/>
                <a:cs typeface="Times New Roman"/>
                <a:sym typeface="Times New Roman"/>
              </a:rPr>
              <a:t>Tay vợt nữ vô địch thế giới </a:t>
            </a:r>
            <a:endParaRPr/>
          </a:p>
        </p:txBody>
      </p:sp>
      <p:sp>
        <p:nvSpPr>
          <p:cNvPr id="1108" name="Google Shape;1108;p423"/>
          <p:cNvSpPr txBox="1"/>
          <p:nvPr/>
        </p:nvSpPr>
        <p:spPr>
          <a:xfrm>
            <a:off x="1828800" y="1371600"/>
            <a:ext cx="2743200" cy="400050"/>
          </a:xfrm>
          <a:prstGeom prst="rect">
            <a:avLst/>
          </a:prstGeom>
          <a:noFill/>
          <a:ln>
            <a:noFill/>
          </a:ln>
        </p:spPr>
        <p:txBody>
          <a:bodyPr spcFirstLastPara="1" wrap="square" lIns="91275" tIns="45625" rIns="91275" bIns="45625" anchor="t" anchorCtr="0">
            <a:spAutoFit/>
          </a:bodyPr>
          <a:lstStyle/>
          <a:p>
            <a:pPr marL="0" marR="0" lvl="0" indent="0" algn="l" rtl="0">
              <a:lnSpc>
                <a:spcPct val="100000"/>
              </a:lnSpc>
              <a:spcBef>
                <a:spcPts val="0"/>
              </a:spcBef>
              <a:spcAft>
                <a:spcPts val="0"/>
              </a:spcAft>
              <a:buClr>
                <a:srgbClr val="FFFF00"/>
              </a:buClr>
              <a:buSzPts val="2000"/>
              <a:buFont typeface="Times New Roman"/>
              <a:buNone/>
            </a:pPr>
            <a:r>
              <a:rPr lang="en-US" sz="2000" b="1" i="0" u="none">
                <a:solidFill>
                  <a:srgbClr val="FFFF00"/>
                </a:solidFill>
                <a:latin typeface="Times New Roman"/>
                <a:ea typeface="Times New Roman"/>
                <a:cs typeface="Times New Roman"/>
                <a:sym typeface="Times New Roman"/>
              </a:rPr>
              <a:t>Hai bóng hồng</a:t>
            </a:r>
            <a:endParaRPr/>
          </a:p>
        </p:txBody>
      </p:sp>
      <p:sp>
        <p:nvSpPr>
          <p:cNvPr id="1109" name="Google Shape;1109;p423"/>
          <p:cNvSpPr txBox="1"/>
          <p:nvPr/>
        </p:nvSpPr>
        <p:spPr>
          <a:xfrm>
            <a:off x="914400" y="5819775"/>
            <a:ext cx="3962400" cy="400050"/>
          </a:xfrm>
          <a:prstGeom prst="rect">
            <a:avLst/>
          </a:prstGeom>
          <a:noFill/>
          <a:ln>
            <a:noFill/>
          </a:ln>
        </p:spPr>
        <p:txBody>
          <a:bodyPr spcFirstLastPara="1" wrap="square" lIns="91275" tIns="45625" rIns="91275" bIns="45625" anchor="t" anchorCtr="0">
            <a:spAutoFit/>
          </a:bodyPr>
          <a:lstStyle/>
          <a:p>
            <a:pPr marL="0" marR="0" lvl="0" indent="0" algn="l" rtl="0">
              <a:lnSpc>
                <a:spcPct val="100000"/>
              </a:lnSpc>
              <a:spcBef>
                <a:spcPts val="0"/>
              </a:spcBef>
              <a:spcAft>
                <a:spcPts val="0"/>
              </a:spcAft>
              <a:buClr>
                <a:srgbClr val="FF0000"/>
              </a:buClr>
              <a:buSzPts val="2000"/>
              <a:buFont typeface="Times New Roman"/>
              <a:buNone/>
            </a:pPr>
            <a:r>
              <a:rPr lang="en-US" sz="2000" b="1" i="0" u="none">
                <a:solidFill>
                  <a:srgbClr val="FF0000"/>
                </a:solidFill>
                <a:latin typeface="Times New Roman"/>
                <a:ea typeface="Times New Roman"/>
                <a:cs typeface="Times New Roman"/>
                <a:sym typeface="Times New Roman"/>
              </a:rPr>
              <a:t>Đất nước hoa anh đào </a:t>
            </a:r>
            <a:endParaRPr/>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9"/>
                                        </p:tgtEl>
                                        <p:attrNameLst>
                                          <p:attrName>style.visibility</p:attrName>
                                        </p:attrNameLst>
                                      </p:cBhvr>
                                      <p:to>
                                        <p:strVal val="visible"/>
                                      </p:to>
                                    </p:set>
                                    <p:animEffect transition="in" filter="fade">
                                      <p:cBhvr>
                                        <p:cTn id="7" dur="80"/>
                                        <p:tgtEl>
                                          <p:spTgt spid="1099"/>
                                        </p:tgtEl>
                                      </p:cBhvr>
                                    </p:animEffect>
                                  </p:childTnLst>
                                </p:cTn>
                              </p:par>
                            </p:childTnLst>
                          </p:cTn>
                        </p:par>
                        <p:par>
                          <p:cTn id="8" fill="hold">
                            <p:stCondLst>
                              <p:cond delay="80"/>
                            </p:stCondLst>
                            <p:childTnLst>
                              <p:par>
                                <p:cTn id="9" presetID="10" presetClass="entr" presetSubtype="0" fill="hold" nodeType="afterEffect">
                                  <p:stCondLst>
                                    <p:cond delay="0"/>
                                  </p:stCondLst>
                                  <p:childTnLst>
                                    <p:set>
                                      <p:cBhvr>
                                        <p:cTn id="10" dur="1" fill="hold">
                                          <p:stCondLst>
                                            <p:cond delay="0"/>
                                          </p:stCondLst>
                                        </p:cTn>
                                        <p:tgtEl>
                                          <p:spTgt spid="1100"/>
                                        </p:tgtEl>
                                        <p:attrNameLst>
                                          <p:attrName>style.visibility</p:attrName>
                                        </p:attrNameLst>
                                      </p:cBhvr>
                                      <p:to>
                                        <p:strVal val="visible"/>
                                      </p:to>
                                    </p:set>
                                    <p:animEffect transition="in" filter="fade">
                                      <p:cBhvr>
                                        <p:cTn id="11" dur="80"/>
                                        <p:tgtEl>
                                          <p:spTgt spid="1100"/>
                                        </p:tgtEl>
                                      </p:cBhvr>
                                    </p:animEffect>
                                  </p:childTnLst>
                                </p:cTn>
                              </p:par>
                            </p:childTnLst>
                          </p:cTn>
                        </p:par>
                        <p:par>
                          <p:cTn id="12" fill="hold">
                            <p:stCondLst>
                              <p:cond delay="160"/>
                            </p:stCondLst>
                            <p:childTnLst>
                              <p:par>
                                <p:cTn id="13" presetID="10" presetClass="entr" presetSubtype="0" fill="hold" nodeType="afterEffect">
                                  <p:stCondLst>
                                    <p:cond delay="0"/>
                                  </p:stCondLst>
                                  <p:childTnLst>
                                    <p:set>
                                      <p:cBhvr>
                                        <p:cTn id="14" dur="1" fill="hold">
                                          <p:stCondLst>
                                            <p:cond delay="0"/>
                                          </p:stCondLst>
                                        </p:cTn>
                                        <p:tgtEl>
                                          <p:spTgt spid="1101"/>
                                        </p:tgtEl>
                                        <p:attrNameLst>
                                          <p:attrName>style.visibility</p:attrName>
                                        </p:attrNameLst>
                                      </p:cBhvr>
                                      <p:to>
                                        <p:strVal val="visible"/>
                                      </p:to>
                                    </p:set>
                                    <p:animEffect transition="in" filter="fade">
                                      <p:cBhvr>
                                        <p:cTn id="15" dur="80"/>
                                        <p:tgtEl>
                                          <p:spTgt spid="110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02"/>
                                        </p:tgtEl>
                                        <p:attrNameLst>
                                          <p:attrName>style.visibility</p:attrName>
                                        </p:attrNameLst>
                                      </p:cBhvr>
                                      <p:to>
                                        <p:strVal val="visible"/>
                                      </p:to>
                                    </p:set>
                                    <p:animEffect transition="in" filter="fade">
                                      <p:cBhvr>
                                        <p:cTn id="20" dur="2000"/>
                                        <p:tgtEl>
                                          <p:spTgt spid="110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03"/>
                                        </p:tgtEl>
                                        <p:attrNameLst>
                                          <p:attrName>style.visibility</p:attrName>
                                        </p:attrNameLst>
                                      </p:cBhvr>
                                      <p:to>
                                        <p:strVal val="visible"/>
                                      </p:to>
                                    </p:set>
                                    <p:animEffect transition="in" filter="fade">
                                      <p:cBhvr>
                                        <p:cTn id="25" dur="500"/>
                                        <p:tgtEl>
                                          <p:spTgt spid="1103"/>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1104"/>
                                        </p:tgtEl>
                                        <p:attrNameLst>
                                          <p:attrName>style.visibility</p:attrName>
                                        </p:attrNameLst>
                                      </p:cBhvr>
                                      <p:to>
                                        <p:strVal val="visible"/>
                                      </p:to>
                                    </p:set>
                                    <p:anim calcmode="lin" valueType="num">
                                      <p:cBhvr additive="base">
                                        <p:cTn id="30" dur="500"/>
                                        <p:tgtEl>
                                          <p:spTgt spid="1104"/>
                                        </p:tgtEl>
                                        <p:attrNameLst>
                                          <p:attrName>ppt_w</p:attrName>
                                        </p:attrNameLst>
                                      </p:cBhvr>
                                      <p:tavLst>
                                        <p:tav tm="0">
                                          <p:val>
                                            <p:strVal val="0"/>
                                          </p:val>
                                        </p:tav>
                                        <p:tav tm="100000">
                                          <p:val>
                                            <p:strVal val="#ppt_w"/>
                                          </p:val>
                                        </p:tav>
                                      </p:tavLst>
                                    </p:anim>
                                    <p:anim calcmode="lin" valueType="num">
                                      <p:cBhvr additive="base">
                                        <p:cTn id="31" dur="500"/>
                                        <p:tgtEl>
                                          <p:spTgt spid="1104"/>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05"/>
                                        </p:tgtEl>
                                        <p:attrNameLst>
                                          <p:attrName>style.visibility</p:attrName>
                                        </p:attrNameLst>
                                      </p:cBhvr>
                                      <p:to>
                                        <p:strVal val="visible"/>
                                      </p:to>
                                    </p:set>
                                    <p:animEffect transition="in" filter="fade">
                                      <p:cBhvr>
                                        <p:cTn id="36" dur="2000"/>
                                        <p:tgtEl>
                                          <p:spTgt spid="110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08"/>
                                        </p:tgtEl>
                                        <p:attrNameLst>
                                          <p:attrName>style.visibility</p:attrName>
                                        </p:attrNameLst>
                                      </p:cBhvr>
                                      <p:to>
                                        <p:strVal val="visible"/>
                                      </p:to>
                                    </p:set>
                                    <p:animEffect transition="in" filter="fade">
                                      <p:cBhvr>
                                        <p:cTn id="41" dur="500"/>
                                        <p:tgtEl>
                                          <p:spTgt spid="110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09"/>
                                        </p:tgtEl>
                                        <p:attrNameLst>
                                          <p:attrName>style.visibility</p:attrName>
                                        </p:attrNameLst>
                                      </p:cBhvr>
                                      <p:to>
                                        <p:strVal val="visible"/>
                                      </p:to>
                                    </p:set>
                                    <p:animEffect transition="in" filter="fade">
                                      <p:cBhvr>
                                        <p:cTn id="46" dur="2000"/>
                                        <p:tgtEl>
                                          <p:spTgt spid="110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06"/>
                                        </p:tgtEl>
                                        <p:attrNameLst>
                                          <p:attrName>style.visibility</p:attrName>
                                        </p:attrNameLst>
                                      </p:cBhvr>
                                      <p:to>
                                        <p:strVal val="visible"/>
                                      </p:to>
                                    </p:set>
                                    <p:animEffect transition="in" filter="fade">
                                      <p:cBhvr>
                                        <p:cTn id="51" dur="2000"/>
                                        <p:tgtEl>
                                          <p:spTgt spid="110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07"/>
                                        </p:tgtEl>
                                        <p:attrNameLst>
                                          <p:attrName>style.visibility</p:attrName>
                                        </p:attrNameLst>
                                      </p:cBhvr>
                                      <p:to>
                                        <p:strVal val="visible"/>
                                      </p:to>
                                    </p:set>
                                    <p:animEffect transition="in" filter="fade">
                                      <p:cBhvr>
                                        <p:cTn id="56" dur="500"/>
                                        <p:tgtEl>
                                          <p:spTgt spid="1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424"/>
          <p:cNvSpPr txBox="1"/>
          <p:nvPr/>
        </p:nvSpPr>
        <p:spPr>
          <a:xfrm>
            <a:off x="685800" y="127000"/>
            <a:ext cx="10972800" cy="990600"/>
          </a:xfrm>
          <a:prstGeom prst="rect">
            <a:avLst/>
          </a:prstGeom>
          <a:noFill/>
          <a:ln>
            <a:noFill/>
          </a:ln>
        </p:spPr>
        <p:txBody>
          <a:bodyPr spcFirstLastPara="1" wrap="square" lIns="108825" tIns="54400" rIns="108825" bIns="54400" anchor="ctr" anchorCtr="0">
            <a:noAutofit/>
          </a:bodyPr>
          <a:lstStyle/>
          <a:p>
            <a:pPr marL="0" marR="0" lvl="0" indent="0" algn="ctr" rtl="0">
              <a:lnSpc>
                <a:spcPct val="100000"/>
              </a:lnSpc>
              <a:spcBef>
                <a:spcPts val="0"/>
              </a:spcBef>
              <a:spcAft>
                <a:spcPts val="0"/>
              </a:spcAft>
              <a:buClr>
                <a:srgbClr val="FF0000"/>
              </a:buClr>
              <a:buSzPts val="5100"/>
              <a:buFont typeface="Times New Roman"/>
              <a:buNone/>
            </a:pPr>
            <a:r>
              <a:rPr lang="en-US" sz="5100" b="1" i="0" u="sng">
                <a:solidFill>
                  <a:srgbClr val="FF0000"/>
                </a:solidFill>
                <a:latin typeface="Times New Roman"/>
                <a:ea typeface="Times New Roman"/>
                <a:cs typeface="Times New Roman"/>
                <a:sym typeface="Times New Roman"/>
              </a:rPr>
              <a:t>Hướng dẫn học bài về nhà</a:t>
            </a:r>
            <a:endParaRPr/>
          </a:p>
        </p:txBody>
      </p:sp>
      <p:sp>
        <p:nvSpPr>
          <p:cNvPr id="1115" name="Google Shape;1115;p424"/>
          <p:cNvSpPr txBox="1"/>
          <p:nvPr/>
        </p:nvSpPr>
        <p:spPr>
          <a:xfrm>
            <a:off x="2049462" y="1550987"/>
            <a:ext cx="9175750" cy="1371600"/>
          </a:xfrm>
          <a:prstGeom prst="rect">
            <a:avLst/>
          </a:prstGeom>
          <a:noFill/>
          <a:ln>
            <a:noFill/>
          </a:ln>
        </p:spPr>
        <p:txBody>
          <a:bodyPr spcFirstLastPara="1" wrap="square" lIns="108825" tIns="54400" rIns="108825" bIns="54400" anchor="t" anchorCtr="0">
            <a:noAutofit/>
          </a:bodyPr>
          <a:lstStyle/>
          <a:p>
            <a:pPr marL="342900" marR="0" lvl="0" indent="-342900" algn="l" rtl="0">
              <a:lnSpc>
                <a:spcPct val="100000"/>
              </a:lnSpc>
              <a:spcBef>
                <a:spcPts val="0"/>
              </a:spcBef>
              <a:spcAft>
                <a:spcPts val="0"/>
              </a:spcAft>
              <a:buClr>
                <a:srgbClr val="000000"/>
              </a:buClr>
              <a:buSzPts val="3400"/>
              <a:buFont typeface="Times New Roman"/>
              <a:buNone/>
            </a:pPr>
            <a:r>
              <a:rPr lang="en-US" sz="3400" b="0" i="0" u="none">
                <a:solidFill>
                  <a:srgbClr val="000000"/>
                </a:solidFill>
                <a:latin typeface="Times New Roman"/>
                <a:ea typeface="Times New Roman"/>
                <a:cs typeface="Times New Roman"/>
                <a:sym typeface="Times New Roman"/>
              </a:rPr>
              <a:t>Nắm vững kiến thức về các biện pháp tu từ NT đã học.</a:t>
            </a:r>
            <a:endParaRPr/>
          </a:p>
        </p:txBody>
      </p:sp>
      <p:pic>
        <p:nvPicPr>
          <p:cNvPr id="1116" name="Google Shape;1116;p424"/>
          <p:cNvPicPr preferRelativeResize="0"/>
          <p:nvPr/>
        </p:nvPicPr>
        <p:blipFill rotWithShape="1">
          <a:blip r:embed="rId3">
            <a:alphaModFix/>
          </a:blip>
          <a:srcRect/>
          <a:stretch/>
        </p:blipFill>
        <p:spPr>
          <a:xfrm>
            <a:off x="749300" y="1600200"/>
            <a:ext cx="889000" cy="889000"/>
          </a:xfrm>
          <a:prstGeom prst="rect">
            <a:avLst/>
          </a:prstGeom>
          <a:noFill/>
          <a:ln>
            <a:noFill/>
          </a:ln>
        </p:spPr>
      </p:pic>
      <p:sp>
        <p:nvSpPr>
          <p:cNvPr id="1117" name="Google Shape;1117;p424"/>
          <p:cNvSpPr txBox="1"/>
          <p:nvPr/>
        </p:nvSpPr>
        <p:spPr>
          <a:xfrm>
            <a:off x="2049462" y="3646487"/>
            <a:ext cx="8726487" cy="722312"/>
          </a:xfrm>
          <a:prstGeom prst="rect">
            <a:avLst/>
          </a:prstGeom>
          <a:noFill/>
          <a:ln>
            <a:noFill/>
          </a:ln>
        </p:spPr>
        <p:txBody>
          <a:bodyPr spcFirstLastPara="1" wrap="square" lIns="108825" tIns="54400" rIns="108825" bIns="54400" anchor="t" anchorCtr="0">
            <a:noAutofit/>
          </a:bodyPr>
          <a:lstStyle/>
          <a:p>
            <a:pPr marL="342900" marR="0" lvl="0" indent="-342900" algn="l" rtl="0">
              <a:lnSpc>
                <a:spcPct val="100000"/>
              </a:lnSpc>
              <a:spcBef>
                <a:spcPts val="0"/>
              </a:spcBef>
              <a:spcAft>
                <a:spcPts val="0"/>
              </a:spcAft>
              <a:buClr>
                <a:srgbClr val="000000"/>
              </a:buClr>
              <a:buSzPts val="3400"/>
              <a:buFont typeface="Times New Roman"/>
              <a:buNone/>
            </a:pPr>
            <a:r>
              <a:rPr lang="en-US" sz="3400" b="0" i="0" u="none">
                <a:solidFill>
                  <a:srgbClr val="000000"/>
                </a:solidFill>
                <a:latin typeface="Times New Roman"/>
                <a:ea typeface="Times New Roman"/>
                <a:cs typeface="Times New Roman"/>
                <a:sym typeface="Times New Roman"/>
              </a:rPr>
              <a:t>Sưu tầm những câu thơ, câu văn có sử dụng các biện pháp tu từ .</a:t>
            </a:r>
            <a:endParaRPr/>
          </a:p>
        </p:txBody>
      </p:sp>
      <p:pic>
        <p:nvPicPr>
          <p:cNvPr id="1118" name="Google Shape;1118;p424"/>
          <p:cNvPicPr preferRelativeResize="0"/>
          <p:nvPr/>
        </p:nvPicPr>
        <p:blipFill rotWithShape="1">
          <a:blip r:embed="rId3">
            <a:alphaModFix/>
          </a:blip>
          <a:srcRect/>
          <a:stretch/>
        </p:blipFill>
        <p:spPr>
          <a:xfrm>
            <a:off x="749300" y="3406775"/>
            <a:ext cx="889000" cy="889000"/>
          </a:xfrm>
          <a:prstGeom prst="rect">
            <a:avLst/>
          </a:prstGeom>
          <a:noFill/>
          <a:ln>
            <a:noFill/>
          </a:ln>
        </p:spPr>
      </p:pic>
      <p:sp>
        <p:nvSpPr>
          <p:cNvPr id="1119" name="Google Shape;1119;p424"/>
          <p:cNvSpPr txBox="1"/>
          <p:nvPr/>
        </p:nvSpPr>
        <p:spPr>
          <a:xfrm>
            <a:off x="2049462" y="5380037"/>
            <a:ext cx="9175750" cy="795337"/>
          </a:xfrm>
          <a:prstGeom prst="rect">
            <a:avLst/>
          </a:prstGeom>
          <a:noFill/>
          <a:ln>
            <a:noFill/>
          </a:ln>
        </p:spPr>
        <p:txBody>
          <a:bodyPr spcFirstLastPara="1" wrap="square" lIns="108825" tIns="54400" rIns="108825" bIns="54400" anchor="t" anchorCtr="0">
            <a:noAutofit/>
          </a:bodyPr>
          <a:lstStyle/>
          <a:p>
            <a:pPr marL="0" marR="0" lvl="0" indent="0" algn="l" rtl="0">
              <a:lnSpc>
                <a:spcPct val="100000"/>
              </a:lnSpc>
              <a:spcBef>
                <a:spcPts val="0"/>
              </a:spcBef>
              <a:spcAft>
                <a:spcPts val="0"/>
              </a:spcAft>
              <a:buClr>
                <a:srgbClr val="000000"/>
              </a:buClr>
              <a:buSzPts val="3400"/>
              <a:buFont typeface="Times New Roman"/>
              <a:buNone/>
            </a:pPr>
            <a:r>
              <a:rPr lang="en-US" sz="3400" b="0" i="0" u="none">
                <a:solidFill>
                  <a:srgbClr val="000000"/>
                </a:solidFill>
                <a:latin typeface="Times New Roman"/>
                <a:ea typeface="Times New Roman"/>
                <a:cs typeface="Times New Roman"/>
                <a:sym typeface="Times New Roman"/>
              </a:rPr>
              <a:t>Chuẩn bị: Luyện nói câu chuyện về gia đình em.</a:t>
            </a:r>
            <a:endParaRPr/>
          </a:p>
        </p:txBody>
      </p:sp>
      <p:pic>
        <p:nvPicPr>
          <p:cNvPr id="1120" name="Google Shape;1120;p424"/>
          <p:cNvPicPr preferRelativeResize="0"/>
          <p:nvPr/>
        </p:nvPicPr>
        <p:blipFill rotWithShape="1">
          <a:blip r:embed="rId3">
            <a:alphaModFix/>
          </a:blip>
          <a:srcRect/>
          <a:stretch/>
        </p:blipFill>
        <p:spPr>
          <a:xfrm>
            <a:off x="749300" y="5284787"/>
            <a:ext cx="889000" cy="8905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fade">
                                      <p:cBhvr>
                                        <p:cTn id="7" dur="500"/>
                                        <p:tgtEl>
                                          <p:spTgt spid="1116"/>
                                        </p:tgtEl>
                                      </p:cBhvr>
                                    </p:animEffect>
                                  </p:childTnLst>
                                </p:cTn>
                              </p:par>
                              <p:par>
                                <p:cTn id="8" presetID="10" presetClass="entr" presetSubtype="0" fill="hold" nodeType="withEffect">
                                  <p:stCondLst>
                                    <p:cond delay="0"/>
                                  </p:stCondLst>
                                  <p:childTnLst>
                                    <p:set>
                                      <p:cBhvr>
                                        <p:cTn id="9" dur="1" fill="hold">
                                          <p:stCondLst>
                                            <p:cond delay="0"/>
                                          </p:stCondLst>
                                        </p:cTn>
                                        <p:tgtEl>
                                          <p:spTgt spid="1115"/>
                                        </p:tgtEl>
                                        <p:attrNameLst>
                                          <p:attrName>style.visibility</p:attrName>
                                        </p:attrNameLst>
                                      </p:cBhvr>
                                      <p:to>
                                        <p:strVal val="visible"/>
                                      </p:to>
                                    </p:set>
                                    <p:animEffect transition="in" filter="fade">
                                      <p:cBhvr>
                                        <p:cTn id="10" dur="500"/>
                                        <p:tgtEl>
                                          <p:spTgt spid="11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18"/>
                                        </p:tgtEl>
                                        <p:attrNameLst>
                                          <p:attrName>style.visibility</p:attrName>
                                        </p:attrNameLst>
                                      </p:cBhvr>
                                      <p:to>
                                        <p:strVal val="visible"/>
                                      </p:to>
                                    </p:set>
                                    <p:animEffect transition="in" filter="fade">
                                      <p:cBhvr>
                                        <p:cTn id="15" dur="500"/>
                                        <p:tgtEl>
                                          <p:spTgt spid="1118"/>
                                        </p:tgtEl>
                                      </p:cBhvr>
                                    </p:animEffect>
                                  </p:childTnLst>
                                </p:cTn>
                              </p:par>
                              <p:par>
                                <p:cTn id="16" presetID="10" presetClass="entr" presetSubtype="0" fill="hold" nodeType="withEffect">
                                  <p:stCondLst>
                                    <p:cond delay="0"/>
                                  </p:stCondLst>
                                  <p:childTnLst>
                                    <p:set>
                                      <p:cBhvr>
                                        <p:cTn id="17" dur="1" fill="hold">
                                          <p:stCondLst>
                                            <p:cond delay="0"/>
                                          </p:stCondLst>
                                        </p:cTn>
                                        <p:tgtEl>
                                          <p:spTgt spid="1117"/>
                                        </p:tgtEl>
                                        <p:attrNameLst>
                                          <p:attrName>style.visibility</p:attrName>
                                        </p:attrNameLst>
                                      </p:cBhvr>
                                      <p:to>
                                        <p:strVal val="visible"/>
                                      </p:to>
                                    </p:set>
                                    <p:animEffect transition="in" filter="fade">
                                      <p:cBhvr>
                                        <p:cTn id="18" dur="500"/>
                                        <p:tgtEl>
                                          <p:spTgt spid="11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20"/>
                                        </p:tgtEl>
                                        <p:attrNameLst>
                                          <p:attrName>style.visibility</p:attrName>
                                        </p:attrNameLst>
                                      </p:cBhvr>
                                      <p:to>
                                        <p:strVal val="visible"/>
                                      </p:to>
                                    </p:set>
                                    <p:animEffect transition="in" filter="fade">
                                      <p:cBhvr>
                                        <p:cTn id="23" dur="500"/>
                                        <p:tgtEl>
                                          <p:spTgt spid="1120"/>
                                        </p:tgtEl>
                                      </p:cBhvr>
                                    </p:animEffect>
                                  </p:childTnLst>
                                </p:cTn>
                              </p:par>
                              <p:par>
                                <p:cTn id="24" presetID="10" presetClass="entr" presetSubtype="0" fill="hold" nodeType="withEffect">
                                  <p:stCondLst>
                                    <p:cond delay="0"/>
                                  </p:stCondLst>
                                  <p:childTnLst>
                                    <p:set>
                                      <p:cBhvr>
                                        <p:cTn id="25" dur="1" fill="hold">
                                          <p:stCondLst>
                                            <p:cond delay="0"/>
                                          </p:stCondLst>
                                        </p:cTn>
                                        <p:tgtEl>
                                          <p:spTgt spid="1119"/>
                                        </p:tgtEl>
                                        <p:attrNameLst>
                                          <p:attrName>style.visibility</p:attrName>
                                        </p:attrNameLst>
                                      </p:cBhvr>
                                      <p:to>
                                        <p:strVal val="visible"/>
                                      </p:to>
                                    </p:set>
                                    <p:animEffect transition="in" filter="fade">
                                      <p:cBhvr>
                                        <p:cTn id="26" dur="500"/>
                                        <p:tgtEl>
                                          <p:spTgt spid="1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813"/>
        <p:cNvGrpSpPr/>
        <p:nvPr/>
      </p:nvGrpSpPr>
      <p:grpSpPr>
        <a:xfrm>
          <a:off x="0" y="0"/>
          <a:ext cx="0" cy="0"/>
          <a:chOff x="0" y="0"/>
          <a:chExt cx="0" cy="0"/>
        </a:xfrm>
      </p:grpSpPr>
      <p:pic>
        <p:nvPicPr>
          <p:cNvPr id="814" name="Google Shape;814;p396" descr="花卉"/>
          <p:cNvPicPr preferRelativeResize="0"/>
          <p:nvPr/>
        </p:nvPicPr>
        <p:blipFill rotWithShape="1">
          <a:blip r:embed="rId3">
            <a:alphaModFix/>
          </a:blip>
          <a:srcRect/>
          <a:stretch/>
        </p:blipFill>
        <p:spPr>
          <a:xfrm>
            <a:off x="-1587" y="0"/>
            <a:ext cx="12193587" cy="6858000"/>
          </a:xfrm>
          <a:prstGeom prst="rect">
            <a:avLst/>
          </a:prstGeom>
          <a:noFill/>
          <a:ln>
            <a:noFill/>
          </a:ln>
        </p:spPr>
      </p:pic>
      <p:grpSp>
        <p:nvGrpSpPr>
          <p:cNvPr id="815" name="Google Shape;815;p396"/>
          <p:cNvGrpSpPr/>
          <p:nvPr/>
        </p:nvGrpSpPr>
        <p:grpSpPr>
          <a:xfrm>
            <a:off x="2482850" y="1871662"/>
            <a:ext cx="2201862" cy="2789237"/>
            <a:chOff x="5681" y="3188"/>
            <a:chExt cx="3466" cy="4391"/>
          </a:xfrm>
        </p:grpSpPr>
        <p:cxnSp>
          <p:nvCxnSpPr>
            <p:cNvPr id="816" name="Google Shape;816;p396"/>
            <p:cNvCxnSpPr/>
            <p:nvPr/>
          </p:nvCxnSpPr>
          <p:spPr>
            <a:xfrm>
              <a:off x="5703" y="3195"/>
              <a:ext cx="0" cy="4339"/>
            </a:xfrm>
            <a:prstGeom prst="straightConnector1">
              <a:avLst/>
            </a:prstGeom>
            <a:noFill/>
            <a:ln w="38100" cap="flat" cmpd="sng">
              <a:solidFill>
                <a:srgbClr val="E94B52"/>
              </a:solidFill>
              <a:prstDash val="solid"/>
              <a:miter lim="800000"/>
              <a:headEnd type="none" w="med" len="med"/>
              <a:tailEnd type="none" w="med" len="med"/>
            </a:ln>
          </p:spPr>
        </p:cxnSp>
        <p:cxnSp>
          <p:nvCxnSpPr>
            <p:cNvPr id="817" name="Google Shape;817;p396"/>
            <p:cNvCxnSpPr/>
            <p:nvPr/>
          </p:nvCxnSpPr>
          <p:spPr>
            <a:xfrm rot="10800000" flipH="1">
              <a:off x="5681" y="3210"/>
              <a:ext cx="3466" cy="7"/>
            </a:xfrm>
            <a:prstGeom prst="straightConnector1">
              <a:avLst/>
            </a:prstGeom>
            <a:noFill/>
            <a:ln w="38100" cap="flat" cmpd="sng">
              <a:solidFill>
                <a:srgbClr val="E94B52"/>
              </a:solidFill>
              <a:prstDash val="solid"/>
              <a:miter lim="800000"/>
              <a:headEnd type="none" w="med" len="med"/>
              <a:tailEnd type="none" w="med" len="med"/>
            </a:ln>
          </p:spPr>
        </p:cxnSp>
        <p:cxnSp>
          <p:nvCxnSpPr>
            <p:cNvPr id="818" name="Google Shape;818;p396"/>
            <p:cNvCxnSpPr/>
            <p:nvPr/>
          </p:nvCxnSpPr>
          <p:spPr>
            <a:xfrm rot="10800000" flipH="1">
              <a:off x="5681" y="7527"/>
              <a:ext cx="3466" cy="7"/>
            </a:xfrm>
            <a:prstGeom prst="straightConnector1">
              <a:avLst/>
            </a:prstGeom>
            <a:noFill/>
            <a:ln w="38100" cap="flat" cmpd="sng">
              <a:solidFill>
                <a:srgbClr val="E94B52"/>
              </a:solidFill>
              <a:prstDash val="solid"/>
              <a:miter lim="800000"/>
              <a:headEnd type="none" w="med" len="med"/>
              <a:tailEnd type="none" w="med" len="med"/>
            </a:ln>
          </p:spPr>
        </p:cxnSp>
        <p:cxnSp>
          <p:nvCxnSpPr>
            <p:cNvPr id="819" name="Google Shape;819;p396"/>
            <p:cNvCxnSpPr/>
            <p:nvPr/>
          </p:nvCxnSpPr>
          <p:spPr>
            <a:xfrm rot="10800000">
              <a:off x="9117" y="3188"/>
              <a:ext cx="7" cy="875"/>
            </a:xfrm>
            <a:prstGeom prst="straightConnector1">
              <a:avLst/>
            </a:prstGeom>
            <a:noFill/>
            <a:ln w="38100" cap="flat" cmpd="sng">
              <a:solidFill>
                <a:srgbClr val="E94B52"/>
              </a:solidFill>
              <a:prstDash val="solid"/>
              <a:miter lim="800000"/>
              <a:headEnd type="none" w="med" len="med"/>
              <a:tailEnd type="none" w="med" len="med"/>
            </a:ln>
          </p:spPr>
        </p:cxnSp>
        <p:cxnSp>
          <p:nvCxnSpPr>
            <p:cNvPr id="820" name="Google Shape;820;p396"/>
            <p:cNvCxnSpPr/>
            <p:nvPr/>
          </p:nvCxnSpPr>
          <p:spPr>
            <a:xfrm rot="10800000">
              <a:off x="9107" y="6704"/>
              <a:ext cx="10" cy="875"/>
            </a:xfrm>
            <a:prstGeom prst="straightConnector1">
              <a:avLst/>
            </a:prstGeom>
            <a:noFill/>
            <a:ln w="38100" cap="flat" cmpd="sng">
              <a:solidFill>
                <a:srgbClr val="E94B52"/>
              </a:solidFill>
              <a:prstDash val="solid"/>
              <a:miter lim="800000"/>
              <a:headEnd type="none" w="med" len="med"/>
              <a:tailEnd type="none" w="med" len="med"/>
            </a:ln>
          </p:spPr>
        </p:cxnSp>
      </p:grpSp>
      <p:sp>
        <p:nvSpPr>
          <p:cNvPr id="821" name="Google Shape;821;p396"/>
          <p:cNvSpPr txBox="1"/>
          <p:nvPr/>
        </p:nvSpPr>
        <p:spPr>
          <a:xfrm>
            <a:off x="2711450" y="2747962"/>
            <a:ext cx="8701087" cy="1014412"/>
          </a:xfrm>
          <a:prstGeom prst="rect">
            <a:avLst/>
          </a:prstGeom>
          <a:noFill/>
          <a:ln>
            <a:noFill/>
          </a:ln>
        </p:spPr>
        <p:txBody>
          <a:bodyPr spcFirstLastPara="1" wrap="square" lIns="90250" tIns="45175" rIns="90250" bIns="45175" anchor="t" anchorCtr="0">
            <a:spAutoFit/>
          </a:bodyPr>
          <a:lstStyle/>
          <a:p>
            <a:pPr marL="0" marR="0" lvl="0" indent="0" algn="ctr" rtl="0">
              <a:lnSpc>
                <a:spcPct val="100000"/>
              </a:lnSpc>
              <a:spcBef>
                <a:spcPts val="0"/>
              </a:spcBef>
              <a:spcAft>
                <a:spcPts val="0"/>
              </a:spcAft>
              <a:buClr>
                <a:srgbClr val="FF0000"/>
              </a:buClr>
              <a:buSzPts val="6000"/>
              <a:buFont typeface="Times New Roman"/>
              <a:buNone/>
            </a:pPr>
            <a:r>
              <a:rPr lang="en-US" sz="6000" b="1" i="0" u="none" strike="noStrike" cap="none">
                <a:solidFill>
                  <a:srgbClr val="FF0000"/>
                </a:solidFill>
                <a:latin typeface="Times New Roman"/>
                <a:ea typeface="Times New Roman"/>
                <a:cs typeface="Times New Roman"/>
                <a:sym typeface="Times New Roman"/>
              </a:rPr>
              <a:t>I. NHÂN HÓA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pic>
        <p:nvPicPr>
          <p:cNvPr id="1125" name="Google Shape;1125;p425"/>
          <p:cNvPicPr preferRelativeResize="0"/>
          <p:nvPr/>
        </p:nvPicPr>
        <p:blipFill rotWithShape="1">
          <a:blip r:embed="rId3">
            <a:alphaModFix/>
          </a:blip>
          <a:srcRect b="20491"/>
          <a:stretch/>
        </p:blipFill>
        <p:spPr>
          <a:xfrm>
            <a:off x="604837" y="171450"/>
            <a:ext cx="10891837" cy="6457950"/>
          </a:xfrm>
          <a:prstGeom prst="rect">
            <a:avLst/>
          </a:prstGeom>
          <a:noFill/>
          <a:ln>
            <a:noFill/>
          </a:ln>
        </p:spPr>
      </p:pic>
      <p:grpSp>
        <p:nvGrpSpPr>
          <p:cNvPr id="1126" name="Google Shape;1126;p425"/>
          <p:cNvGrpSpPr/>
          <p:nvPr/>
        </p:nvGrpSpPr>
        <p:grpSpPr>
          <a:xfrm>
            <a:off x="2811462" y="344487"/>
            <a:ext cx="7034212" cy="5295900"/>
            <a:chOff x="-558688" y="0"/>
            <a:chExt cx="9107943" cy="6858000"/>
          </a:xfrm>
        </p:grpSpPr>
        <p:pic>
          <p:nvPicPr>
            <p:cNvPr id="1127" name="Google Shape;1127;p425"/>
            <p:cNvPicPr preferRelativeResize="0"/>
            <p:nvPr/>
          </p:nvPicPr>
          <p:blipFill rotWithShape="1">
            <a:blip r:embed="rId4">
              <a:alphaModFix/>
            </a:blip>
            <a:srcRect/>
            <a:stretch/>
          </p:blipFill>
          <p:spPr>
            <a:xfrm>
              <a:off x="-558688" y="0"/>
              <a:ext cx="9107943" cy="6858000"/>
            </a:xfrm>
            <a:prstGeom prst="rect">
              <a:avLst/>
            </a:prstGeom>
            <a:noFill/>
            <a:ln>
              <a:noFill/>
            </a:ln>
          </p:spPr>
        </p:pic>
        <p:pic>
          <p:nvPicPr>
            <p:cNvPr id="1128" name="Google Shape;1128;p425"/>
            <p:cNvPicPr preferRelativeResize="0"/>
            <p:nvPr/>
          </p:nvPicPr>
          <p:blipFill rotWithShape="1">
            <a:blip r:embed="rId5">
              <a:alphaModFix/>
            </a:blip>
            <a:srcRect/>
            <a:stretch/>
          </p:blipFill>
          <p:spPr>
            <a:xfrm>
              <a:off x="-183716" y="279400"/>
              <a:ext cx="8362072" cy="6299199"/>
            </a:xfrm>
            <a:prstGeom prst="rect">
              <a:avLst/>
            </a:prstGeom>
            <a:noFill/>
            <a:ln>
              <a:noFill/>
            </a:ln>
          </p:spPr>
        </p:pic>
      </p:grpSp>
      <p:sp>
        <p:nvSpPr>
          <p:cNvPr id="1129" name="Google Shape;1129;p425"/>
          <p:cNvSpPr txBox="1"/>
          <p:nvPr/>
        </p:nvSpPr>
        <p:spPr>
          <a:xfrm>
            <a:off x="3424237" y="1592262"/>
            <a:ext cx="5254625" cy="2798762"/>
          </a:xfrm>
          <a:prstGeom prst="rect">
            <a:avLst/>
          </a:prstGeom>
          <a:noFill/>
          <a:ln>
            <a:noFill/>
          </a:ln>
        </p:spPr>
        <p:txBody>
          <a:bodyPr spcFirstLastPara="1" wrap="square" lIns="90375" tIns="45175" rIns="90375" bIns="45175" anchor="t" anchorCtr="0">
            <a:spAutoFit/>
          </a:bodyPr>
          <a:lstStyle/>
          <a:p>
            <a:pPr marL="0" marR="0" lvl="0" indent="0" algn="ctr" rtl="0">
              <a:lnSpc>
                <a:spcPct val="100000"/>
              </a:lnSpc>
              <a:spcBef>
                <a:spcPts val="0"/>
              </a:spcBef>
              <a:spcAft>
                <a:spcPts val="0"/>
              </a:spcAft>
              <a:buClr>
                <a:srgbClr val="5F91B0"/>
              </a:buClr>
              <a:buSzPts val="8800"/>
              <a:buFont typeface="Times New Roman"/>
              <a:buNone/>
            </a:pPr>
            <a:r>
              <a:rPr lang="en-US" sz="8800" b="0" i="0" u="none">
                <a:solidFill>
                  <a:srgbClr val="5F91B0"/>
                </a:solidFill>
                <a:latin typeface="Times New Roman"/>
                <a:ea typeface="Times New Roman"/>
                <a:cs typeface="Times New Roman"/>
                <a:sym typeface="Times New Roman"/>
              </a:rPr>
              <a:t>Tạm biệt các em!</a:t>
            </a:r>
            <a:endParaRPr/>
          </a:p>
        </p:txBody>
      </p:sp>
      <p:pic>
        <p:nvPicPr>
          <p:cNvPr id="1130" name="Google Shape;1130;p425"/>
          <p:cNvPicPr preferRelativeResize="0"/>
          <p:nvPr/>
        </p:nvPicPr>
        <p:blipFill rotWithShape="1">
          <a:blip r:embed="rId6">
            <a:alphaModFix/>
          </a:blip>
          <a:srcRect/>
          <a:stretch/>
        </p:blipFill>
        <p:spPr>
          <a:xfrm rot="3300000">
            <a:off x="8035925" y="144462"/>
            <a:ext cx="1063625" cy="1355725"/>
          </a:xfrm>
          <a:prstGeom prst="rect">
            <a:avLst/>
          </a:prstGeom>
          <a:noFill/>
          <a:ln>
            <a:noFill/>
          </a:ln>
        </p:spPr>
      </p:pic>
      <p:pic>
        <p:nvPicPr>
          <p:cNvPr id="1131" name="Google Shape;1131;p425"/>
          <p:cNvPicPr preferRelativeResize="0"/>
          <p:nvPr/>
        </p:nvPicPr>
        <p:blipFill rotWithShape="1">
          <a:blip r:embed="rId7">
            <a:alphaModFix/>
          </a:blip>
          <a:srcRect/>
          <a:stretch/>
        </p:blipFill>
        <p:spPr>
          <a:xfrm>
            <a:off x="8745537" y="1776412"/>
            <a:ext cx="3852862" cy="435768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5"/>
                                        </p:tgtEl>
                                        <p:attrNameLst>
                                          <p:attrName>style.visibility</p:attrName>
                                        </p:attrNameLst>
                                      </p:cBhvr>
                                      <p:to>
                                        <p:strVal val="visible"/>
                                      </p:to>
                                    </p:set>
                                    <p:animEffect transition="in" filter="fade">
                                      <p:cBhvr>
                                        <p:cTn id="7" dur="1000"/>
                                        <p:tgtEl>
                                          <p:spTgt spid="112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29"/>
                                        </p:tgtEl>
                                        <p:attrNameLst>
                                          <p:attrName>style.visibility</p:attrName>
                                        </p:attrNameLst>
                                      </p:cBhvr>
                                      <p:to>
                                        <p:strVal val="visible"/>
                                      </p:to>
                                    </p:set>
                                    <p:animEffect transition="in" filter="fade">
                                      <p:cBhvr>
                                        <p:cTn id="11" dur="750"/>
                                        <p:tgtEl>
                                          <p:spTgt spid="1129"/>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1130"/>
                                        </p:tgtEl>
                                        <p:attrNameLst>
                                          <p:attrName>style.visibility</p:attrName>
                                        </p:attrNameLst>
                                      </p:cBhvr>
                                      <p:to>
                                        <p:strVal val="visible"/>
                                      </p:to>
                                    </p:set>
                                    <p:animEffect transition="in" filter="fade">
                                      <p:cBhvr>
                                        <p:cTn id="15" dur="750"/>
                                        <p:tgtEl>
                                          <p:spTgt spid="1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397"/>
          <p:cNvSpPr txBox="1"/>
          <p:nvPr/>
        </p:nvSpPr>
        <p:spPr>
          <a:xfrm>
            <a:off x="0" y="228600"/>
            <a:ext cx="5384800" cy="366712"/>
          </a:xfrm>
          <a:prstGeom prst="rect">
            <a:avLst/>
          </a:prstGeom>
          <a:noFill/>
          <a:ln>
            <a:noFill/>
          </a:ln>
        </p:spPr>
        <p:txBody>
          <a:bodyPr spcFirstLastPara="1" wrap="square" lIns="90375" tIns="45175" rIns="90375" bIns="451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a:solidFill>
                  <a:srgbClr val="000000"/>
                </a:solidFill>
                <a:latin typeface="Arial"/>
                <a:ea typeface="Arial"/>
                <a:cs typeface="Arial"/>
                <a:sym typeface="Arial"/>
              </a:rPr>
              <a:t>NHÂN HOÁ </a:t>
            </a:r>
            <a:endParaRPr/>
          </a:p>
        </p:txBody>
      </p:sp>
      <p:pic>
        <p:nvPicPr>
          <p:cNvPr id="827" name="Google Shape;827;p397" descr="191003"/>
          <p:cNvPicPr preferRelativeResize="0"/>
          <p:nvPr/>
        </p:nvPicPr>
        <p:blipFill rotWithShape="1">
          <a:blip r:embed="rId3">
            <a:alphaModFix/>
          </a:blip>
          <a:srcRect/>
          <a:stretch/>
        </p:blipFill>
        <p:spPr>
          <a:xfrm>
            <a:off x="0" y="0"/>
            <a:ext cx="12293600" cy="6858000"/>
          </a:xfrm>
          <a:prstGeom prst="rect">
            <a:avLst/>
          </a:prstGeom>
          <a:noFill/>
          <a:ln>
            <a:noFill/>
          </a:ln>
        </p:spPr>
      </p:pic>
      <p:sp>
        <p:nvSpPr>
          <p:cNvPr id="828" name="Google Shape;828;p397"/>
          <p:cNvSpPr txBox="1"/>
          <p:nvPr/>
        </p:nvSpPr>
        <p:spPr>
          <a:xfrm>
            <a:off x="6705600" y="1219200"/>
            <a:ext cx="6299200" cy="4800600"/>
          </a:xfrm>
          <a:prstGeom prst="rect">
            <a:avLst/>
          </a:prstGeom>
          <a:solidFill>
            <a:srgbClr val="FAFCA2"/>
          </a:solidFill>
          <a:ln>
            <a:noFill/>
          </a:ln>
        </p:spPr>
        <p:txBody>
          <a:bodyPr spcFirstLastPara="1" wrap="square" lIns="90375" tIns="45175" rIns="90375" bIns="45175" anchor="t" anchorCtr="0">
            <a:spAutoFit/>
          </a:bodyPr>
          <a:lstStyle/>
          <a:p>
            <a:pPr marL="0" marR="0" lvl="0" indent="0" algn="l" rtl="0">
              <a:lnSpc>
                <a:spcPct val="100000"/>
              </a:lnSpc>
              <a:spcBef>
                <a:spcPts val="0"/>
              </a:spcBef>
              <a:spcAft>
                <a:spcPts val="0"/>
              </a:spcAft>
              <a:buClr>
                <a:srgbClr val="D60093"/>
              </a:buClr>
              <a:buSzPts val="2400"/>
              <a:buFont typeface="Times New Roman"/>
              <a:buNone/>
            </a:pPr>
            <a:r>
              <a:rPr lang="en-US" sz="2400" b="1" i="0" u="none">
                <a:solidFill>
                  <a:srgbClr val="D60093"/>
                </a:solidFill>
                <a:latin typeface="Times New Roman"/>
                <a:ea typeface="Times New Roman"/>
                <a:cs typeface="Times New Roman"/>
                <a:sym typeface="Times New Roman"/>
              </a:rPr>
              <a:t>Ông trời </a:t>
            </a:r>
            <a:endParaRPr/>
          </a:p>
          <a:p>
            <a:pPr marL="0" marR="0" lvl="0" indent="0" algn="l" rtl="0">
              <a:lnSpc>
                <a:spcPct val="100000"/>
              </a:lnSpc>
              <a:spcBef>
                <a:spcPts val="1200"/>
              </a:spcBef>
              <a:spcAft>
                <a:spcPts val="0"/>
              </a:spcAft>
              <a:buClr>
                <a:srgbClr val="D60093"/>
              </a:buClr>
              <a:buSzPts val="2400"/>
              <a:buFont typeface="Times New Roman"/>
              <a:buNone/>
            </a:pPr>
            <a:r>
              <a:rPr lang="en-US" sz="2400" b="1" i="0" u="none">
                <a:solidFill>
                  <a:srgbClr val="D60093"/>
                </a:solidFill>
                <a:latin typeface="Times New Roman"/>
                <a:ea typeface="Times New Roman"/>
                <a:cs typeface="Times New Roman"/>
                <a:sym typeface="Times New Roman"/>
              </a:rPr>
              <a:t>Mặc áo giáp đen</a:t>
            </a:r>
            <a:endParaRPr/>
          </a:p>
          <a:p>
            <a:pPr marL="0" marR="0" lvl="0" indent="0" algn="l" rtl="0">
              <a:lnSpc>
                <a:spcPct val="100000"/>
              </a:lnSpc>
              <a:spcBef>
                <a:spcPts val="1200"/>
              </a:spcBef>
              <a:spcAft>
                <a:spcPts val="0"/>
              </a:spcAft>
              <a:buClr>
                <a:srgbClr val="D60093"/>
              </a:buClr>
              <a:buSzPts val="2400"/>
              <a:buFont typeface="Times New Roman"/>
              <a:buNone/>
            </a:pPr>
            <a:r>
              <a:rPr lang="en-US" sz="2400" b="1" i="0" u="none">
                <a:solidFill>
                  <a:srgbClr val="D60093"/>
                </a:solidFill>
                <a:latin typeface="Times New Roman"/>
                <a:ea typeface="Times New Roman"/>
                <a:cs typeface="Times New Roman"/>
                <a:sym typeface="Times New Roman"/>
              </a:rPr>
              <a:t>Ra trận</a:t>
            </a:r>
            <a:endParaRPr/>
          </a:p>
          <a:p>
            <a:pPr marL="0" marR="0" lvl="0" indent="0" algn="l" rtl="0">
              <a:lnSpc>
                <a:spcPct val="100000"/>
              </a:lnSpc>
              <a:spcBef>
                <a:spcPts val="1200"/>
              </a:spcBef>
              <a:spcAft>
                <a:spcPts val="0"/>
              </a:spcAft>
              <a:buClr>
                <a:srgbClr val="D60093"/>
              </a:buClr>
              <a:buSzPts val="2400"/>
              <a:buFont typeface="Times New Roman"/>
              <a:buNone/>
            </a:pPr>
            <a:r>
              <a:rPr lang="en-US" sz="2400" b="1" i="0" u="none">
                <a:solidFill>
                  <a:srgbClr val="D60093"/>
                </a:solidFill>
                <a:latin typeface="Times New Roman"/>
                <a:ea typeface="Times New Roman"/>
                <a:cs typeface="Times New Roman"/>
                <a:sym typeface="Times New Roman"/>
              </a:rPr>
              <a:t>Muôn nghìn cây mía</a:t>
            </a:r>
            <a:endParaRPr/>
          </a:p>
          <a:p>
            <a:pPr marL="0" marR="0" lvl="0" indent="0" algn="l" rtl="0">
              <a:lnSpc>
                <a:spcPct val="100000"/>
              </a:lnSpc>
              <a:spcBef>
                <a:spcPts val="1200"/>
              </a:spcBef>
              <a:spcAft>
                <a:spcPts val="0"/>
              </a:spcAft>
              <a:buClr>
                <a:srgbClr val="D60093"/>
              </a:buClr>
              <a:buSzPts val="2400"/>
              <a:buFont typeface="Times New Roman"/>
              <a:buNone/>
            </a:pPr>
            <a:r>
              <a:rPr lang="en-US" sz="2400" b="1" i="0" u="none">
                <a:solidFill>
                  <a:srgbClr val="D60093"/>
                </a:solidFill>
                <a:latin typeface="Times New Roman"/>
                <a:ea typeface="Times New Roman"/>
                <a:cs typeface="Times New Roman"/>
                <a:sym typeface="Times New Roman"/>
              </a:rPr>
              <a:t>Múa gươm</a:t>
            </a:r>
            <a:endParaRPr/>
          </a:p>
          <a:p>
            <a:pPr marL="0" marR="0" lvl="0" indent="0" algn="l" rtl="0">
              <a:lnSpc>
                <a:spcPct val="100000"/>
              </a:lnSpc>
              <a:spcBef>
                <a:spcPts val="1200"/>
              </a:spcBef>
              <a:spcAft>
                <a:spcPts val="0"/>
              </a:spcAft>
              <a:buClr>
                <a:srgbClr val="D60093"/>
              </a:buClr>
              <a:buSzPts val="2400"/>
              <a:buFont typeface="Times New Roman"/>
              <a:buNone/>
            </a:pPr>
            <a:r>
              <a:rPr lang="en-US" sz="2400" b="1" i="0" u="none">
                <a:solidFill>
                  <a:srgbClr val="D60093"/>
                </a:solidFill>
                <a:latin typeface="Times New Roman"/>
                <a:ea typeface="Times New Roman"/>
                <a:cs typeface="Times New Roman"/>
                <a:sym typeface="Times New Roman"/>
              </a:rPr>
              <a:t>Kiến </a:t>
            </a:r>
            <a:endParaRPr/>
          </a:p>
          <a:p>
            <a:pPr marL="0" marR="0" lvl="0" indent="0" algn="l" rtl="0">
              <a:lnSpc>
                <a:spcPct val="100000"/>
              </a:lnSpc>
              <a:spcBef>
                <a:spcPts val="1200"/>
              </a:spcBef>
              <a:spcAft>
                <a:spcPts val="0"/>
              </a:spcAft>
              <a:buClr>
                <a:srgbClr val="D60093"/>
              </a:buClr>
              <a:buSzPts val="2400"/>
              <a:buFont typeface="Times New Roman"/>
              <a:buNone/>
            </a:pPr>
            <a:r>
              <a:rPr lang="en-US" sz="2400" b="1" i="0" u="none">
                <a:solidFill>
                  <a:srgbClr val="D60093"/>
                </a:solidFill>
                <a:latin typeface="Times New Roman"/>
                <a:ea typeface="Times New Roman"/>
                <a:cs typeface="Times New Roman"/>
                <a:sym typeface="Times New Roman"/>
              </a:rPr>
              <a:t>Hành quân </a:t>
            </a:r>
            <a:endParaRPr/>
          </a:p>
          <a:p>
            <a:pPr marL="0" marR="0" lvl="0" indent="0" algn="l" rtl="0">
              <a:lnSpc>
                <a:spcPct val="100000"/>
              </a:lnSpc>
              <a:spcBef>
                <a:spcPts val="1200"/>
              </a:spcBef>
              <a:spcAft>
                <a:spcPts val="0"/>
              </a:spcAft>
              <a:buClr>
                <a:srgbClr val="D60093"/>
              </a:buClr>
              <a:buSzPts val="2400"/>
              <a:buFont typeface="Times New Roman"/>
              <a:buNone/>
            </a:pPr>
            <a:r>
              <a:rPr lang="en-US" sz="2400" b="1" i="0" u="none">
                <a:solidFill>
                  <a:srgbClr val="D60093"/>
                </a:solidFill>
                <a:latin typeface="Times New Roman"/>
                <a:ea typeface="Times New Roman"/>
                <a:cs typeface="Times New Roman"/>
                <a:sym typeface="Times New Roman"/>
              </a:rPr>
              <a:t>Đầy đường</a:t>
            </a:r>
            <a:endParaRPr/>
          </a:p>
          <a:p>
            <a:pPr marL="0" marR="0" lvl="0" indent="0" algn="l" rtl="0">
              <a:lnSpc>
                <a:spcPct val="100000"/>
              </a:lnSpc>
              <a:spcBef>
                <a:spcPts val="1000"/>
              </a:spcBef>
              <a:spcAft>
                <a:spcPts val="0"/>
              </a:spcAft>
              <a:buClr>
                <a:srgbClr val="D60093"/>
              </a:buClr>
              <a:buSzPts val="2000"/>
              <a:buFont typeface="Times New Roman"/>
              <a:buNone/>
            </a:pPr>
            <a:r>
              <a:rPr lang="en-US" sz="2000" b="1" i="0" u="none">
                <a:solidFill>
                  <a:srgbClr val="D60093"/>
                </a:solidFill>
                <a:latin typeface="Times New Roman"/>
                <a:ea typeface="Times New Roman"/>
                <a:cs typeface="Times New Roman"/>
                <a:sym typeface="Times New Roman"/>
              </a:rPr>
              <a:t>                        ( Trần Đăng Khoa )</a:t>
            </a:r>
            <a:endParaRPr/>
          </a:p>
        </p:txBody>
      </p:sp>
      <p:sp>
        <p:nvSpPr>
          <p:cNvPr id="829" name="Google Shape;829;p397"/>
          <p:cNvSpPr/>
          <p:nvPr/>
        </p:nvSpPr>
        <p:spPr>
          <a:xfrm>
            <a:off x="747712" y="384175"/>
            <a:ext cx="5384800" cy="5867400"/>
          </a:xfrm>
          <a:prstGeom prst="wave">
            <a:avLst>
              <a:gd name="adj1" fmla="val 12500"/>
              <a:gd name="adj2" fmla="val 0"/>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0375" tIns="45175" rIns="90375" bIns="45175" anchor="ctr" anchorCtr="0">
            <a:noAutofit/>
          </a:bodyPr>
          <a:lstStyle/>
          <a:p>
            <a:pPr marL="0" marR="0" lvl="0" indent="0" algn="ctr" rtl="0">
              <a:lnSpc>
                <a:spcPct val="100000"/>
              </a:lnSpc>
              <a:spcBef>
                <a:spcPts val="0"/>
              </a:spcBef>
              <a:spcAft>
                <a:spcPts val="0"/>
              </a:spcAft>
              <a:buClr>
                <a:srgbClr val="FF0000"/>
              </a:buClr>
              <a:buSzPts val="2400"/>
              <a:buFont typeface="Times New Roman"/>
              <a:buNone/>
            </a:pPr>
            <a:r>
              <a:rPr lang="en-US" sz="2400" b="1" i="1" u="none">
                <a:solidFill>
                  <a:srgbClr val="FF0000"/>
                </a:solidFill>
                <a:latin typeface="Times New Roman"/>
                <a:ea typeface="Times New Roman"/>
                <a:cs typeface="Times New Roman"/>
                <a:sym typeface="Times New Roman"/>
              </a:rPr>
              <a:t> </a:t>
            </a:r>
            <a:endParaRPr/>
          </a:p>
        </p:txBody>
      </p:sp>
      <p:cxnSp>
        <p:nvCxnSpPr>
          <p:cNvPr id="830" name="Google Shape;830;p397"/>
          <p:cNvCxnSpPr/>
          <p:nvPr/>
        </p:nvCxnSpPr>
        <p:spPr>
          <a:xfrm>
            <a:off x="6756400" y="2160587"/>
            <a:ext cx="1117600" cy="0"/>
          </a:xfrm>
          <a:prstGeom prst="straightConnector1">
            <a:avLst/>
          </a:prstGeom>
          <a:noFill/>
          <a:ln w="28575" cap="flat" cmpd="sng">
            <a:solidFill>
              <a:schemeClr val="accent2"/>
            </a:solidFill>
            <a:prstDash val="solid"/>
            <a:miter lim="800000"/>
            <a:headEnd type="none" w="med" len="med"/>
            <a:tailEnd type="none" w="med" len="med"/>
          </a:ln>
        </p:spPr>
      </p:cxnSp>
      <p:cxnSp>
        <p:nvCxnSpPr>
          <p:cNvPr id="831" name="Google Shape;831;p397"/>
          <p:cNvCxnSpPr/>
          <p:nvPr/>
        </p:nvCxnSpPr>
        <p:spPr>
          <a:xfrm>
            <a:off x="6756400" y="2716212"/>
            <a:ext cx="1066800" cy="0"/>
          </a:xfrm>
          <a:prstGeom prst="straightConnector1">
            <a:avLst/>
          </a:prstGeom>
          <a:noFill/>
          <a:ln w="28575" cap="flat" cmpd="sng">
            <a:solidFill>
              <a:schemeClr val="accent2"/>
            </a:solidFill>
            <a:prstDash val="solid"/>
            <a:miter lim="800000"/>
            <a:headEnd type="none" w="med" len="med"/>
            <a:tailEnd type="none" w="med" len="med"/>
          </a:ln>
        </p:spPr>
      </p:cxnSp>
      <p:cxnSp>
        <p:nvCxnSpPr>
          <p:cNvPr id="832" name="Google Shape;832;p397"/>
          <p:cNvCxnSpPr/>
          <p:nvPr/>
        </p:nvCxnSpPr>
        <p:spPr>
          <a:xfrm>
            <a:off x="6802437" y="3886200"/>
            <a:ext cx="1381125" cy="0"/>
          </a:xfrm>
          <a:prstGeom prst="straightConnector1">
            <a:avLst/>
          </a:prstGeom>
          <a:noFill/>
          <a:ln w="28575" cap="flat" cmpd="sng">
            <a:solidFill>
              <a:schemeClr val="accent2"/>
            </a:solidFill>
            <a:prstDash val="solid"/>
            <a:miter lim="800000"/>
            <a:headEnd type="none" w="med" len="med"/>
            <a:tailEnd type="none" w="med" len="med"/>
          </a:ln>
        </p:spPr>
      </p:cxnSp>
      <p:cxnSp>
        <p:nvCxnSpPr>
          <p:cNvPr id="833" name="Google Shape;833;p397"/>
          <p:cNvCxnSpPr/>
          <p:nvPr/>
        </p:nvCxnSpPr>
        <p:spPr>
          <a:xfrm>
            <a:off x="6775450" y="4953000"/>
            <a:ext cx="1408112" cy="0"/>
          </a:xfrm>
          <a:prstGeom prst="straightConnector1">
            <a:avLst/>
          </a:prstGeom>
          <a:noFill/>
          <a:ln w="28575" cap="flat" cmpd="sng">
            <a:solidFill>
              <a:schemeClr val="accent2"/>
            </a:solidFill>
            <a:prstDash val="solid"/>
            <a:miter lim="800000"/>
            <a:headEnd type="none" w="med" len="med"/>
            <a:tailEnd type="none" w="med" len="med"/>
          </a:ln>
        </p:spPr>
      </p:cxnSp>
      <p:cxnSp>
        <p:nvCxnSpPr>
          <p:cNvPr id="834" name="Google Shape;834;p397"/>
          <p:cNvCxnSpPr/>
          <p:nvPr/>
        </p:nvCxnSpPr>
        <p:spPr>
          <a:xfrm>
            <a:off x="7385050" y="1628775"/>
            <a:ext cx="711200" cy="0"/>
          </a:xfrm>
          <a:prstGeom prst="straightConnector1">
            <a:avLst/>
          </a:prstGeom>
          <a:noFill/>
          <a:ln w="28575" cap="flat" cmpd="sng">
            <a:solidFill>
              <a:srgbClr val="FF0000"/>
            </a:solidFill>
            <a:prstDash val="solid"/>
            <a:miter lim="800000"/>
            <a:headEnd type="none" w="med" len="med"/>
            <a:tailEnd type="none" w="med" len="med"/>
          </a:ln>
        </p:spPr>
      </p:cxnSp>
      <p:cxnSp>
        <p:nvCxnSpPr>
          <p:cNvPr id="835" name="Google Shape;835;p397"/>
          <p:cNvCxnSpPr/>
          <p:nvPr/>
        </p:nvCxnSpPr>
        <p:spPr>
          <a:xfrm rot="10800000" flipH="1">
            <a:off x="8636000" y="3228975"/>
            <a:ext cx="895350" cy="20637"/>
          </a:xfrm>
          <a:prstGeom prst="straightConnector1">
            <a:avLst/>
          </a:prstGeom>
          <a:noFill/>
          <a:ln w="28575" cap="flat" cmpd="sng">
            <a:solidFill>
              <a:srgbClr val="FF0000"/>
            </a:solidFill>
            <a:prstDash val="solid"/>
            <a:miter lim="800000"/>
            <a:headEnd type="none" w="med" len="med"/>
            <a:tailEnd type="none" w="med" len="med"/>
          </a:ln>
        </p:spPr>
      </p:cxnSp>
      <p:cxnSp>
        <p:nvCxnSpPr>
          <p:cNvPr id="836" name="Google Shape;836;p397"/>
          <p:cNvCxnSpPr/>
          <p:nvPr/>
        </p:nvCxnSpPr>
        <p:spPr>
          <a:xfrm>
            <a:off x="6756400" y="4405312"/>
            <a:ext cx="736600" cy="0"/>
          </a:xfrm>
          <a:prstGeom prst="straightConnector1">
            <a:avLst/>
          </a:prstGeom>
          <a:noFill/>
          <a:ln w="28575" cap="flat" cmpd="sng">
            <a:solidFill>
              <a:srgbClr val="FF0000"/>
            </a:solidFill>
            <a:prstDash val="solid"/>
            <a:miter lim="800000"/>
            <a:headEnd type="none" w="med" len="med"/>
            <a:tailEnd type="none" w="med" len="med"/>
          </a:ln>
        </p:spPr>
      </p:cxnSp>
      <p:sp>
        <p:nvSpPr>
          <p:cNvPr id="837" name="Google Shape;837;p397"/>
          <p:cNvSpPr txBox="1"/>
          <p:nvPr/>
        </p:nvSpPr>
        <p:spPr>
          <a:xfrm>
            <a:off x="900112" y="1833562"/>
            <a:ext cx="5080000" cy="2616200"/>
          </a:xfrm>
          <a:prstGeom prst="rect">
            <a:avLst/>
          </a:prstGeom>
          <a:noFill/>
          <a:ln>
            <a:noFill/>
          </a:ln>
        </p:spPr>
        <p:txBody>
          <a:bodyPr spcFirstLastPara="1" wrap="square" lIns="90375" tIns="45175" rIns="90375" bIns="45175" anchor="t" anchorCtr="0">
            <a:spAutoFit/>
          </a:bodyPr>
          <a:lstStyle/>
          <a:p>
            <a:pPr marL="0" marR="0" lvl="0" indent="0" algn="l" rtl="0">
              <a:lnSpc>
                <a:spcPct val="100000"/>
              </a:lnSpc>
              <a:spcBef>
                <a:spcPts val="0"/>
              </a:spcBef>
              <a:spcAft>
                <a:spcPts val="0"/>
              </a:spcAft>
              <a:buClr>
                <a:srgbClr val="FFFFFF"/>
              </a:buClr>
              <a:buSzPts val="3600"/>
              <a:buFont typeface="Times New Roman"/>
              <a:buNone/>
            </a:pPr>
            <a:r>
              <a:rPr lang="en-US" sz="3600" b="1" i="0" u="none">
                <a:solidFill>
                  <a:srgbClr val="FFFFFF"/>
                </a:solidFill>
                <a:latin typeface="Times New Roman"/>
                <a:ea typeface="Times New Roman"/>
                <a:cs typeface="Times New Roman"/>
                <a:sym typeface="Times New Roman"/>
              </a:rPr>
              <a:t>?  </a:t>
            </a:r>
            <a:r>
              <a:rPr lang="en-US" sz="2800" b="1" i="0" u="none">
                <a:solidFill>
                  <a:srgbClr val="FFFFFF"/>
                </a:solidFill>
                <a:latin typeface="Times New Roman"/>
                <a:ea typeface="Times New Roman"/>
                <a:cs typeface="Times New Roman"/>
                <a:sym typeface="Times New Roman"/>
              </a:rPr>
              <a:t>  Các sự vật nào được nói đến trong khổ thơ trên? Các sự vật ấy được miêu tả bằng những từ ngữ, hành động nào?</a:t>
            </a:r>
            <a:endParaRPr/>
          </a:p>
          <a:p>
            <a:pPr marL="0" marR="0" lvl="0" indent="0" algn="l" rtl="0">
              <a:lnSpc>
                <a:spcPct val="100000"/>
              </a:lnSpc>
              <a:spcBef>
                <a:spcPts val="0"/>
              </a:spcBef>
              <a:spcAft>
                <a:spcPts val="0"/>
              </a:spcAft>
              <a:buNone/>
            </a:pPr>
            <a:endParaRPr sz="2800" b="1" i="0" u="none">
              <a:solidFill>
                <a:srgbClr val="FFFFFF"/>
              </a:solidFill>
              <a:latin typeface="Times New Roman"/>
              <a:ea typeface="Times New Roman"/>
              <a:cs typeface="Times New Roman"/>
              <a:sym typeface="Times New Roman"/>
            </a:endParaRPr>
          </a:p>
        </p:txBody>
      </p:sp>
      <p:cxnSp>
        <p:nvCxnSpPr>
          <p:cNvPr id="838" name="Google Shape;838;p397"/>
          <p:cNvCxnSpPr/>
          <p:nvPr/>
        </p:nvCxnSpPr>
        <p:spPr>
          <a:xfrm rot="10800000" flipH="1">
            <a:off x="0" y="533400"/>
            <a:ext cx="12192000" cy="76200"/>
          </a:xfrm>
          <a:prstGeom prst="straightConnector1">
            <a:avLst/>
          </a:prstGeom>
          <a:noFill/>
          <a:ln w="38100" cap="flat" cmpd="sng">
            <a:solidFill>
              <a:schemeClr val="dk1"/>
            </a:solidFill>
            <a:prstDash val="solid"/>
            <a:miter lim="800000"/>
            <a:headEnd type="none" w="med" len="med"/>
            <a:tailEnd type="none" w="med" len="med"/>
          </a:ln>
          <a:effectLst>
            <a:outerShdw blurRad="63500" dist="17960" dir="2700000">
              <a:schemeClr val="lt2"/>
            </a:outerShdw>
          </a:effectLst>
        </p:spPr>
      </p:cxnSp>
      <p:cxnSp>
        <p:nvCxnSpPr>
          <p:cNvPr id="839" name="Google Shape;839;p397"/>
          <p:cNvCxnSpPr/>
          <p:nvPr/>
        </p:nvCxnSpPr>
        <p:spPr>
          <a:xfrm>
            <a:off x="6502400" y="609600"/>
            <a:ext cx="0" cy="6248400"/>
          </a:xfrm>
          <a:prstGeom prst="straightConnector1">
            <a:avLst/>
          </a:prstGeom>
          <a:noFill/>
          <a:ln w="38100" cap="flat" cmpd="sng">
            <a:solidFill>
              <a:schemeClr val="dk1"/>
            </a:solidFill>
            <a:prstDash val="solid"/>
            <a:miter lim="800000"/>
            <a:headEnd type="none" w="med" len="med"/>
            <a:tailEnd type="none" w="med" len="med"/>
          </a:ln>
          <a:effectLst>
            <a:outerShdw blurRad="63500" dist="17960" dir="2700000">
              <a:schemeClr val="lt2"/>
            </a:outerShdw>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7"/>
                                        </p:tgtEl>
                                        <p:attrNameLst>
                                          <p:attrName>style.visibility</p:attrName>
                                        </p:attrNameLst>
                                      </p:cBhvr>
                                      <p:to>
                                        <p:strVal val="visible"/>
                                      </p:to>
                                    </p:set>
                                    <p:animEffect transition="in" filter="fade">
                                      <p:cBhvr>
                                        <p:cTn id="7" dur="500"/>
                                        <p:tgtEl>
                                          <p:spTgt spid="8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8"/>
                                        </p:tgtEl>
                                        <p:attrNameLst>
                                          <p:attrName>style.visibility</p:attrName>
                                        </p:attrNameLst>
                                      </p:cBhvr>
                                      <p:to>
                                        <p:strVal val="visible"/>
                                      </p:to>
                                    </p:set>
                                    <p:animEffect transition="in" filter="fade">
                                      <p:cBhvr>
                                        <p:cTn id="12" dur="2000"/>
                                        <p:tgtEl>
                                          <p:spTgt spid="828"/>
                                        </p:tgtEl>
                                      </p:cBhvr>
                                    </p:animEffect>
                                  </p:childTnLst>
                                </p:cTn>
                              </p:par>
                              <p:par>
                                <p:cTn id="13" presetID="10" presetClass="entr" presetSubtype="0" fill="hold" nodeType="withEffect">
                                  <p:stCondLst>
                                    <p:cond delay="0"/>
                                  </p:stCondLst>
                                  <p:childTnLst>
                                    <p:set>
                                      <p:cBhvr>
                                        <p:cTn id="14" dur="1" fill="hold">
                                          <p:stCondLst>
                                            <p:cond delay="0"/>
                                          </p:stCondLst>
                                        </p:cTn>
                                        <p:tgtEl>
                                          <p:spTgt spid="828">
                                            <p:txEl>
                                              <p:pRg st="0" end="0"/>
                                            </p:txEl>
                                          </p:spTgt>
                                        </p:tgtEl>
                                        <p:attrNameLst>
                                          <p:attrName>style.visibility</p:attrName>
                                        </p:attrNameLst>
                                      </p:cBhvr>
                                      <p:to>
                                        <p:strVal val="visible"/>
                                      </p:to>
                                    </p:set>
                                    <p:animEffect transition="in" filter="fade">
                                      <p:cBhvr>
                                        <p:cTn id="15" dur="2000"/>
                                        <p:tgtEl>
                                          <p:spTgt spid="828">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28">
                                            <p:txEl>
                                              <p:pRg st="1" end="1"/>
                                            </p:txEl>
                                          </p:spTgt>
                                        </p:tgtEl>
                                        <p:attrNameLst>
                                          <p:attrName>style.visibility</p:attrName>
                                        </p:attrNameLst>
                                      </p:cBhvr>
                                      <p:to>
                                        <p:strVal val="visible"/>
                                      </p:to>
                                    </p:set>
                                    <p:animEffect transition="in" filter="fade">
                                      <p:cBhvr>
                                        <p:cTn id="18" dur="2000"/>
                                        <p:tgtEl>
                                          <p:spTgt spid="828">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28">
                                            <p:txEl>
                                              <p:pRg st="2" end="2"/>
                                            </p:txEl>
                                          </p:spTgt>
                                        </p:tgtEl>
                                        <p:attrNameLst>
                                          <p:attrName>style.visibility</p:attrName>
                                        </p:attrNameLst>
                                      </p:cBhvr>
                                      <p:to>
                                        <p:strVal val="visible"/>
                                      </p:to>
                                    </p:set>
                                    <p:animEffect transition="in" filter="fade">
                                      <p:cBhvr>
                                        <p:cTn id="21" dur="2000"/>
                                        <p:tgtEl>
                                          <p:spTgt spid="828">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28">
                                            <p:txEl>
                                              <p:pRg st="3" end="3"/>
                                            </p:txEl>
                                          </p:spTgt>
                                        </p:tgtEl>
                                        <p:attrNameLst>
                                          <p:attrName>style.visibility</p:attrName>
                                        </p:attrNameLst>
                                      </p:cBhvr>
                                      <p:to>
                                        <p:strVal val="visible"/>
                                      </p:to>
                                    </p:set>
                                    <p:animEffect transition="in" filter="fade">
                                      <p:cBhvr>
                                        <p:cTn id="24" dur="2000"/>
                                        <p:tgtEl>
                                          <p:spTgt spid="828">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28">
                                            <p:txEl>
                                              <p:pRg st="4" end="4"/>
                                            </p:txEl>
                                          </p:spTgt>
                                        </p:tgtEl>
                                        <p:attrNameLst>
                                          <p:attrName>style.visibility</p:attrName>
                                        </p:attrNameLst>
                                      </p:cBhvr>
                                      <p:to>
                                        <p:strVal val="visible"/>
                                      </p:to>
                                    </p:set>
                                    <p:animEffect transition="in" filter="fade">
                                      <p:cBhvr>
                                        <p:cTn id="27" dur="2000"/>
                                        <p:tgtEl>
                                          <p:spTgt spid="828">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28">
                                            <p:txEl>
                                              <p:pRg st="5" end="5"/>
                                            </p:txEl>
                                          </p:spTgt>
                                        </p:tgtEl>
                                        <p:attrNameLst>
                                          <p:attrName>style.visibility</p:attrName>
                                        </p:attrNameLst>
                                      </p:cBhvr>
                                      <p:to>
                                        <p:strVal val="visible"/>
                                      </p:to>
                                    </p:set>
                                    <p:animEffect transition="in" filter="fade">
                                      <p:cBhvr>
                                        <p:cTn id="30" dur="2000"/>
                                        <p:tgtEl>
                                          <p:spTgt spid="828">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28">
                                            <p:txEl>
                                              <p:pRg st="6" end="6"/>
                                            </p:txEl>
                                          </p:spTgt>
                                        </p:tgtEl>
                                        <p:attrNameLst>
                                          <p:attrName>style.visibility</p:attrName>
                                        </p:attrNameLst>
                                      </p:cBhvr>
                                      <p:to>
                                        <p:strVal val="visible"/>
                                      </p:to>
                                    </p:set>
                                    <p:animEffect transition="in" filter="fade">
                                      <p:cBhvr>
                                        <p:cTn id="33" dur="2000"/>
                                        <p:tgtEl>
                                          <p:spTgt spid="828">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828">
                                            <p:txEl>
                                              <p:pRg st="7" end="7"/>
                                            </p:txEl>
                                          </p:spTgt>
                                        </p:tgtEl>
                                        <p:attrNameLst>
                                          <p:attrName>style.visibility</p:attrName>
                                        </p:attrNameLst>
                                      </p:cBhvr>
                                      <p:to>
                                        <p:strVal val="visible"/>
                                      </p:to>
                                    </p:set>
                                    <p:animEffect transition="in" filter="fade">
                                      <p:cBhvr>
                                        <p:cTn id="36" dur="2000"/>
                                        <p:tgtEl>
                                          <p:spTgt spid="828">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828">
                                            <p:txEl>
                                              <p:pRg st="8" end="8"/>
                                            </p:txEl>
                                          </p:spTgt>
                                        </p:tgtEl>
                                        <p:attrNameLst>
                                          <p:attrName>style.visibility</p:attrName>
                                        </p:attrNameLst>
                                      </p:cBhvr>
                                      <p:to>
                                        <p:strVal val="visible"/>
                                      </p:to>
                                    </p:set>
                                    <p:animEffect transition="in" filter="fade">
                                      <p:cBhvr>
                                        <p:cTn id="39" dur="2000"/>
                                        <p:tgtEl>
                                          <p:spTgt spid="828">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29"/>
                                        </p:tgtEl>
                                        <p:attrNameLst>
                                          <p:attrName>style.visibility</p:attrName>
                                        </p:attrNameLst>
                                      </p:cBhvr>
                                      <p:to>
                                        <p:strVal val="visible"/>
                                      </p:to>
                                    </p:set>
                                    <p:animEffect transition="in" filter="fade">
                                      <p:cBhvr>
                                        <p:cTn id="44" dur="2000"/>
                                        <p:tgtEl>
                                          <p:spTgt spid="829"/>
                                        </p:tgtEl>
                                      </p:cBhvr>
                                    </p:animEffec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837"/>
                                        </p:tgtEl>
                                        <p:attrNameLst>
                                          <p:attrName>style.visibility</p:attrName>
                                        </p:attrNameLst>
                                      </p:cBhvr>
                                      <p:to>
                                        <p:strVal val="visible"/>
                                      </p:to>
                                    </p:set>
                                    <p:animEffect transition="in" filter="fade">
                                      <p:cBhvr>
                                        <p:cTn id="48" dur="1000"/>
                                        <p:tgtEl>
                                          <p:spTgt spid="83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829"/>
                                        </p:tgtEl>
                                      </p:cBhvr>
                                    </p:animEffect>
                                    <p:set>
                                      <p:cBhvr>
                                        <p:cTn id="53" dur="1" fill="hold">
                                          <p:stCondLst>
                                            <p:cond delay="500"/>
                                          </p:stCondLst>
                                        </p:cTn>
                                        <p:tgtEl>
                                          <p:spTgt spid="82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2000"/>
                                        <p:tgtEl>
                                          <p:spTgt spid="837"/>
                                        </p:tgtEl>
                                      </p:cBhvr>
                                    </p:animEffect>
                                    <p:set>
                                      <p:cBhvr>
                                        <p:cTn id="56" dur="1" fill="hold">
                                          <p:stCondLst>
                                            <p:cond delay="2000"/>
                                          </p:stCondLst>
                                        </p:cTn>
                                        <p:tgtEl>
                                          <p:spTgt spid="83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34"/>
                                        </p:tgtEl>
                                        <p:attrNameLst>
                                          <p:attrName>style.visibility</p:attrName>
                                        </p:attrNameLst>
                                      </p:cBhvr>
                                      <p:to>
                                        <p:strVal val="visible"/>
                                      </p:to>
                                    </p:set>
                                    <p:animEffect transition="in" filter="fade">
                                      <p:cBhvr>
                                        <p:cTn id="61" dur="500"/>
                                        <p:tgtEl>
                                          <p:spTgt spid="834"/>
                                        </p:tgtEl>
                                      </p:cBhvr>
                                    </p:animEffect>
                                  </p:childTnLst>
                                </p:cTn>
                              </p:par>
                              <p:par>
                                <p:cTn id="62" presetID="10" presetClass="entr" presetSubtype="0" fill="hold" nodeType="withEffect">
                                  <p:stCondLst>
                                    <p:cond delay="0"/>
                                  </p:stCondLst>
                                  <p:childTnLst>
                                    <p:set>
                                      <p:cBhvr>
                                        <p:cTn id="63" dur="1" fill="hold">
                                          <p:stCondLst>
                                            <p:cond delay="0"/>
                                          </p:stCondLst>
                                        </p:cTn>
                                        <p:tgtEl>
                                          <p:spTgt spid="835"/>
                                        </p:tgtEl>
                                        <p:attrNameLst>
                                          <p:attrName>style.visibility</p:attrName>
                                        </p:attrNameLst>
                                      </p:cBhvr>
                                      <p:to>
                                        <p:strVal val="visible"/>
                                      </p:to>
                                    </p:set>
                                    <p:animEffect transition="in" filter="fade">
                                      <p:cBhvr>
                                        <p:cTn id="64" dur="500"/>
                                        <p:tgtEl>
                                          <p:spTgt spid="835"/>
                                        </p:tgtEl>
                                      </p:cBhvr>
                                    </p:animEffect>
                                  </p:childTnLst>
                                </p:cTn>
                              </p:par>
                              <p:par>
                                <p:cTn id="65" presetID="10" presetClass="entr" presetSubtype="0" fill="hold" nodeType="withEffect">
                                  <p:stCondLst>
                                    <p:cond delay="0"/>
                                  </p:stCondLst>
                                  <p:childTnLst>
                                    <p:set>
                                      <p:cBhvr>
                                        <p:cTn id="66" dur="1" fill="hold">
                                          <p:stCondLst>
                                            <p:cond delay="0"/>
                                          </p:stCondLst>
                                        </p:cTn>
                                        <p:tgtEl>
                                          <p:spTgt spid="836"/>
                                        </p:tgtEl>
                                        <p:attrNameLst>
                                          <p:attrName>style.visibility</p:attrName>
                                        </p:attrNameLst>
                                      </p:cBhvr>
                                      <p:to>
                                        <p:strVal val="visible"/>
                                      </p:to>
                                    </p:set>
                                    <p:animEffect transition="in" filter="fade">
                                      <p:cBhvr>
                                        <p:cTn id="67" dur="500"/>
                                        <p:tgtEl>
                                          <p:spTgt spid="8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30"/>
                                        </p:tgtEl>
                                        <p:attrNameLst>
                                          <p:attrName>style.visibility</p:attrName>
                                        </p:attrNameLst>
                                      </p:cBhvr>
                                      <p:to>
                                        <p:strVal val="visible"/>
                                      </p:to>
                                    </p:set>
                                    <p:animEffect transition="in" filter="fade">
                                      <p:cBhvr>
                                        <p:cTn id="72" dur="1000"/>
                                        <p:tgtEl>
                                          <p:spTgt spid="830"/>
                                        </p:tgtEl>
                                      </p:cBhvr>
                                    </p:animEffec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831"/>
                                        </p:tgtEl>
                                        <p:attrNameLst>
                                          <p:attrName>style.visibility</p:attrName>
                                        </p:attrNameLst>
                                      </p:cBhvr>
                                      <p:to>
                                        <p:strVal val="visible"/>
                                      </p:to>
                                    </p:set>
                                    <p:animEffect transition="in" filter="fade">
                                      <p:cBhvr>
                                        <p:cTn id="76" dur="1000"/>
                                        <p:tgtEl>
                                          <p:spTgt spid="831"/>
                                        </p:tgtEl>
                                      </p:cBhvr>
                                    </p:animEffect>
                                  </p:childTnLst>
                                </p:cTn>
                              </p:par>
                            </p:childTnLst>
                          </p:cTn>
                        </p:par>
                        <p:par>
                          <p:cTn id="77" fill="hold">
                            <p:stCondLst>
                              <p:cond delay="2000"/>
                            </p:stCondLst>
                            <p:childTnLst>
                              <p:par>
                                <p:cTn id="78" presetID="10" presetClass="entr" presetSubtype="0" fill="hold" nodeType="afterEffect">
                                  <p:stCondLst>
                                    <p:cond delay="0"/>
                                  </p:stCondLst>
                                  <p:childTnLst>
                                    <p:set>
                                      <p:cBhvr>
                                        <p:cTn id="79" dur="1" fill="hold">
                                          <p:stCondLst>
                                            <p:cond delay="0"/>
                                          </p:stCondLst>
                                        </p:cTn>
                                        <p:tgtEl>
                                          <p:spTgt spid="832"/>
                                        </p:tgtEl>
                                        <p:attrNameLst>
                                          <p:attrName>style.visibility</p:attrName>
                                        </p:attrNameLst>
                                      </p:cBhvr>
                                      <p:to>
                                        <p:strVal val="visible"/>
                                      </p:to>
                                    </p:set>
                                    <p:animEffect transition="in" filter="fade">
                                      <p:cBhvr>
                                        <p:cTn id="80" dur="500"/>
                                        <p:tgtEl>
                                          <p:spTgt spid="832"/>
                                        </p:tgtEl>
                                      </p:cBhvr>
                                    </p:animEffect>
                                  </p:childTnLst>
                                </p:cTn>
                              </p:par>
                            </p:childTnLst>
                          </p:cTn>
                        </p:par>
                        <p:par>
                          <p:cTn id="81" fill="hold">
                            <p:stCondLst>
                              <p:cond delay="2500"/>
                            </p:stCondLst>
                            <p:childTnLst>
                              <p:par>
                                <p:cTn id="82" presetID="10" presetClass="entr" presetSubtype="0" fill="hold" nodeType="afterEffect">
                                  <p:stCondLst>
                                    <p:cond delay="0"/>
                                  </p:stCondLst>
                                  <p:childTnLst>
                                    <p:set>
                                      <p:cBhvr>
                                        <p:cTn id="83" dur="1" fill="hold">
                                          <p:stCondLst>
                                            <p:cond delay="0"/>
                                          </p:stCondLst>
                                        </p:cTn>
                                        <p:tgtEl>
                                          <p:spTgt spid="833"/>
                                        </p:tgtEl>
                                        <p:attrNameLst>
                                          <p:attrName>style.visibility</p:attrName>
                                        </p:attrNameLst>
                                      </p:cBhvr>
                                      <p:to>
                                        <p:strVal val="visible"/>
                                      </p:to>
                                    </p:set>
                                    <p:animEffect transition="in" filter="fade">
                                      <p:cBhvr>
                                        <p:cTn id="84" dur="500"/>
                                        <p:tgtEl>
                                          <p:spTgt spid="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pic>
        <p:nvPicPr>
          <p:cNvPr id="844" name="Google Shape;844;p398" descr="439042"/>
          <p:cNvPicPr preferRelativeResize="0"/>
          <p:nvPr/>
        </p:nvPicPr>
        <p:blipFill rotWithShape="1">
          <a:blip r:embed="rId3">
            <a:alphaModFix/>
          </a:blip>
          <a:srcRect l="38374" t="55609"/>
          <a:stretch/>
        </p:blipFill>
        <p:spPr>
          <a:xfrm>
            <a:off x="0" y="7937"/>
            <a:ext cx="12192000" cy="6850062"/>
          </a:xfrm>
          <a:prstGeom prst="rect">
            <a:avLst/>
          </a:prstGeom>
          <a:noFill/>
          <a:ln>
            <a:noFill/>
          </a:ln>
        </p:spPr>
      </p:pic>
      <p:graphicFrame>
        <p:nvGraphicFramePr>
          <p:cNvPr id="845" name="Google Shape;845;p398"/>
          <p:cNvGraphicFramePr/>
          <p:nvPr/>
        </p:nvGraphicFramePr>
        <p:xfrm>
          <a:off x="203200" y="228600"/>
          <a:ext cx="2743200" cy="6443650"/>
        </p:xfrm>
        <a:graphic>
          <a:graphicData uri="http://schemas.openxmlformats.org/drawingml/2006/table">
            <a:tbl>
              <a:tblPr>
                <a:noFill/>
                <a:tableStyleId>{2A79679A-134C-47E4-A5A5-9839FCC239B9}</a:tableStyleId>
              </a:tblPr>
              <a:tblGrid>
                <a:gridCol w="2743200">
                  <a:extLst>
                    <a:ext uri="{9D8B030D-6E8A-4147-A177-3AD203B41FA5}">
                      <a16:colId xmlns:a16="http://schemas.microsoft.com/office/drawing/2014/main" val="20000"/>
                    </a:ext>
                  </a:extLst>
                </a:gridCol>
              </a:tblGrid>
              <a:tr h="1300150">
                <a:tc>
                  <a:txBody>
                    <a:bodyPr/>
                    <a:lstStyle/>
                    <a:p>
                      <a:pPr marL="0" marR="0" lvl="0" indent="0" algn="ctr" rtl="0">
                        <a:lnSpc>
                          <a:spcPct val="100000"/>
                        </a:lnSpc>
                        <a:spcBef>
                          <a:spcPts val="0"/>
                        </a:spcBef>
                        <a:spcAft>
                          <a:spcPts val="0"/>
                        </a:spcAft>
                        <a:buClr>
                          <a:srgbClr val="FF0000"/>
                        </a:buClr>
                        <a:buSzPts val="3600"/>
                        <a:buFont typeface="Times New Roman"/>
                        <a:buNone/>
                      </a:pPr>
                      <a:r>
                        <a:rPr lang="en-US" sz="3600" b="1" i="0" u="none" strike="noStrike" cap="none">
                          <a:solidFill>
                            <a:srgbClr val="FF0000"/>
                          </a:solidFill>
                          <a:latin typeface="Times New Roman"/>
                          <a:ea typeface="Times New Roman"/>
                          <a:cs typeface="Times New Roman"/>
                          <a:sym typeface="Times New Roman"/>
                        </a:rPr>
                        <a:t>Sự vật</a:t>
                      </a:r>
                      <a:endParaRPr/>
                    </a:p>
                    <a:p>
                      <a:pPr marL="0" marR="0" lvl="0" indent="0" algn="l" rtl="0">
                        <a:spcBef>
                          <a:spcPts val="0"/>
                        </a:spcBef>
                        <a:spcAft>
                          <a:spcPts val="0"/>
                        </a:spcAft>
                        <a:buNone/>
                      </a:pPr>
                      <a:endParaRPr sz="3600" b="1" i="0" u="none">
                        <a:solidFill>
                          <a:srgbClr val="FF0000"/>
                        </a:solidFill>
                        <a:latin typeface="Times New Roman"/>
                        <a:ea typeface="Times New Roman"/>
                        <a:cs typeface="Times New Roman"/>
                        <a:sym typeface="Times New Roman"/>
                      </a:endParaRPr>
                    </a:p>
                  </a:txBody>
                  <a:tcPr marL="121925" marR="121925"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981200">
                <a:tc>
                  <a:txBody>
                    <a:bodyPr/>
                    <a:lstStyle/>
                    <a:p>
                      <a:pPr marL="0" marR="0" lvl="0" indent="0" algn="ctr" rtl="0">
                        <a:lnSpc>
                          <a:spcPct val="100000"/>
                        </a:lnSpc>
                        <a:spcBef>
                          <a:spcPts val="0"/>
                        </a:spcBef>
                        <a:spcAft>
                          <a:spcPts val="0"/>
                        </a:spcAft>
                        <a:buClr>
                          <a:schemeClr val="dk1"/>
                        </a:buClr>
                        <a:buSzPts val="3600"/>
                        <a:buFont typeface="Times New Roman"/>
                        <a:buNone/>
                      </a:pPr>
                      <a:r>
                        <a:rPr lang="en-US" sz="3600" b="1" i="0" u="none">
                          <a:solidFill>
                            <a:schemeClr val="dk1"/>
                          </a:solidFill>
                          <a:latin typeface="Times New Roman"/>
                          <a:ea typeface="Times New Roman"/>
                          <a:cs typeface="Times New Roman"/>
                          <a:sym typeface="Times New Roman"/>
                        </a:rPr>
                        <a:t>Trời</a:t>
                      </a:r>
                      <a:endParaRPr/>
                    </a:p>
                    <a:p>
                      <a:pPr marL="0" marR="0" lvl="0" indent="0" algn="l" rtl="0">
                        <a:spcBef>
                          <a:spcPts val="0"/>
                        </a:spcBef>
                        <a:spcAft>
                          <a:spcPts val="0"/>
                        </a:spcAft>
                        <a:buNone/>
                      </a:pPr>
                      <a:endParaRPr sz="3600" b="1" i="0" u="none">
                        <a:solidFill>
                          <a:schemeClr val="dk1"/>
                        </a:solidFill>
                        <a:latin typeface="Times New Roman"/>
                        <a:ea typeface="Times New Roman"/>
                        <a:cs typeface="Times New Roman"/>
                        <a:sym typeface="Times New Roman"/>
                      </a:endParaRPr>
                    </a:p>
                  </a:txBody>
                  <a:tcPr marL="121925" marR="121925"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581150">
                <a:tc>
                  <a:txBody>
                    <a:bodyPr/>
                    <a:lstStyle/>
                    <a:p>
                      <a:pPr marL="0" marR="0" lvl="0" indent="0" algn="ctr" rtl="0">
                        <a:lnSpc>
                          <a:spcPct val="100000"/>
                        </a:lnSpc>
                        <a:spcBef>
                          <a:spcPts val="0"/>
                        </a:spcBef>
                        <a:spcAft>
                          <a:spcPts val="0"/>
                        </a:spcAft>
                        <a:buClr>
                          <a:schemeClr val="dk1"/>
                        </a:buClr>
                        <a:buSzPts val="3600"/>
                        <a:buFont typeface="Times New Roman"/>
                        <a:buNone/>
                      </a:pPr>
                      <a:r>
                        <a:rPr lang="en-US" sz="3600" b="1" i="0" u="none">
                          <a:solidFill>
                            <a:schemeClr val="dk1"/>
                          </a:solidFill>
                          <a:latin typeface="Times New Roman"/>
                          <a:ea typeface="Times New Roman"/>
                          <a:cs typeface="Times New Roman"/>
                          <a:sym typeface="Times New Roman"/>
                        </a:rPr>
                        <a:t>Cây mía</a:t>
                      </a:r>
                      <a:endParaRPr/>
                    </a:p>
                    <a:p>
                      <a:pPr marL="0" marR="0" lvl="0" indent="0" algn="l" rtl="0">
                        <a:spcBef>
                          <a:spcPts val="0"/>
                        </a:spcBef>
                        <a:spcAft>
                          <a:spcPts val="0"/>
                        </a:spcAft>
                        <a:buNone/>
                      </a:pPr>
                      <a:endParaRPr sz="3600" b="1" i="0" u="none">
                        <a:solidFill>
                          <a:schemeClr val="dk1"/>
                        </a:solidFill>
                        <a:latin typeface="Times New Roman"/>
                        <a:ea typeface="Times New Roman"/>
                        <a:cs typeface="Times New Roman"/>
                        <a:sym typeface="Times New Roman"/>
                      </a:endParaRPr>
                    </a:p>
                  </a:txBody>
                  <a:tcPr marL="121925" marR="121925"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581150">
                <a:tc>
                  <a:txBody>
                    <a:bodyPr/>
                    <a:lstStyle/>
                    <a:p>
                      <a:pPr marL="0" marR="0" lvl="0" indent="0" algn="ctr" rtl="0">
                        <a:lnSpc>
                          <a:spcPct val="100000"/>
                        </a:lnSpc>
                        <a:spcBef>
                          <a:spcPts val="0"/>
                        </a:spcBef>
                        <a:spcAft>
                          <a:spcPts val="0"/>
                        </a:spcAft>
                        <a:buClr>
                          <a:schemeClr val="dk1"/>
                        </a:buClr>
                        <a:buSzPts val="3600"/>
                        <a:buFont typeface="Times New Roman"/>
                        <a:buNone/>
                      </a:pPr>
                      <a:r>
                        <a:rPr lang="en-US" sz="3600" b="1" i="0" u="none">
                          <a:solidFill>
                            <a:schemeClr val="dk1"/>
                          </a:solidFill>
                          <a:latin typeface="Times New Roman"/>
                          <a:ea typeface="Times New Roman"/>
                          <a:cs typeface="Times New Roman"/>
                          <a:sym typeface="Times New Roman"/>
                        </a:rPr>
                        <a:t>Kiến</a:t>
                      </a:r>
                      <a:endParaRPr/>
                    </a:p>
                    <a:p>
                      <a:pPr marL="0" marR="0" lvl="0" indent="0" algn="l" rtl="0">
                        <a:spcBef>
                          <a:spcPts val="0"/>
                        </a:spcBef>
                        <a:spcAft>
                          <a:spcPts val="0"/>
                        </a:spcAft>
                        <a:buNone/>
                      </a:pPr>
                      <a:endParaRPr sz="3600" b="1" i="0" u="none">
                        <a:solidFill>
                          <a:schemeClr val="dk1"/>
                        </a:solidFill>
                        <a:latin typeface="Times New Roman"/>
                        <a:ea typeface="Times New Roman"/>
                        <a:cs typeface="Times New Roman"/>
                        <a:sym typeface="Times New Roman"/>
                      </a:endParaRPr>
                    </a:p>
                  </a:txBody>
                  <a:tcPr marL="121925" marR="121925"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846" name="Google Shape;846;p398"/>
          <p:cNvGraphicFramePr/>
          <p:nvPr/>
        </p:nvGraphicFramePr>
        <p:xfrm>
          <a:off x="2946400" y="228600"/>
          <a:ext cx="3556000" cy="6489675"/>
        </p:xfrm>
        <a:graphic>
          <a:graphicData uri="http://schemas.openxmlformats.org/drawingml/2006/table">
            <a:tbl>
              <a:tblPr>
                <a:noFill/>
                <a:tableStyleId>{2A79679A-134C-47E4-A5A5-9839FCC239B9}</a:tableStyleId>
              </a:tblPr>
              <a:tblGrid>
                <a:gridCol w="3556000">
                  <a:extLst>
                    <a:ext uri="{9D8B030D-6E8A-4147-A177-3AD203B41FA5}">
                      <a16:colId xmlns:a16="http://schemas.microsoft.com/office/drawing/2014/main" val="20000"/>
                    </a:ext>
                  </a:extLst>
                </a:gridCol>
              </a:tblGrid>
              <a:tr h="1173150">
                <a:tc>
                  <a:txBody>
                    <a:bodyPr/>
                    <a:lstStyle/>
                    <a:p>
                      <a:pPr marL="0" marR="0" lvl="0" indent="0" algn="ctr" rtl="0">
                        <a:lnSpc>
                          <a:spcPct val="100000"/>
                        </a:lnSpc>
                        <a:spcBef>
                          <a:spcPts val="0"/>
                        </a:spcBef>
                        <a:spcAft>
                          <a:spcPts val="0"/>
                        </a:spcAft>
                        <a:buClr>
                          <a:srgbClr val="FF0000"/>
                        </a:buClr>
                        <a:buSzPts val="3200"/>
                        <a:buFont typeface="Times New Roman"/>
                        <a:buNone/>
                      </a:pPr>
                      <a:r>
                        <a:rPr lang="en-US" sz="3200" b="1" i="0" u="none">
                          <a:solidFill>
                            <a:srgbClr val="FF0000"/>
                          </a:solidFill>
                          <a:latin typeface="Times New Roman"/>
                          <a:ea typeface="Times New Roman"/>
                          <a:cs typeface="Times New Roman"/>
                          <a:sym typeface="Times New Roman"/>
                        </a:rPr>
                        <a:t>Từ ngữ</a:t>
                      </a:r>
                      <a:endParaRPr/>
                    </a:p>
                    <a:p>
                      <a:pPr marL="0" marR="0" lvl="0" indent="0" algn="l" rtl="0">
                        <a:spcBef>
                          <a:spcPts val="0"/>
                        </a:spcBef>
                        <a:spcAft>
                          <a:spcPts val="0"/>
                        </a:spcAft>
                        <a:buNone/>
                      </a:pPr>
                      <a:endParaRPr sz="3200" b="1" i="0" u="none">
                        <a:solidFill>
                          <a:srgbClr val="FF0000"/>
                        </a:solidFill>
                        <a:latin typeface="Times New Roman"/>
                        <a:ea typeface="Times New Roman"/>
                        <a:cs typeface="Times New Roman"/>
                        <a:sym typeface="Times New Roman"/>
                      </a:endParaRPr>
                    </a:p>
                  </a:txBody>
                  <a:tcPr marL="121925" marR="121925"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154225">
                <a:tc>
                  <a:txBody>
                    <a:bodyPr/>
                    <a:lstStyle/>
                    <a:p>
                      <a:pPr marL="0" marR="0" lvl="0" indent="0" algn="l" rtl="0">
                        <a:lnSpc>
                          <a:spcPct val="100000"/>
                        </a:lnSpc>
                        <a:spcBef>
                          <a:spcPts val="0"/>
                        </a:spcBef>
                        <a:spcAft>
                          <a:spcPts val="0"/>
                        </a:spcAft>
                        <a:buClr>
                          <a:srgbClr val="000099"/>
                        </a:buClr>
                        <a:buSzPts val="3200"/>
                        <a:buFont typeface="Times New Roman"/>
                        <a:buNone/>
                      </a:pPr>
                      <a:r>
                        <a:rPr lang="en-US" sz="3200" b="1" i="0" u="none">
                          <a:solidFill>
                            <a:srgbClr val="000099"/>
                          </a:solidFill>
                          <a:latin typeface="Times New Roman"/>
                          <a:ea typeface="Times New Roman"/>
                          <a:cs typeface="Times New Roman"/>
                          <a:sym typeface="Times New Roman"/>
                        </a:rPr>
                        <a:t>  </a:t>
                      </a:r>
                      <a:r>
                        <a:rPr lang="en-US" sz="3200" b="1" i="0" u="none">
                          <a:solidFill>
                            <a:schemeClr val="dk1"/>
                          </a:solidFill>
                          <a:latin typeface="Times New Roman"/>
                          <a:ea typeface="Times New Roman"/>
                          <a:cs typeface="Times New Roman"/>
                          <a:sym typeface="Times New Roman"/>
                        </a:rPr>
                        <a:t>Ông</a:t>
                      </a:r>
                      <a:endParaRPr/>
                    </a:p>
                    <a:p>
                      <a:pPr marL="0" marR="0" lvl="0" indent="0" algn="l" rtl="0">
                        <a:lnSpc>
                          <a:spcPct val="100000"/>
                        </a:lnSpc>
                        <a:spcBef>
                          <a:spcPts val="0"/>
                        </a:spcBef>
                        <a:spcAft>
                          <a:spcPts val="0"/>
                        </a:spcAft>
                        <a:buClr>
                          <a:schemeClr val="dk1"/>
                        </a:buClr>
                        <a:buSzPts val="3200"/>
                        <a:buFont typeface="Times New Roman"/>
                        <a:buNone/>
                      </a:pPr>
                      <a:r>
                        <a:rPr lang="en-US" sz="3200" b="1" i="0" u="none">
                          <a:solidFill>
                            <a:schemeClr val="dk1"/>
                          </a:solidFill>
                          <a:latin typeface="Times New Roman"/>
                          <a:ea typeface="Times New Roman"/>
                          <a:cs typeface="Times New Roman"/>
                          <a:sym typeface="Times New Roman"/>
                        </a:rPr>
                        <a:t>  Mặc áo</a:t>
                      </a:r>
                      <a:endParaRPr/>
                    </a:p>
                    <a:p>
                      <a:pPr marL="0" marR="0" lvl="0" indent="0" algn="l" rtl="0">
                        <a:lnSpc>
                          <a:spcPct val="100000"/>
                        </a:lnSpc>
                        <a:spcBef>
                          <a:spcPts val="0"/>
                        </a:spcBef>
                        <a:spcAft>
                          <a:spcPts val="0"/>
                        </a:spcAft>
                        <a:buClr>
                          <a:schemeClr val="dk1"/>
                        </a:buClr>
                        <a:buSzPts val="3200"/>
                        <a:buFont typeface="Times New Roman"/>
                        <a:buNone/>
                      </a:pPr>
                      <a:r>
                        <a:rPr lang="en-US" sz="3200" b="1" i="0" u="none">
                          <a:solidFill>
                            <a:schemeClr val="dk1"/>
                          </a:solidFill>
                          <a:latin typeface="Times New Roman"/>
                          <a:ea typeface="Times New Roman"/>
                          <a:cs typeface="Times New Roman"/>
                          <a:sym typeface="Times New Roman"/>
                        </a:rPr>
                        <a:t>  Ra trận</a:t>
                      </a:r>
                      <a:endParaRPr/>
                    </a:p>
                    <a:p>
                      <a:pPr marL="0" marR="0" lvl="0" indent="0" algn="l" rtl="0">
                        <a:spcBef>
                          <a:spcPts val="0"/>
                        </a:spcBef>
                        <a:spcAft>
                          <a:spcPts val="0"/>
                        </a:spcAft>
                        <a:buNone/>
                      </a:pPr>
                      <a:endParaRPr sz="3200" b="1" i="0" u="none">
                        <a:solidFill>
                          <a:schemeClr val="dk1"/>
                        </a:solidFill>
                        <a:latin typeface="Times New Roman"/>
                        <a:ea typeface="Times New Roman"/>
                        <a:cs typeface="Times New Roman"/>
                        <a:sym typeface="Times New Roman"/>
                      </a:endParaRPr>
                    </a:p>
                  </a:txBody>
                  <a:tcPr marL="121925" marR="121925"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600200">
                <a:tc>
                  <a:txBody>
                    <a:bodyPr/>
                    <a:lstStyle/>
                    <a:p>
                      <a:pPr marL="0" marR="0" lvl="0" indent="0" algn="l" rtl="0">
                        <a:lnSpc>
                          <a:spcPct val="100000"/>
                        </a:lnSpc>
                        <a:spcBef>
                          <a:spcPts val="0"/>
                        </a:spcBef>
                        <a:spcAft>
                          <a:spcPts val="0"/>
                        </a:spcAft>
                        <a:buClr>
                          <a:srgbClr val="000099"/>
                        </a:buClr>
                        <a:buSzPts val="3200"/>
                        <a:buFont typeface="Times New Roman"/>
                        <a:buNone/>
                      </a:pPr>
                      <a:r>
                        <a:rPr lang="en-US" sz="3200" b="1" i="0" u="none">
                          <a:solidFill>
                            <a:srgbClr val="000099"/>
                          </a:solidFill>
                          <a:latin typeface="Times New Roman"/>
                          <a:ea typeface="Times New Roman"/>
                          <a:cs typeface="Times New Roman"/>
                          <a:sym typeface="Times New Roman"/>
                        </a:rPr>
                        <a:t>  </a:t>
                      </a:r>
                      <a:r>
                        <a:rPr lang="en-US" sz="3200" b="1" i="0" u="none">
                          <a:solidFill>
                            <a:schemeClr val="dk1"/>
                          </a:solidFill>
                          <a:latin typeface="Times New Roman"/>
                          <a:ea typeface="Times New Roman"/>
                          <a:cs typeface="Times New Roman"/>
                          <a:sym typeface="Times New Roman"/>
                        </a:rPr>
                        <a:t>Múa gươm</a:t>
                      </a:r>
                      <a:endParaRPr/>
                    </a:p>
                    <a:p>
                      <a:pPr marL="0" marR="0" lvl="0" indent="0" algn="l" rtl="0">
                        <a:spcBef>
                          <a:spcPts val="0"/>
                        </a:spcBef>
                        <a:spcAft>
                          <a:spcPts val="0"/>
                        </a:spcAft>
                        <a:buNone/>
                      </a:pPr>
                      <a:endParaRPr sz="3200" b="1" i="0" u="none">
                        <a:solidFill>
                          <a:schemeClr val="dk1"/>
                        </a:solidFill>
                        <a:latin typeface="Times New Roman"/>
                        <a:ea typeface="Times New Roman"/>
                        <a:cs typeface="Times New Roman"/>
                        <a:sym typeface="Times New Roman"/>
                      </a:endParaRPr>
                    </a:p>
                  </a:txBody>
                  <a:tcPr marL="121925" marR="121925"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562100">
                <a:tc>
                  <a:txBody>
                    <a:bodyPr/>
                    <a:lstStyle/>
                    <a:p>
                      <a:pPr marL="0" marR="0" lvl="0" indent="0" algn="l" rtl="0">
                        <a:lnSpc>
                          <a:spcPct val="100000"/>
                        </a:lnSpc>
                        <a:spcBef>
                          <a:spcPts val="0"/>
                        </a:spcBef>
                        <a:spcAft>
                          <a:spcPts val="0"/>
                        </a:spcAft>
                        <a:buClr>
                          <a:schemeClr val="dk1"/>
                        </a:buClr>
                        <a:buSzPts val="3200"/>
                        <a:buFont typeface="Times New Roman"/>
                        <a:buNone/>
                      </a:pPr>
                      <a:r>
                        <a:rPr lang="en-US" sz="3200" b="1" i="0" u="none">
                          <a:solidFill>
                            <a:schemeClr val="dk1"/>
                          </a:solidFill>
                          <a:latin typeface="Times New Roman"/>
                          <a:ea typeface="Times New Roman"/>
                          <a:cs typeface="Times New Roman"/>
                          <a:sym typeface="Times New Roman"/>
                        </a:rPr>
                        <a:t>Hành quân</a:t>
                      </a:r>
                      <a:endParaRPr/>
                    </a:p>
                  </a:txBody>
                  <a:tcPr marL="121925" marR="121925" marT="45725" marB="457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847" name="Google Shape;847;p398"/>
          <p:cNvSpPr/>
          <p:nvPr/>
        </p:nvSpPr>
        <p:spPr>
          <a:xfrm>
            <a:off x="6096000" y="-304800"/>
            <a:ext cx="6705600" cy="6400800"/>
          </a:xfrm>
          <a:prstGeom prst="verticalScroll">
            <a:avLst>
              <a:gd name="adj" fmla="val 1902"/>
            </a:avLst>
          </a:prstGeom>
          <a:solidFill>
            <a:srgbClr val="FFFF00"/>
          </a:solidFill>
          <a:ln w="9525" cap="flat" cmpd="sng">
            <a:solidFill>
              <a:srgbClr val="3399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98"/>
          <p:cNvSpPr txBox="1"/>
          <p:nvPr/>
        </p:nvSpPr>
        <p:spPr>
          <a:xfrm rot="5400000">
            <a:off x="6339707" y="-305021"/>
            <a:ext cx="6218185" cy="6462114"/>
          </a:xfrm>
          <a:prstGeom prst="rect">
            <a:avLst/>
          </a:prstGeom>
          <a:noFill/>
          <a:ln>
            <a:noFill/>
          </a:ln>
        </p:spPr>
        <p:txBody>
          <a:bodyPr spcFirstLastPara="1" wrap="square" lIns="90375" tIns="45175" rIns="90375" bIns="45175"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849" name="Google Shape;849;p398"/>
          <p:cNvSpPr txBox="1"/>
          <p:nvPr/>
        </p:nvSpPr>
        <p:spPr>
          <a:xfrm>
            <a:off x="6908800" y="685800"/>
            <a:ext cx="5080000" cy="1692275"/>
          </a:xfrm>
          <a:prstGeom prst="rect">
            <a:avLst/>
          </a:prstGeom>
          <a:noFill/>
          <a:ln>
            <a:noFill/>
          </a:ln>
        </p:spPr>
        <p:txBody>
          <a:bodyPr spcFirstLastPara="1" wrap="square" lIns="90375" tIns="45175" rIns="90375" bIns="45175" anchor="t" anchorCtr="0">
            <a:spAutoFit/>
          </a:bodyPr>
          <a:lstStyle/>
          <a:p>
            <a:pPr marL="0" marR="0" lvl="0" indent="0" algn="l" rtl="0">
              <a:lnSpc>
                <a:spcPct val="100000"/>
              </a:lnSpc>
              <a:spcBef>
                <a:spcPts val="0"/>
              </a:spcBef>
              <a:spcAft>
                <a:spcPts val="0"/>
              </a:spcAft>
              <a:buClr>
                <a:srgbClr val="000000"/>
              </a:buClr>
              <a:buSzPts val="4000"/>
              <a:buFont typeface="Times New Roman"/>
              <a:buNone/>
            </a:pPr>
            <a:r>
              <a:rPr lang="en-US" sz="4000" b="1" i="0" u="none">
                <a:solidFill>
                  <a:srgbClr val="000000"/>
                </a:solidFill>
                <a:latin typeface="Times New Roman"/>
                <a:ea typeface="Times New Roman"/>
                <a:cs typeface="Times New Roman"/>
                <a:sym typeface="Times New Roman"/>
              </a:rPr>
              <a:t> </a:t>
            </a:r>
            <a:r>
              <a:rPr lang="en-US" sz="3200" b="1" i="0" u="none">
                <a:solidFill>
                  <a:srgbClr val="FF0000"/>
                </a:solidFill>
                <a:latin typeface="Times New Roman"/>
                <a:ea typeface="Times New Roman"/>
                <a:cs typeface="Times New Roman"/>
                <a:sym typeface="Times New Roman"/>
              </a:rPr>
              <a:t>Từ ngữ </a:t>
            </a:r>
            <a:r>
              <a:rPr lang="en-US" sz="3200" b="1" i="0" u="none">
                <a:solidFill>
                  <a:srgbClr val="008000"/>
                </a:solidFill>
                <a:latin typeface="Times New Roman"/>
                <a:ea typeface="Times New Roman"/>
                <a:cs typeface="Times New Roman"/>
                <a:sym typeface="Times New Roman"/>
              </a:rPr>
              <a:t>vốn được dùng để </a:t>
            </a:r>
            <a:r>
              <a:rPr lang="en-US" sz="3200" b="1" i="0" u="none">
                <a:solidFill>
                  <a:srgbClr val="3333CC"/>
                </a:solidFill>
                <a:latin typeface="Times New Roman"/>
                <a:ea typeface="Times New Roman"/>
                <a:cs typeface="Times New Roman"/>
                <a:sym typeface="Times New Roman"/>
              </a:rPr>
              <a:t>gọi</a:t>
            </a:r>
            <a:r>
              <a:rPr lang="en-US" sz="3200" b="1" i="0" u="none">
                <a:solidFill>
                  <a:srgbClr val="008000"/>
                </a:solidFill>
                <a:latin typeface="Times New Roman"/>
                <a:ea typeface="Times New Roman"/>
                <a:cs typeface="Times New Roman"/>
                <a:sym typeface="Times New Roman"/>
              </a:rPr>
              <a:t> hoặc </a:t>
            </a:r>
            <a:r>
              <a:rPr lang="en-US" sz="3200" b="1" i="0" u="none">
                <a:solidFill>
                  <a:srgbClr val="3333CC"/>
                </a:solidFill>
                <a:latin typeface="Times New Roman"/>
                <a:ea typeface="Times New Roman"/>
                <a:cs typeface="Times New Roman"/>
                <a:sym typeface="Times New Roman"/>
              </a:rPr>
              <a:t>tả</a:t>
            </a:r>
            <a:r>
              <a:rPr lang="en-US" sz="3200" b="1" i="0" u="none">
                <a:solidFill>
                  <a:srgbClr val="008000"/>
                </a:solidFill>
                <a:latin typeface="Times New Roman"/>
                <a:ea typeface="Times New Roman"/>
                <a:cs typeface="Times New Roman"/>
                <a:sym typeface="Times New Roman"/>
              </a:rPr>
              <a:t> </a:t>
            </a:r>
            <a:r>
              <a:rPr lang="en-US" sz="3200" b="1" i="0" u="sng">
                <a:solidFill>
                  <a:srgbClr val="FF0000"/>
                </a:solidFill>
                <a:latin typeface="Times New Roman"/>
                <a:ea typeface="Times New Roman"/>
                <a:cs typeface="Times New Roman"/>
                <a:sym typeface="Times New Roman"/>
              </a:rPr>
              <a:t>hành động của con</a:t>
            </a:r>
            <a:r>
              <a:rPr lang="en-US" sz="3200" b="0" i="0" u="sng">
                <a:solidFill>
                  <a:srgbClr val="FF0000"/>
                </a:solidFill>
                <a:latin typeface="Times New Roman"/>
                <a:ea typeface="Times New Roman"/>
                <a:cs typeface="Times New Roman"/>
                <a:sym typeface="Times New Roman"/>
              </a:rPr>
              <a:t> </a:t>
            </a:r>
            <a:r>
              <a:rPr lang="en-US" sz="3200" b="1" i="0" u="sng">
                <a:solidFill>
                  <a:srgbClr val="FF0000"/>
                </a:solidFill>
                <a:latin typeface="Times New Roman"/>
                <a:ea typeface="Times New Roman"/>
                <a:cs typeface="Times New Roman"/>
                <a:sym typeface="Times New Roman"/>
              </a:rPr>
              <a:t>người</a:t>
            </a:r>
            <a:endParaRPr/>
          </a:p>
        </p:txBody>
      </p:sp>
      <p:cxnSp>
        <p:nvCxnSpPr>
          <p:cNvPr id="850" name="Google Shape;850;p398"/>
          <p:cNvCxnSpPr/>
          <p:nvPr/>
        </p:nvCxnSpPr>
        <p:spPr>
          <a:xfrm>
            <a:off x="2946400" y="228600"/>
            <a:ext cx="0" cy="6248400"/>
          </a:xfrm>
          <a:prstGeom prst="straightConnector1">
            <a:avLst/>
          </a:prstGeom>
          <a:noFill/>
          <a:ln w="28575" cap="flat" cmpd="sng">
            <a:solidFill>
              <a:srgbClr val="FF00FF"/>
            </a:solidFill>
            <a:prstDash val="solid"/>
            <a:miter lim="800000"/>
            <a:headEnd type="none" w="med" len="med"/>
            <a:tailEnd type="triangle" w="med" len="med"/>
          </a:ln>
        </p:spPr>
      </p:cxnSp>
      <p:cxnSp>
        <p:nvCxnSpPr>
          <p:cNvPr id="851" name="Google Shape;851;p398"/>
          <p:cNvCxnSpPr/>
          <p:nvPr/>
        </p:nvCxnSpPr>
        <p:spPr>
          <a:xfrm>
            <a:off x="6502400" y="228600"/>
            <a:ext cx="0" cy="6172200"/>
          </a:xfrm>
          <a:prstGeom prst="straightConnector1">
            <a:avLst/>
          </a:prstGeom>
          <a:noFill/>
          <a:ln w="28575" cap="flat" cmpd="sng">
            <a:solidFill>
              <a:srgbClr val="FF00FF"/>
            </a:solidFill>
            <a:prstDash val="solid"/>
            <a:miter lim="800000"/>
            <a:headEnd type="none" w="med" len="med"/>
            <a:tailEnd type="triangle" w="med" len="med"/>
          </a:ln>
        </p:spPr>
      </p:cxnSp>
      <p:cxnSp>
        <p:nvCxnSpPr>
          <p:cNvPr id="852" name="Google Shape;852;p398"/>
          <p:cNvCxnSpPr/>
          <p:nvPr/>
        </p:nvCxnSpPr>
        <p:spPr>
          <a:xfrm>
            <a:off x="203200" y="228600"/>
            <a:ext cx="0" cy="6248400"/>
          </a:xfrm>
          <a:prstGeom prst="straightConnector1">
            <a:avLst/>
          </a:prstGeom>
          <a:noFill/>
          <a:ln w="28575" cap="flat" cmpd="sng">
            <a:solidFill>
              <a:srgbClr val="FF00FF"/>
            </a:solidFill>
            <a:prstDash val="solid"/>
            <a:miter lim="800000"/>
            <a:headEnd type="none" w="med" len="med"/>
            <a:tailEnd type="triangle" w="med" len="med"/>
          </a:ln>
        </p:spPr>
      </p:cxnSp>
      <p:cxnSp>
        <p:nvCxnSpPr>
          <p:cNvPr id="853" name="Google Shape;853;p398"/>
          <p:cNvCxnSpPr/>
          <p:nvPr/>
        </p:nvCxnSpPr>
        <p:spPr>
          <a:xfrm>
            <a:off x="304800" y="6400800"/>
            <a:ext cx="6197600" cy="0"/>
          </a:xfrm>
          <a:prstGeom prst="straightConnector1">
            <a:avLst/>
          </a:prstGeom>
          <a:noFill/>
          <a:ln w="28575" cap="flat" cmpd="sng">
            <a:solidFill>
              <a:srgbClr val="FF00FF"/>
            </a:solidFill>
            <a:prstDash val="solid"/>
            <a:miter lim="800000"/>
            <a:headEnd type="none" w="med" len="med"/>
            <a:tailEnd type="triangle" w="med" len="med"/>
          </a:ln>
        </p:spPr>
      </p:cxnSp>
      <p:cxnSp>
        <p:nvCxnSpPr>
          <p:cNvPr id="854" name="Google Shape;854;p398"/>
          <p:cNvCxnSpPr/>
          <p:nvPr/>
        </p:nvCxnSpPr>
        <p:spPr>
          <a:xfrm>
            <a:off x="0" y="228600"/>
            <a:ext cx="6502400" cy="0"/>
          </a:xfrm>
          <a:prstGeom prst="straightConnector1">
            <a:avLst/>
          </a:prstGeom>
          <a:noFill/>
          <a:ln w="28575" cap="flat" cmpd="sng">
            <a:solidFill>
              <a:srgbClr val="FF00FF"/>
            </a:solidFill>
            <a:prstDash val="solid"/>
            <a:miter lim="800000"/>
            <a:headEnd type="none" w="med" len="med"/>
            <a:tailEnd type="none" w="med" len="med"/>
          </a:ln>
        </p:spPr>
      </p:cxnSp>
      <p:cxnSp>
        <p:nvCxnSpPr>
          <p:cNvPr id="855" name="Google Shape;855;p398"/>
          <p:cNvCxnSpPr/>
          <p:nvPr/>
        </p:nvCxnSpPr>
        <p:spPr>
          <a:xfrm>
            <a:off x="203200" y="1295400"/>
            <a:ext cx="6299200" cy="0"/>
          </a:xfrm>
          <a:prstGeom prst="straightConnector1">
            <a:avLst/>
          </a:prstGeom>
          <a:noFill/>
          <a:ln w="28575" cap="flat" cmpd="sng">
            <a:solidFill>
              <a:srgbClr val="FF00FF"/>
            </a:solidFill>
            <a:prstDash val="solid"/>
            <a:miter lim="800000"/>
            <a:headEnd type="none" w="med" len="med"/>
            <a:tailEnd type="none" w="med" len="med"/>
          </a:ln>
        </p:spPr>
      </p:cxnSp>
      <p:cxnSp>
        <p:nvCxnSpPr>
          <p:cNvPr id="856" name="Google Shape;856;p398"/>
          <p:cNvCxnSpPr/>
          <p:nvPr/>
        </p:nvCxnSpPr>
        <p:spPr>
          <a:xfrm>
            <a:off x="0" y="3276600"/>
            <a:ext cx="6502400" cy="0"/>
          </a:xfrm>
          <a:prstGeom prst="straightConnector1">
            <a:avLst/>
          </a:prstGeom>
          <a:noFill/>
          <a:ln w="28575" cap="flat" cmpd="sng">
            <a:solidFill>
              <a:srgbClr val="FF00FF"/>
            </a:solidFill>
            <a:prstDash val="solid"/>
            <a:miter lim="800000"/>
            <a:headEnd type="none" w="med" len="med"/>
            <a:tailEnd type="none" w="med" len="med"/>
          </a:ln>
        </p:spPr>
      </p:cxnSp>
      <p:cxnSp>
        <p:nvCxnSpPr>
          <p:cNvPr id="857" name="Google Shape;857;p398"/>
          <p:cNvCxnSpPr/>
          <p:nvPr/>
        </p:nvCxnSpPr>
        <p:spPr>
          <a:xfrm>
            <a:off x="203200" y="4876800"/>
            <a:ext cx="6197600" cy="0"/>
          </a:xfrm>
          <a:prstGeom prst="straightConnector1">
            <a:avLst/>
          </a:prstGeom>
          <a:noFill/>
          <a:ln w="28575" cap="flat" cmpd="sng">
            <a:solidFill>
              <a:srgbClr val="FF00FF"/>
            </a:solidFill>
            <a:prstDash val="solid"/>
            <a:miter lim="800000"/>
            <a:headEnd type="none" w="med" len="med"/>
            <a:tailEnd type="none" w="med" len="med"/>
          </a:ln>
        </p:spPr>
      </p:cxnSp>
      <p:sp>
        <p:nvSpPr>
          <p:cNvPr id="858" name="Google Shape;858;p398"/>
          <p:cNvSpPr/>
          <p:nvPr/>
        </p:nvSpPr>
        <p:spPr>
          <a:xfrm>
            <a:off x="9124950" y="3221037"/>
            <a:ext cx="647700" cy="979487"/>
          </a:xfrm>
          <a:prstGeom prst="downArrow">
            <a:avLst>
              <a:gd name="adj1" fmla="val 14458"/>
              <a:gd name="adj2" fmla="val 50000"/>
            </a:avLst>
          </a:prstGeom>
          <a:solidFill>
            <a:schemeClr val="accent1"/>
          </a:solidFill>
          <a:ln w="25400" cap="flat" cmpd="sng">
            <a:solidFill>
              <a:srgbClr val="085091"/>
            </a:solidFill>
            <a:prstDash val="solid"/>
            <a:miter lim="800000"/>
            <a:headEnd type="none" w="sm" len="sm"/>
            <a:tailEnd type="none" w="sm" len="sm"/>
          </a:ln>
        </p:spPr>
        <p:txBody>
          <a:bodyPr spcFirstLastPara="1" wrap="square" lIns="90375" tIns="45175" rIns="90375" bIns="45175"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859" name="Google Shape;859;p398"/>
          <p:cNvSpPr txBox="1"/>
          <p:nvPr/>
        </p:nvSpPr>
        <p:spPr>
          <a:xfrm>
            <a:off x="6881812" y="4419600"/>
            <a:ext cx="5080000" cy="9144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0375" tIns="45175" rIns="90375" bIns="45175" anchor="t" anchorCtr="0">
            <a:no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i="0" u="none">
                <a:solidFill>
                  <a:srgbClr val="FF0000"/>
                </a:solidFill>
                <a:latin typeface="Times New Roman"/>
                <a:ea typeface="Times New Roman"/>
                <a:cs typeface="Times New Roman"/>
                <a:sym typeface="Times New Roman"/>
              </a:rPr>
              <a:t>Nhân hóa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58"/>
                                        </p:tgtEl>
                                        <p:attrNameLst>
                                          <p:attrName>style.visibility</p:attrName>
                                        </p:attrNameLst>
                                      </p:cBhvr>
                                      <p:to>
                                        <p:strVal val="visible"/>
                                      </p:to>
                                    </p:set>
                                    <p:anim calcmode="lin" valueType="num">
                                      <p:cBhvr additive="base">
                                        <p:cTn id="7" dur="500"/>
                                        <p:tgtEl>
                                          <p:spTgt spid="85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59"/>
                                        </p:tgtEl>
                                        <p:attrNameLst>
                                          <p:attrName>style.visibility</p:attrName>
                                        </p:attrNameLst>
                                      </p:cBhvr>
                                      <p:to>
                                        <p:strVal val="visible"/>
                                      </p:to>
                                    </p:set>
                                    <p:anim calcmode="lin" valueType="num">
                                      <p:cBhvr additive="base">
                                        <p:cTn id="12" dur="500"/>
                                        <p:tgtEl>
                                          <p:spTgt spid="8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399"/>
          <p:cNvSpPr txBox="1"/>
          <p:nvPr/>
        </p:nvSpPr>
        <p:spPr>
          <a:xfrm>
            <a:off x="406400" y="1143000"/>
            <a:ext cx="11379200" cy="1828800"/>
          </a:xfrm>
          <a:prstGeom prst="rect">
            <a:avLst/>
          </a:prstGeom>
          <a:noFill/>
          <a:ln>
            <a:noFill/>
          </a:ln>
        </p:spPr>
        <p:txBody>
          <a:bodyPr spcFirstLastPara="1" wrap="square" lIns="90375" tIns="45175" rIns="90375" bIns="45175" anchor="t" anchorCtr="0">
            <a:noAutofit/>
          </a:bodyPr>
          <a:lstStyle/>
          <a:p>
            <a:pPr marL="273050" marR="0" lvl="0" indent="-273050" algn="l" rtl="0">
              <a:lnSpc>
                <a:spcPct val="100000"/>
              </a:lnSpc>
              <a:spcBef>
                <a:spcPts val="0"/>
              </a:spcBef>
              <a:spcAft>
                <a:spcPts val="0"/>
              </a:spcAft>
              <a:buClr>
                <a:srgbClr val="0BD0D9"/>
              </a:buClr>
              <a:buSzPts val="3420"/>
              <a:buFont typeface="Noto Sans Symbols"/>
              <a:buChar char="⚫"/>
            </a:pPr>
            <a:r>
              <a:rPr lang="en-US" sz="3600" b="1" i="1" u="none">
                <a:solidFill>
                  <a:srgbClr val="FF0000"/>
                </a:solidFill>
                <a:latin typeface="Times New Roman"/>
                <a:ea typeface="Times New Roman"/>
                <a:cs typeface="Times New Roman"/>
                <a:sym typeface="Times New Roman"/>
              </a:rPr>
              <a:t>Nhân hoá</a:t>
            </a:r>
            <a:r>
              <a:rPr lang="en-US" sz="3600" b="1" i="1" u="none">
                <a:solidFill>
                  <a:srgbClr val="FF0000"/>
                </a:solidFill>
                <a:latin typeface="Constantia"/>
                <a:ea typeface="Constantia"/>
                <a:cs typeface="Constantia"/>
                <a:sym typeface="Constantia"/>
              </a:rPr>
              <a:t>: </a:t>
            </a:r>
            <a:r>
              <a:rPr lang="en-US" sz="3600" b="1" i="1" u="none">
                <a:solidFill>
                  <a:srgbClr val="000000"/>
                </a:solidFill>
                <a:latin typeface="Times New Roman"/>
                <a:ea typeface="Times New Roman"/>
                <a:cs typeface="Times New Roman"/>
                <a:sym typeface="Times New Roman"/>
              </a:rPr>
              <a:t>là gọi hoặc tả con vật, cây cối, đồ vật… bằng những từ ngữ vốn được dùng để gọi hoặc tả con người.</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400"/>
          <p:cNvSpPr txBox="1">
            <a:spLocks noGrp="1"/>
          </p:cNvSpPr>
          <p:nvPr>
            <p:ph type="title"/>
          </p:nvPr>
        </p:nvSpPr>
        <p:spPr>
          <a:xfrm>
            <a:off x="395287" y="-609600"/>
            <a:ext cx="11198225" cy="1554162"/>
          </a:xfrm>
          <a:prstGeom prst="rect">
            <a:avLst/>
          </a:prstGeom>
          <a:noFill/>
          <a:ln>
            <a:noFill/>
          </a:ln>
        </p:spPr>
        <p:txBody>
          <a:bodyPr spcFirstLastPara="1" wrap="square" lIns="0" tIns="45175" rIns="0" bIns="0" anchor="b" anchorCtr="0">
            <a:noAutofit/>
          </a:bodyPr>
          <a:lstStyle/>
          <a:p>
            <a:pPr marL="0" lvl="0" indent="0" algn="just" rtl="0">
              <a:lnSpc>
                <a:spcPct val="100000"/>
              </a:lnSpc>
              <a:spcBef>
                <a:spcPts val="0"/>
              </a:spcBef>
              <a:spcAft>
                <a:spcPts val="0"/>
              </a:spcAft>
              <a:buClr>
                <a:srgbClr val="0000FF"/>
              </a:buClr>
              <a:buSzPts val="2400"/>
              <a:buFont typeface="Times New Roman"/>
              <a:buNone/>
            </a:pPr>
            <a:r>
              <a:rPr lang="en-US" sz="2400" b="1" i="0" u="none">
                <a:solidFill>
                  <a:srgbClr val="0000FF"/>
                </a:solidFill>
                <a:latin typeface="Times New Roman"/>
                <a:ea typeface="Times New Roman"/>
                <a:cs typeface="Times New Roman"/>
                <a:sym typeface="Times New Roman"/>
              </a:rPr>
              <a:t> So sánh 2 cách diễn đạt sau và cho biết cách nào hay hơn ( sự vật, sự việc sinh động và gần gũi với con người)? Vì sao? </a:t>
            </a:r>
            <a:endParaRPr/>
          </a:p>
        </p:txBody>
      </p:sp>
      <p:sp>
        <p:nvSpPr>
          <p:cNvPr id="870" name="Google Shape;870;p400"/>
          <p:cNvSpPr txBox="1">
            <a:spLocks noGrp="1"/>
          </p:cNvSpPr>
          <p:nvPr>
            <p:ph type="body" idx="1"/>
          </p:nvPr>
        </p:nvSpPr>
        <p:spPr>
          <a:xfrm>
            <a:off x="219075" y="990600"/>
            <a:ext cx="5954712" cy="5181600"/>
          </a:xfrm>
          <a:prstGeom prst="rect">
            <a:avLst/>
          </a:prstGeom>
          <a:blipFill rotWithShape="1">
            <a:blip r:embed="rId3">
              <a:alphaModFix/>
            </a:blip>
            <a:tile tx="0" ty="0" sx="100000" sy="100000" flip="none" algn="tl"/>
          </a:blipFill>
          <a:ln>
            <a:noFill/>
          </a:ln>
        </p:spPr>
        <p:txBody>
          <a:bodyPr spcFirstLastPara="1" wrap="square" lIns="90375" tIns="45175" rIns="90375" bIns="45175" anchor="t" anchorCtr="0">
            <a:normAutofit/>
          </a:bodyPr>
          <a:lstStyle/>
          <a:p>
            <a:pPr marL="269875" marR="0" lvl="0" indent="-269875" algn="ctr" rtl="0">
              <a:lnSpc>
                <a:spcPct val="100000"/>
              </a:lnSpc>
              <a:spcBef>
                <a:spcPts val="0"/>
              </a:spcBef>
              <a:spcAft>
                <a:spcPts val="0"/>
              </a:spcAft>
              <a:buClr>
                <a:srgbClr val="0BD0D9"/>
              </a:buClr>
              <a:buSzPts val="3040"/>
              <a:buFont typeface="Noto Sans Symbols"/>
              <a:buChar char="❖"/>
            </a:pPr>
            <a:r>
              <a:rPr lang="en-US" sz="3200" b="1" i="0" u="sng" strike="noStrike" cap="none">
                <a:solidFill>
                  <a:srgbClr val="660033"/>
                </a:solidFill>
                <a:latin typeface="Times New Roman"/>
                <a:ea typeface="Times New Roman"/>
                <a:cs typeface="Times New Roman"/>
                <a:sym typeface="Times New Roman"/>
              </a:rPr>
              <a:t> Cách 1</a:t>
            </a:r>
            <a:endParaRPr sz="3200" b="1" i="0" u="sng" strike="noStrike" cap="none">
              <a:solidFill>
                <a:srgbClr val="660033"/>
              </a:solidFill>
              <a:latin typeface="Times New Roman"/>
              <a:ea typeface="Times New Roman"/>
              <a:cs typeface="Times New Roman"/>
              <a:sym typeface="Times New Roman"/>
            </a:endParaRPr>
          </a:p>
          <a:p>
            <a:pPr marL="269875" marR="0" lvl="0" indent="-76835" algn="l" rtl="0">
              <a:spcBef>
                <a:spcPts val="640"/>
              </a:spcBef>
              <a:spcAft>
                <a:spcPts val="0"/>
              </a:spcAft>
              <a:buClr>
                <a:srgbClr val="0BD0D9"/>
              </a:buClr>
              <a:buSzPts val="3040"/>
              <a:buFont typeface="Noto Sans Symbols"/>
              <a:buNone/>
            </a:pPr>
            <a:endParaRPr sz="3200" b="1" i="0" u="sng">
              <a:solidFill>
                <a:srgbClr val="660033"/>
              </a:solidFill>
              <a:latin typeface="Times New Roman"/>
              <a:ea typeface="Times New Roman"/>
              <a:cs typeface="Times New Roman"/>
              <a:sym typeface="Times New Roman"/>
            </a:endParaRPr>
          </a:p>
        </p:txBody>
      </p:sp>
      <p:sp>
        <p:nvSpPr>
          <p:cNvPr id="871" name="Google Shape;871;p400"/>
          <p:cNvSpPr txBox="1">
            <a:spLocks noGrp="1"/>
          </p:cNvSpPr>
          <p:nvPr>
            <p:ph type="body" idx="2"/>
          </p:nvPr>
        </p:nvSpPr>
        <p:spPr>
          <a:xfrm>
            <a:off x="6157912" y="990600"/>
            <a:ext cx="5994400" cy="5257800"/>
          </a:xfrm>
          <a:prstGeom prst="rect">
            <a:avLst/>
          </a:prstGeom>
          <a:blipFill rotWithShape="1">
            <a:blip r:embed="rId3">
              <a:alphaModFix/>
            </a:blip>
            <a:stretch>
              <a:fillRect/>
            </a:stretch>
          </a:blipFill>
          <a:ln>
            <a:noFill/>
          </a:ln>
        </p:spPr>
        <p:txBody>
          <a:bodyPr spcFirstLastPara="1" wrap="square" lIns="90375" tIns="45175" rIns="90375" bIns="45175" anchor="t" anchorCtr="0">
            <a:noAutofit/>
          </a:bodyPr>
          <a:lstStyle/>
          <a:p>
            <a:pPr marL="269875" marR="0" lvl="0" indent="-269875" algn="ctr" rtl="0">
              <a:lnSpc>
                <a:spcPct val="100000"/>
              </a:lnSpc>
              <a:spcBef>
                <a:spcPts val="0"/>
              </a:spcBef>
              <a:spcAft>
                <a:spcPts val="0"/>
              </a:spcAft>
              <a:buClr>
                <a:srgbClr val="0BD0D9"/>
              </a:buClr>
              <a:buSzPts val="3040"/>
              <a:buFont typeface="Noto Sans Symbols"/>
              <a:buChar char="❖"/>
            </a:pPr>
            <a:r>
              <a:rPr lang="en-US" sz="3200" b="1" i="0" u="sng">
                <a:solidFill>
                  <a:srgbClr val="660033"/>
                </a:solidFill>
                <a:latin typeface="Times New Roman"/>
                <a:ea typeface="Times New Roman"/>
                <a:cs typeface="Times New Roman"/>
                <a:sym typeface="Times New Roman"/>
              </a:rPr>
              <a:t> Cách 2</a:t>
            </a:r>
            <a:endParaRPr/>
          </a:p>
          <a:p>
            <a:pPr marL="269875" marR="0" lvl="0" indent="-76835" algn="l" rtl="0">
              <a:spcBef>
                <a:spcPts val="640"/>
              </a:spcBef>
              <a:spcAft>
                <a:spcPts val="0"/>
              </a:spcAft>
              <a:buClr>
                <a:srgbClr val="0BD0D9"/>
              </a:buClr>
              <a:buSzPts val="3040"/>
              <a:buFont typeface="Noto Sans Symbols"/>
              <a:buNone/>
            </a:pPr>
            <a:endParaRPr sz="3200" b="1" i="0" u="sng">
              <a:solidFill>
                <a:srgbClr val="660033"/>
              </a:solidFill>
              <a:latin typeface="Times New Roman"/>
              <a:ea typeface="Times New Roman"/>
              <a:cs typeface="Times New Roman"/>
              <a:sym typeface="Times New Roman"/>
            </a:endParaRPr>
          </a:p>
        </p:txBody>
      </p:sp>
      <p:sp>
        <p:nvSpPr>
          <p:cNvPr id="872" name="Google Shape;872;p400"/>
          <p:cNvSpPr txBox="1"/>
          <p:nvPr/>
        </p:nvSpPr>
        <p:spPr>
          <a:xfrm>
            <a:off x="0" y="1712912"/>
            <a:ext cx="5994400" cy="2122487"/>
          </a:xfrm>
          <a:prstGeom prst="rect">
            <a:avLst/>
          </a:prstGeom>
          <a:noFill/>
          <a:ln>
            <a:noFill/>
          </a:ln>
        </p:spPr>
        <p:txBody>
          <a:bodyPr spcFirstLastPara="1" wrap="square" lIns="90375" tIns="45175" rIns="90375" bIns="45175" anchor="t" anchorCtr="0">
            <a:spAutoFit/>
          </a:bodyPr>
          <a:lstStyle/>
          <a:p>
            <a:pPr marL="122237" marR="0" lvl="2" indent="-61912" algn="l" rtl="0">
              <a:lnSpc>
                <a:spcPct val="150000"/>
              </a:lnSpc>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a:ea typeface="Times New Roman"/>
                <a:cs typeface="Times New Roman"/>
                <a:sym typeface="Times New Roman"/>
              </a:rPr>
              <a:t>1. Ông trời / Mặc áo giáp đen / Ra trận</a:t>
            </a:r>
            <a:endParaRPr/>
          </a:p>
          <a:p>
            <a:pPr marL="122237" marR="0" lvl="2" indent="-61912" algn="l" rtl="0">
              <a:lnSpc>
                <a:spcPct val="150000"/>
              </a:lnSpc>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a:ea typeface="Times New Roman"/>
                <a:cs typeface="Times New Roman"/>
                <a:sym typeface="Times New Roman"/>
              </a:rPr>
              <a:t>2. Muôn nghìn cây mía / Múa gươm</a:t>
            </a:r>
            <a:endParaRPr/>
          </a:p>
          <a:p>
            <a:pPr marL="122237" marR="0" lvl="2" indent="-61912" algn="l" rtl="0">
              <a:lnSpc>
                <a:spcPct val="150000"/>
              </a:lnSpc>
              <a:spcBef>
                <a:spcPts val="0"/>
              </a:spcBef>
              <a:spcAft>
                <a:spcPts val="0"/>
              </a:spcAft>
              <a:buClr>
                <a:srgbClr val="FF0000"/>
              </a:buClr>
              <a:buSzPts val="2400"/>
              <a:buFont typeface="Times New Roman"/>
              <a:buNone/>
            </a:pPr>
            <a:r>
              <a:rPr lang="en-US" sz="2400" b="1" i="0" u="none" strike="noStrike" cap="none">
                <a:solidFill>
                  <a:srgbClr val="FF0000"/>
                </a:solidFill>
                <a:latin typeface="Times New Roman"/>
                <a:ea typeface="Times New Roman"/>
                <a:cs typeface="Times New Roman"/>
                <a:sym typeface="Times New Roman"/>
              </a:rPr>
              <a:t>3. Kiến / Hành quân / Đầy đường</a:t>
            </a:r>
            <a:endParaRPr/>
          </a:p>
          <a:p>
            <a:pPr marL="122237" marR="0" lvl="2" indent="-61912" algn="just" rtl="0">
              <a:lnSpc>
                <a:spcPct val="100000"/>
              </a:lnSpc>
              <a:spcBef>
                <a:spcPts val="0"/>
              </a:spcBef>
              <a:spcAft>
                <a:spcPts val="0"/>
              </a:spcAft>
              <a:buClr>
                <a:srgbClr val="002060"/>
              </a:buClr>
              <a:buSzPts val="2400"/>
              <a:buFont typeface="Times New Roman"/>
              <a:buNone/>
            </a:pPr>
            <a:r>
              <a:rPr lang="en-US" sz="2400" b="1" i="1" u="none" strike="noStrike" cap="none">
                <a:solidFill>
                  <a:srgbClr val="002060"/>
                </a:solidFill>
                <a:latin typeface="Times New Roman"/>
                <a:ea typeface="Times New Roman"/>
                <a:cs typeface="Times New Roman"/>
                <a:sym typeface="Times New Roman"/>
              </a:rPr>
              <a:t>        </a:t>
            </a:r>
            <a:endParaRPr/>
          </a:p>
        </p:txBody>
      </p:sp>
      <p:sp>
        <p:nvSpPr>
          <p:cNvPr id="873" name="Google Shape;873;p400"/>
          <p:cNvSpPr txBox="1"/>
          <p:nvPr/>
        </p:nvSpPr>
        <p:spPr>
          <a:xfrm>
            <a:off x="6157912" y="1676400"/>
            <a:ext cx="6440487" cy="3155950"/>
          </a:xfrm>
          <a:prstGeom prst="rect">
            <a:avLst/>
          </a:prstGeom>
          <a:noFill/>
          <a:ln>
            <a:noFill/>
          </a:ln>
        </p:spPr>
        <p:txBody>
          <a:bodyPr spcFirstLastPara="1" wrap="square" lIns="90375" tIns="45175" rIns="90375" bIns="45175" anchor="t" anchorCtr="0">
            <a:spAutoFit/>
          </a:bodyPr>
          <a:lstStyle/>
          <a:p>
            <a:pPr marL="0" marR="0" lvl="0" indent="0" algn="l" rtl="0">
              <a:lnSpc>
                <a:spcPct val="150000"/>
              </a:lnSpc>
              <a:spcBef>
                <a:spcPts val="0"/>
              </a:spcBef>
              <a:spcAft>
                <a:spcPts val="0"/>
              </a:spcAft>
              <a:buClr>
                <a:srgbClr val="6600FF"/>
              </a:buClr>
              <a:buSzPts val="2800"/>
              <a:buFont typeface="Times New Roman"/>
              <a:buNone/>
            </a:pPr>
            <a:r>
              <a:rPr lang="en-US" sz="2800" b="1" i="0" u="none">
                <a:solidFill>
                  <a:srgbClr val="6600FF"/>
                </a:solidFill>
                <a:latin typeface="Times New Roman"/>
                <a:ea typeface="Times New Roman"/>
                <a:cs typeface="Times New Roman"/>
                <a:sym typeface="Times New Roman"/>
              </a:rPr>
              <a:t>1. Bầu trời đầy mây đen.</a:t>
            </a:r>
            <a:endParaRPr/>
          </a:p>
          <a:p>
            <a:pPr marL="0" marR="0" lvl="0" indent="0" algn="l" rtl="0">
              <a:lnSpc>
                <a:spcPct val="150000"/>
              </a:lnSpc>
              <a:spcBef>
                <a:spcPts val="1400"/>
              </a:spcBef>
              <a:spcAft>
                <a:spcPts val="0"/>
              </a:spcAft>
              <a:buClr>
                <a:srgbClr val="6600FF"/>
              </a:buClr>
              <a:buSzPts val="2800"/>
              <a:buFont typeface="Times New Roman"/>
              <a:buNone/>
            </a:pPr>
            <a:r>
              <a:rPr lang="en-US" sz="2800" b="1" i="0" u="none">
                <a:solidFill>
                  <a:srgbClr val="6600FF"/>
                </a:solidFill>
                <a:latin typeface="Times New Roman"/>
                <a:ea typeface="Times New Roman"/>
                <a:cs typeface="Times New Roman"/>
                <a:sym typeface="Times New Roman"/>
              </a:rPr>
              <a:t>2. Muôn nghìn cây mía ngả nghiêng, lá bay phấp phới.</a:t>
            </a:r>
            <a:endParaRPr/>
          </a:p>
          <a:p>
            <a:pPr marL="0" marR="0" lvl="0" indent="0" algn="l" rtl="0">
              <a:lnSpc>
                <a:spcPct val="150000"/>
              </a:lnSpc>
              <a:spcBef>
                <a:spcPts val="1400"/>
              </a:spcBef>
              <a:spcAft>
                <a:spcPts val="0"/>
              </a:spcAft>
              <a:buClr>
                <a:srgbClr val="6600FF"/>
              </a:buClr>
              <a:buSzPts val="2800"/>
              <a:buFont typeface="Times New Roman"/>
              <a:buNone/>
            </a:pPr>
            <a:r>
              <a:rPr lang="en-US" sz="2800" b="1" i="0" u="none">
                <a:solidFill>
                  <a:srgbClr val="6600FF"/>
                </a:solidFill>
                <a:latin typeface="Times New Roman"/>
                <a:ea typeface="Times New Roman"/>
                <a:cs typeface="Times New Roman"/>
                <a:sym typeface="Times New Roman"/>
              </a:rPr>
              <a:t>3. Kiến bò đầy đường</a:t>
            </a:r>
            <a:r>
              <a:rPr lang="en-US" sz="2800" b="1" i="0" u="none">
                <a:solidFill>
                  <a:srgbClr val="6600FF"/>
                </a:solidFill>
                <a:latin typeface="Arial"/>
                <a:ea typeface="Arial"/>
                <a:cs typeface="Arial"/>
                <a:sym typeface="Arial"/>
              </a:rPr>
              <a:t>.</a:t>
            </a:r>
            <a:endParaRPr/>
          </a:p>
        </p:txBody>
      </p:sp>
      <p:pic>
        <p:nvPicPr>
          <p:cNvPr id="874" name="Google Shape;874;p400" descr="rosecornerl[1]"/>
          <p:cNvPicPr preferRelativeResize="0"/>
          <p:nvPr/>
        </p:nvPicPr>
        <p:blipFill rotWithShape="1">
          <a:blip r:embed="rId4">
            <a:alphaModFix/>
          </a:blip>
          <a:srcRect/>
          <a:stretch/>
        </p:blipFill>
        <p:spPr>
          <a:xfrm rot="-5700000">
            <a:off x="10752931" y="5179218"/>
            <a:ext cx="823912" cy="1549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401"/>
          <p:cNvSpPr txBox="1">
            <a:spLocks noGrp="1"/>
          </p:cNvSpPr>
          <p:nvPr>
            <p:ph type="body" idx="1"/>
          </p:nvPr>
        </p:nvSpPr>
        <p:spPr>
          <a:xfrm>
            <a:off x="92075" y="152400"/>
            <a:ext cx="5954712" cy="3641725"/>
          </a:xfrm>
          <a:prstGeom prst="rect">
            <a:avLst/>
          </a:prstGeom>
          <a:blipFill rotWithShape="1">
            <a:blip r:embed="rId3">
              <a:alphaModFix/>
            </a:blip>
            <a:tile tx="0" ty="0" sx="100000" sy="100000" flip="none" algn="tl"/>
          </a:blipFill>
          <a:ln>
            <a:noFill/>
          </a:ln>
        </p:spPr>
        <p:txBody>
          <a:bodyPr spcFirstLastPara="1" wrap="square" lIns="90375" tIns="45175" rIns="90375" bIns="45175" anchor="t" anchorCtr="0">
            <a:normAutofit/>
          </a:bodyPr>
          <a:lstStyle/>
          <a:p>
            <a:pPr marL="269875" marR="0" lvl="0" indent="-269875" algn="ctr" rtl="0">
              <a:lnSpc>
                <a:spcPct val="100000"/>
              </a:lnSpc>
              <a:spcBef>
                <a:spcPts val="0"/>
              </a:spcBef>
              <a:spcAft>
                <a:spcPts val="0"/>
              </a:spcAft>
              <a:buClr>
                <a:srgbClr val="0BD0D9"/>
              </a:buClr>
              <a:buSzPts val="2470"/>
              <a:buFont typeface="Noto Sans Symbols"/>
              <a:buChar char="❖"/>
            </a:pPr>
            <a:r>
              <a:rPr lang="en-US" sz="2600" b="1" i="0" u="sng" strike="noStrike" cap="none">
                <a:solidFill>
                  <a:srgbClr val="660033"/>
                </a:solidFill>
                <a:latin typeface="Times New Roman"/>
                <a:ea typeface="Times New Roman"/>
                <a:cs typeface="Times New Roman"/>
                <a:sym typeface="Times New Roman"/>
              </a:rPr>
              <a:t> Ví dụ I.1</a:t>
            </a:r>
            <a:endParaRPr sz="2600" b="1" i="0" u="sng" strike="noStrike" cap="none">
              <a:solidFill>
                <a:srgbClr val="660033"/>
              </a:solidFill>
              <a:latin typeface="Times New Roman"/>
              <a:ea typeface="Times New Roman"/>
              <a:cs typeface="Times New Roman"/>
              <a:sym typeface="Times New Roman"/>
            </a:endParaRPr>
          </a:p>
          <a:p>
            <a:pPr marL="269875" marR="0" lvl="0" indent="-113029" algn="l" rtl="0">
              <a:spcBef>
                <a:spcPts val="520"/>
              </a:spcBef>
              <a:spcAft>
                <a:spcPts val="0"/>
              </a:spcAft>
              <a:buClr>
                <a:srgbClr val="0BD0D9"/>
              </a:buClr>
              <a:buSzPts val="2470"/>
              <a:buFont typeface="Noto Sans Symbols"/>
              <a:buNone/>
            </a:pPr>
            <a:endParaRPr sz="2600" b="1" i="0" u="sng">
              <a:solidFill>
                <a:srgbClr val="660033"/>
              </a:solidFill>
              <a:latin typeface="Times New Roman"/>
              <a:ea typeface="Times New Roman"/>
              <a:cs typeface="Times New Roman"/>
              <a:sym typeface="Times New Roman"/>
            </a:endParaRPr>
          </a:p>
        </p:txBody>
      </p:sp>
      <p:sp>
        <p:nvSpPr>
          <p:cNvPr id="880" name="Google Shape;880;p401"/>
          <p:cNvSpPr txBox="1">
            <a:spLocks noGrp="1"/>
          </p:cNvSpPr>
          <p:nvPr>
            <p:ph type="body" idx="2"/>
          </p:nvPr>
        </p:nvSpPr>
        <p:spPr>
          <a:xfrm>
            <a:off x="5994400" y="152400"/>
            <a:ext cx="5994400" cy="3641725"/>
          </a:xfrm>
          <a:prstGeom prst="rect">
            <a:avLst/>
          </a:prstGeom>
          <a:blipFill rotWithShape="1">
            <a:blip r:embed="rId3">
              <a:alphaModFix/>
            </a:blip>
            <a:stretch>
              <a:fillRect/>
            </a:stretch>
          </a:blipFill>
          <a:ln>
            <a:noFill/>
          </a:ln>
        </p:spPr>
        <p:txBody>
          <a:bodyPr spcFirstLastPara="1" wrap="square" lIns="90375" tIns="45175" rIns="90375" bIns="45175" anchor="t" anchorCtr="0">
            <a:noAutofit/>
          </a:bodyPr>
          <a:lstStyle/>
          <a:p>
            <a:pPr marL="269875" marR="0" lvl="0" indent="-269875" algn="ctr" rtl="0">
              <a:lnSpc>
                <a:spcPct val="100000"/>
              </a:lnSpc>
              <a:spcBef>
                <a:spcPts val="0"/>
              </a:spcBef>
              <a:spcAft>
                <a:spcPts val="0"/>
              </a:spcAft>
              <a:buClr>
                <a:srgbClr val="0BD0D9"/>
              </a:buClr>
              <a:buSzPts val="2470"/>
              <a:buFont typeface="Noto Sans Symbols"/>
              <a:buChar char="❖"/>
            </a:pPr>
            <a:r>
              <a:rPr lang="en-US" sz="2600" b="1" i="0" u="sng">
                <a:solidFill>
                  <a:srgbClr val="660033"/>
                </a:solidFill>
                <a:latin typeface="Times New Roman"/>
                <a:ea typeface="Times New Roman"/>
                <a:cs typeface="Times New Roman"/>
                <a:sym typeface="Times New Roman"/>
              </a:rPr>
              <a:t> Ví dụ I.2</a:t>
            </a:r>
            <a:endParaRPr/>
          </a:p>
          <a:p>
            <a:pPr marL="269875" marR="0" lvl="0" indent="-113029" algn="l" rtl="0">
              <a:spcBef>
                <a:spcPts val="520"/>
              </a:spcBef>
              <a:spcAft>
                <a:spcPts val="0"/>
              </a:spcAft>
              <a:buClr>
                <a:srgbClr val="0BD0D9"/>
              </a:buClr>
              <a:buSzPts val="2470"/>
              <a:buFont typeface="Noto Sans Symbols"/>
              <a:buNone/>
            </a:pPr>
            <a:endParaRPr sz="2600" b="1" i="0" u="sng">
              <a:solidFill>
                <a:srgbClr val="660033"/>
              </a:solidFill>
              <a:latin typeface="Times New Roman"/>
              <a:ea typeface="Times New Roman"/>
              <a:cs typeface="Times New Roman"/>
              <a:sym typeface="Times New Roman"/>
            </a:endParaRPr>
          </a:p>
        </p:txBody>
      </p:sp>
      <p:sp>
        <p:nvSpPr>
          <p:cNvPr id="881" name="Google Shape;881;p401"/>
          <p:cNvSpPr txBox="1"/>
          <p:nvPr/>
        </p:nvSpPr>
        <p:spPr>
          <a:xfrm>
            <a:off x="373062" y="762000"/>
            <a:ext cx="6157912" cy="1843087"/>
          </a:xfrm>
          <a:prstGeom prst="rect">
            <a:avLst/>
          </a:prstGeom>
          <a:noFill/>
          <a:ln>
            <a:noFill/>
          </a:ln>
        </p:spPr>
        <p:txBody>
          <a:bodyPr spcFirstLastPara="1" wrap="square" lIns="90375" tIns="45175" rIns="90375" bIns="45175" anchor="t" anchorCtr="0">
            <a:spAutoFit/>
          </a:bodyPr>
          <a:lstStyle/>
          <a:p>
            <a:pPr marL="122237" marR="0" lvl="2" indent="-61912" algn="just" rtl="0">
              <a:lnSpc>
                <a:spcPct val="100000"/>
              </a:lnSpc>
              <a:spcBef>
                <a:spcPts val="0"/>
              </a:spcBef>
              <a:spcAft>
                <a:spcPts val="0"/>
              </a:spcAft>
              <a:buClr>
                <a:srgbClr val="002060"/>
              </a:buClr>
              <a:buSzPts val="2800"/>
              <a:buFont typeface="Times New Roman"/>
              <a:buNone/>
            </a:pPr>
            <a:r>
              <a:rPr lang="en-US" sz="2800" b="1" i="0" u="none" strike="noStrike" cap="none">
                <a:solidFill>
                  <a:srgbClr val="002060"/>
                </a:solidFill>
                <a:latin typeface="Times New Roman"/>
                <a:ea typeface="Times New Roman"/>
                <a:cs typeface="Times New Roman"/>
                <a:sym typeface="Times New Roman"/>
              </a:rPr>
              <a:t>1. Ông trời/ mặc áo giáp đen/ ra trận</a:t>
            </a:r>
            <a:endParaRPr/>
          </a:p>
          <a:p>
            <a:pPr marL="122237" marR="0" lvl="2" indent="-61912" algn="just" rtl="0">
              <a:lnSpc>
                <a:spcPct val="100000"/>
              </a:lnSpc>
              <a:spcBef>
                <a:spcPts val="0"/>
              </a:spcBef>
              <a:spcAft>
                <a:spcPts val="0"/>
              </a:spcAft>
              <a:buClr>
                <a:srgbClr val="002060"/>
              </a:buClr>
              <a:buSzPts val="2800"/>
              <a:buFont typeface="Times New Roman"/>
              <a:buNone/>
            </a:pPr>
            <a:r>
              <a:rPr lang="en-US" sz="2800" b="1" i="0" u="none" strike="noStrike" cap="none">
                <a:solidFill>
                  <a:srgbClr val="002060"/>
                </a:solidFill>
                <a:latin typeface="Times New Roman"/>
                <a:ea typeface="Times New Roman"/>
                <a:cs typeface="Times New Roman"/>
                <a:sym typeface="Times New Roman"/>
              </a:rPr>
              <a:t>2. Muôn nghìn cây mía/ múa gươm</a:t>
            </a:r>
            <a:endParaRPr/>
          </a:p>
          <a:p>
            <a:pPr marL="122237" marR="0" lvl="2" indent="-61912" algn="just" rtl="0">
              <a:lnSpc>
                <a:spcPct val="100000"/>
              </a:lnSpc>
              <a:spcBef>
                <a:spcPts val="0"/>
              </a:spcBef>
              <a:spcAft>
                <a:spcPts val="0"/>
              </a:spcAft>
              <a:buClr>
                <a:srgbClr val="002060"/>
              </a:buClr>
              <a:buSzPts val="2800"/>
              <a:buFont typeface="Times New Roman"/>
              <a:buNone/>
            </a:pPr>
            <a:r>
              <a:rPr lang="en-US" sz="2800" b="1" i="0" u="none" strike="noStrike" cap="none">
                <a:solidFill>
                  <a:srgbClr val="002060"/>
                </a:solidFill>
                <a:latin typeface="Times New Roman"/>
                <a:ea typeface="Times New Roman"/>
                <a:cs typeface="Times New Roman"/>
                <a:sym typeface="Times New Roman"/>
              </a:rPr>
              <a:t>3. Kiến/ hành quân/ đầy đường</a:t>
            </a:r>
            <a:endParaRPr/>
          </a:p>
          <a:p>
            <a:pPr marL="122237" marR="0" lvl="2" indent="-61912" algn="just" rtl="0">
              <a:lnSpc>
                <a:spcPct val="100000"/>
              </a:lnSpc>
              <a:spcBef>
                <a:spcPts val="0"/>
              </a:spcBef>
              <a:spcAft>
                <a:spcPts val="0"/>
              </a:spcAft>
              <a:buClr>
                <a:srgbClr val="002060"/>
              </a:buClr>
              <a:buSzPts val="2800"/>
              <a:buFont typeface="Times New Roman"/>
              <a:buNone/>
            </a:pPr>
            <a:r>
              <a:rPr lang="en-US" sz="2800" b="1" i="1" u="none" strike="noStrike" cap="none">
                <a:solidFill>
                  <a:srgbClr val="002060"/>
                </a:solidFill>
                <a:latin typeface="Times New Roman"/>
                <a:ea typeface="Times New Roman"/>
                <a:cs typeface="Times New Roman"/>
                <a:sym typeface="Times New Roman"/>
              </a:rPr>
              <a:t>        </a:t>
            </a:r>
            <a:endParaRPr/>
          </a:p>
        </p:txBody>
      </p:sp>
      <p:sp>
        <p:nvSpPr>
          <p:cNvPr id="882" name="Google Shape;882;p401"/>
          <p:cNvSpPr txBox="1"/>
          <p:nvPr/>
        </p:nvSpPr>
        <p:spPr>
          <a:xfrm>
            <a:off x="6530975" y="762000"/>
            <a:ext cx="5486400" cy="2279650"/>
          </a:xfrm>
          <a:prstGeom prst="rect">
            <a:avLst/>
          </a:prstGeom>
          <a:noFill/>
          <a:ln>
            <a:noFill/>
          </a:ln>
        </p:spPr>
        <p:txBody>
          <a:bodyPr spcFirstLastPara="1" wrap="square" lIns="90375" tIns="45175" rIns="90375" bIns="45175" anchor="t" anchorCtr="0">
            <a:spAutoFit/>
          </a:bodyPr>
          <a:lstStyle/>
          <a:p>
            <a:pPr marL="0" marR="0" lvl="0" indent="0" algn="just" rtl="0">
              <a:lnSpc>
                <a:spcPct val="100000"/>
              </a:lnSpc>
              <a:spcBef>
                <a:spcPts val="0"/>
              </a:spcBef>
              <a:spcAft>
                <a:spcPts val="0"/>
              </a:spcAft>
              <a:buClr>
                <a:srgbClr val="6600FF"/>
              </a:buClr>
              <a:buSzPts val="2800"/>
              <a:buFont typeface="Times New Roman"/>
              <a:buNone/>
            </a:pPr>
            <a:r>
              <a:rPr lang="en-US" sz="2800" b="1" i="0" u="none">
                <a:solidFill>
                  <a:srgbClr val="6600FF"/>
                </a:solidFill>
                <a:latin typeface="Times New Roman"/>
                <a:ea typeface="Times New Roman"/>
                <a:cs typeface="Times New Roman"/>
                <a:sym typeface="Times New Roman"/>
              </a:rPr>
              <a:t>1. Bầu trời đầy mây đen.</a:t>
            </a:r>
            <a:endParaRPr/>
          </a:p>
          <a:p>
            <a:pPr marL="0" marR="0" lvl="0" indent="0" algn="just" rtl="0">
              <a:lnSpc>
                <a:spcPct val="100000"/>
              </a:lnSpc>
              <a:spcBef>
                <a:spcPts val="1400"/>
              </a:spcBef>
              <a:spcAft>
                <a:spcPts val="0"/>
              </a:spcAft>
              <a:buClr>
                <a:srgbClr val="6600FF"/>
              </a:buClr>
              <a:buSzPts val="2800"/>
              <a:buFont typeface="Times New Roman"/>
              <a:buNone/>
            </a:pPr>
            <a:r>
              <a:rPr lang="en-US" sz="2800" b="1" i="0" u="none">
                <a:solidFill>
                  <a:srgbClr val="6600FF"/>
                </a:solidFill>
                <a:latin typeface="Times New Roman"/>
                <a:ea typeface="Times New Roman"/>
                <a:cs typeface="Times New Roman"/>
                <a:sym typeface="Times New Roman"/>
              </a:rPr>
              <a:t>2. Muôn nghìn cây mía ngả nghiêng, lá bay phấp phới.</a:t>
            </a:r>
            <a:endParaRPr/>
          </a:p>
          <a:p>
            <a:pPr marL="0" marR="0" lvl="0" indent="0" algn="just" rtl="0">
              <a:lnSpc>
                <a:spcPct val="100000"/>
              </a:lnSpc>
              <a:spcBef>
                <a:spcPts val="1400"/>
              </a:spcBef>
              <a:spcAft>
                <a:spcPts val="0"/>
              </a:spcAft>
              <a:buClr>
                <a:srgbClr val="6600FF"/>
              </a:buClr>
              <a:buSzPts val="2800"/>
              <a:buFont typeface="Times New Roman"/>
              <a:buNone/>
            </a:pPr>
            <a:r>
              <a:rPr lang="en-US" sz="2800" b="1" i="0" u="none">
                <a:solidFill>
                  <a:srgbClr val="6600FF"/>
                </a:solidFill>
                <a:latin typeface="Times New Roman"/>
                <a:ea typeface="Times New Roman"/>
                <a:cs typeface="Times New Roman"/>
                <a:sym typeface="Times New Roman"/>
              </a:rPr>
              <a:t>3. Kiến bò đầy đường</a:t>
            </a:r>
            <a:r>
              <a:rPr lang="en-US" sz="2800" b="1" i="0" u="none">
                <a:solidFill>
                  <a:srgbClr val="6600FF"/>
                </a:solidFill>
                <a:latin typeface="Arial"/>
                <a:ea typeface="Arial"/>
                <a:cs typeface="Arial"/>
                <a:sym typeface="Arial"/>
              </a:rPr>
              <a:t>.</a:t>
            </a:r>
            <a:endParaRPr/>
          </a:p>
        </p:txBody>
      </p:sp>
      <p:sp>
        <p:nvSpPr>
          <p:cNvPr id="883" name="Google Shape;883;p401"/>
          <p:cNvSpPr/>
          <p:nvPr/>
        </p:nvSpPr>
        <p:spPr>
          <a:xfrm>
            <a:off x="90487" y="4316412"/>
            <a:ext cx="711200" cy="228600"/>
          </a:xfrm>
          <a:prstGeom prst="rightArrow">
            <a:avLst>
              <a:gd name="adj1" fmla="val 17550"/>
              <a:gd name="adj2" fmla="val 50000"/>
            </a:avLst>
          </a:prstGeom>
          <a:solidFill>
            <a:srgbClr val="FF0000"/>
          </a:solidFill>
          <a:ln w="9525" cap="flat" cmpd="sng">
            <a:solidFill>
              <a:schemeClr val="dk1"/>
            </a:solidFill>
            <a:prstDash val="solid"/>
            <a:miter lim="800000"/>
            <a:headEnd type="none" w="sm" len="sm"/>
            <a:tailEnd type="none" w="sm" len="sm"/>
          </a:ln>
        </p:spPr>
        <p:txBody>
          <a:bodyPr spcFirstLastPara="1" wrap="square" lIns="90375" tIns="45175" rIns="90375" bIns="45175"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884" name="Google Shape;884;p401"/>
          <p:cNvSpPr/>
          <p:nvPr/>
        </p:nvSpPr>
        <p:spPr>
          <a:xfrm>
            <a:off x="6140450" y="4449762"/>
            <a:ext cx="711200" cy="228600"/>
          </a:xfrm>
          <a:prstGeom prst="rightArrow">
            <a:avLst>
              <a:gd name="adj1" fmla="val 17550"/>
              <a:gd name="adj2" fmla="val 50000"/>
            </a:avLst>
          </a:prstGeom>
          <a:solidFill>
            <a:srgbClr val="FF0000"/>
          </a:solidFill>
          <a:ln w="9525" cap="flat" cmpd="sng">
            <a:solidFill>
              <a:schemeClr val="dk1"/>
            </a:solidFill>
            <a:prstDash val="solid"/>
            <a:miter lim="800000"/>
            <a:headEnd type="none" w="sm" len="sm"/>
            <a:tailEnd type="none" w="sm" len="sm"/>
          </a:ln>
        </p:spPr>
        <p:txBody>
          <a:bodyPr spcFirstLastPara="1" wrap="square" lIns="90375" tIns="45175" rIns="90375" bIns="45175"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885" name="Google Shape;885;p401"/>
          <p:cNvSpPr txBox="1"/>
          <p:nvPr/>
        </p:nvSpPr>
        <p:spPr>
          <a:xfrm>
            <a:off x="801687" y="3870325"/>
            <a:ext cx="5080000" cy="11430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0375" tIns="45175" rIns="90375" bIns="45175" anchor="ctr" anchorCtr="0">
            <a:noAutofit/>
          </a:bodyPr>
          <a:lstStyle/>
          <a:p>
            <a:pPr marL="0" marR="0" lvl="0" indent="0" algn="l" rtl="0">
              <a:lnSpc>
                <a:spcPct val="100000"/>
              </a:lnSpc>
              <a:spcBef>
                <a:spcPts val="0"/>
              </a:spcBef>
              <a:spcAft>
                <a:spcPts val="0"/>
              </a:spcAft>
              <a:buClr>
                <a:srgbClr val="FF0000"/>
              </a:buClr>
              <a:buSzPts val="2000"/>
              <a:buFont typeface="Times New Roman"/>
              <a:buNone/>
            </a:pPr>
            <a:r>
              <a:rPr lang="en-US" sz="2000" b="1" i="0" u="none">
                <a:solidFill>
                  <a:srgbClr val="FF0000"/>
                </a:solidFill>
                <a:latin typeface="Times New Roman"/>
                <a:ea typeface="Times New Roman"/>
                <a:cs typeface="Times New Roman"/>
                <a:sym typeface="Times New Roman"/>
              </a:rPr>
              <a:t>Sự vật, sự việc hiện lên sinh động, gần gũi với con người.</a:t>
            </a:r>
            <a:r>
              <a:rPr lang="en-US" sz="2000" b="1" i="0" u="none">
                <a:solidFill>
                  <a:srgbClr val="003399"/>
                </a:solidFill>
                <a:latin typeface="Times New Roman"/>
                <a:ea typeface="Times New Roman"/>
                <a:cs typeface="Times New Roman"/>
                <a:sym typeface="Times New Roman"/>
              </a:rPr>
              <a:t> </a:t>
            </a:r>
            <a:endParaRPr/>
          </a:p>
          <a:p>
            <a:pPr marL="0" marR="0" lvl="0" indent="0" algn="l" rtl="0">
              <a:lnSpc>
                <a:spcPct val="100000"/>
              </a:lnSpc>
              <a:spcBef>
                <a:spcPts val="0"/>
              </a:spcBef>
              <a:spcAft>
                <a:spcPts val="0"/>
              </a:spcAft>
              <a:buClr>
                <a:srgbClr val="003399"/>
              </a:buClr>
              <a:buSzPts val="2000"/>
              <a:buFont typeface="Times New Roman"/>
              <a:buNone/>
            </a:pPr>
            <a:r>
              <a:rPr lang="en-US" sz="2000" b="1" i="0" u="none">
                <a:solidFill>
                  <a:srgbClr val="003399"/>
                </a:solidFill>
                <a:latin typeface="Times New Roman"/>
                <a:ea typeface="Times New Roman"/>
                <a:cs typeface="Times New Roman"/>
                <a:sym typeface="Times New Roman"/>
              </a:rPr>
              <a:t>Thể hiện tình cảm của nhà thơ</a:t>
            </a:r>
            <a:endParaRPr/>
          </a:p>
        </p:txBody>
      </p:sp>
      <p:sp>
        <p:nvSpPr>
          <p:cNvPr id="886" name="Google Shape;886;p401"/>
          <p:cNvSpPr txBox="1"/>
          <p:nvPr/>
        </p:nvSpPr>
        <p:spPr>
          <a:xfrm>
            <a:off x="6899275" y="3859212"/>
            <a:ext cx="4735512" cy="1143000"/>
          </a:xfrm>
          <a:prstGeom prst="rect">
            <a:avLst/>
          </a:prstGeom>
          <a:noFill/>
          <a:ln w="9525" cap="flat" cmpd="sng">
            <a:solidFill>
              <a:srgbClr val="000000"/>
            </a:solidFill>
            <a:prstDash val="solid"/>
            <a:miter lim="800000"/>
            <a:headEnd type="none" w="sm" len="sm"/>
            <a:tailEnd type="none" w="sm" len="sm"/>
          </a:ln>
        </p:spPr>
        <p:txBody>
          <a:bodyPr spcFirstLastPara="1" wrap="square" lIns="90375" tIns="45175" rIns="90375" bIns="45175" anchor="ctr" anchorCtr="0">
            <a:noAutofit/>
          </a:bodyPr>
          <a:lstStyle/>
          <a:p>
            <a:pPr marL="0" marR="0" lvl="0" indent="0" algn="just" rtl="0">
              <a:lnSpc>
                <a:spcPct val="100000"/>
              </a:lnSpc>
              <a:spcBef>
                <a:spcPts val="0"/>
              </a:spcBef>
              <a:spcAft>
                <a:spcPts val="0"/>
              </a:spcAft>
              <a:buClr>
                <a:srgbClr val="003399"/>
              </a:buClr>
              <a:buSzPts val="1900"/>
              <a:buFont typeface="Times New Roman"/>
              <a:buNone/>
            </a:pPr>
            <a:r>
              <a:rPr lang="en-US" sz="1900" b="1" i="0" u="none">
                <a:solidFill>
                  <a:srgbClr val="003399"/>
                </a:solidFill>
                <a:latin typeface="Times New Roman"/>
                <a:ea typeface="Times New Roman"/>
                <a:cs typeface="Times New Roman"/>
                <a:sym typeface="Times New Roman"/>
              </a:rPr>
              <a:t>   </a:t>
            </a:r>
            <a:r>
              <a:rPr lang="en-US" sz="2000" b="1" i="0" u="none">
                <a:solidFill>
                  <a:srgbClr val="FF0000"/>
                </a:solidFill>
                <a:latin typeface="Times New Roman"/>
                <a:ea typeface="Times New Roman"/>
                <a:cs typeface="Times New Roman"/>
                <a:sym typeface="Times New Roman"/>
              </a:rPr>
              <a:t>Miêu tả, tường thuật  một cách khách quan.</a:t>
            </a:r>
            <a:r>
              <a:rPr lang="en-US" sz="2000" b="1" i="0" u="none">
                <a:solidFill>
                  <a:srgbClr val="003399"/>
                </a:solidFill>
                <a:latin typeface="Times New Roman"/>
                <a:ea typeface="Times New Roman"/>
                <a:cs typeface="Times New Roman"/>
                <a:sym typeface="Times New Roman"/>
              </a:rPr>
              <a:t> </a:t>
            </a:r>
            <a:endParaRPr/>
          </a:p>
        </p:txBody>
      </p:sp>
      <p:sp>
        <p:nvSpPr>
          <p:cNvPr id="887" name="Google Shape;887;p401"/>
          <p:cNvSpPr/>
          <p:nvPr/>
        </p:nvSpPr>
        <p:spPr>
          <a:xfrm>
            <a:off x="3105150" y="5105400"/>
            <a:ext cx="69850" cy="396875"/>
          </a:xfrm>
          <a:prstGeom prst="downArrow">
            <a:avLst>
              <a:gd name="adj1" fmla="val 19699"/>
              <a:gd name="adj2" fmla="val 50000"/>
            </a:avLst>
          </a:prstGeom>
          <a:solidFill>
            <a:schemeClr val="accent1"/>
          </a:solidFill>
          <a:ln w="25400" cap="flat" cmpd="sng">
            <a:solidFill>
              <a:srgbClr val="085091"/>
            </a:solidFill>
            <a:prstDash val="solid"/>
            <a:miter lim="800000"/>
            <a:headEnd type="none" w="sm" len="sm"/>
            <a:tailEnd type="none" w="sm" len="sm"/>
          </a:ln>
        </p:spPr>
        <p:txBody>
          <a:bodyPr spcFirstLastPara="1" wrap="square" lIns="90375" tIns="45175" rIns="90375" bIns="45175"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888" name="Google Shape;888;p401"/>
          <p:cNvSpPr/>
          <p:nvPr/>
        </p:nvSpPr>
        <p:spPr>
          <a:xfrm>
            <a:off x="9139237" y="5105400"/>
            <a:ext cx="71437" cy="396875"/>
          </a:xfrm>
          <a:prstGeom prst="downArrow">
            <a:avLst>
              <a:gd name="adj1" fmla="val 19656"/>
              <a:gd name="adj2" fmla="val 50000"/>
            </a:avLst>
          </a:prstGeom>
          <a:solidFill>
            <a:schemeClr val="accent1"/>
          </a:solidFill>
          <a:ln w="25400" cap="flat" cmpd="sng">
            <a:solidFill>
              <a:srgbClr val="085091"/>
            </a:solidFill>
            <a:prstDash val="solid"/>
            <a:miter lim="800000"/>
            <a:headEnd type="none" w="sm" len="sm"/>
            <a:tailEnd type="none" w="sm" len="sm"/>
          </a:ln>
        </p:spPr>
        <p:txBody>
          <a:bodyPr spcFirstLastPara="1" wrap="square" lIns="90375" tIns="45175" rIns="90375" bIns="45175" anchor="ctr" anchorCtr="0">
            <a:noAutofit/>
          </a:bodyPr>
          <a:lstStyle/>
          <a:p>
            <a:pPr marL="0" marR="0" lvl="0" indent="0" algn="l" rtl="0">
              <a:lnSpc>
                <a:spcPct val="100000"/>
              </a:lnSpc>
              <a:spcBef>
                <a:spcPts val="0"/>
              </a:spcBef>
              <a:spcAft>
                <a:spcPts val="0"/>
              </a:spcAft>
              <a:buNone/>
            </a:pPr>
            <a:endParaRPr sz="1900" b="0" i="0" u="none">
              <a:solidFill>
                <a:schemeClr val="dk1"/>
              </a:solidFill>
              <a:latin typeface="Calibri"/>
              <a:ea typeface="Calibri"/>
              <a:cs typeface="Calibri"/>
              <a:sym typeface="Calibri"/>
            </a:endParaRPr>
          </a:p>
        </p:txBody>
      </p:sp>
      <p:sp>
        <p:nvSpPr>
          <p:cNvPr id="889" name="Google Shape;889;p401"/>
          <p:cNvSpPr txBox="1"/>
          <p:nvPr/>
        </p:nvSpPr>
        <p:spPr>
          <a:xfrm>
            <a:off x="801687" y="5638800"/>
            <a:ext cx="5080000" cy="5715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0375" tIns="45175" rIns="90375" bIns="45175" anchor="t" anchorCtr="0">
            <a:noAutofit/>
          </a:bodyPr>
          <a:lstStyle/>
          <a:p>
            <a:pPr marL="0" marR="0" lvl="0" indent="0" algn="ctr" rtl="0">
              <a:lnSpc>
                <a:spcPct val="100000"/>
              </a:lnSpc>
              <a:spcBef>
                <a:spcPts val="0"/>
              </a:spcBef>
              <a:spcAft>
                <a:spcPts val="0"/>
              </a:spcAft>
              <a:buClr>
                <a:srgbClr val="000000"/>
              </a:buClr>
              <a:buSzPts val="2500"/>
              <a:buFont typeface="Times New Roman"/>
              <a:buNone/>
            </a:pPr>
            <a:r>
              <a:rPr lang="en-US" sz="2500" b="1" i="0" u="none">
                <a:solidFill>
                  <a:srgbClr val="000000"/>
                </a:solidFill>
                <a:latin typeface="Times New Roman"/>
                <a:ea typeface="Times New Roman"/>
                <a:cs typeface="Times New Roman"/>
                <a:sym typeface="Times New Roman"/>
              </a:rPr>
              <a:t>Phép nhân hóa</a:t>
            </a:r>
            <a:endParaRPr/>
          </a:p>
        </p:txBody>
      </p:sp>
      <p:sp>
        <p:nvSpPr>
          <p:cNvPr id="890" name="Google Shape;890;p401"/>
          <p:cNvSpPr txBox="1"/>
          <p:nvPr/>
        </p:nvSpPr>
        <p:spPr>
          <a:xfrm>
            <a:off x="6851650" y="5665787"/>
            <a:ext cx="5080000" cy="5715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0375" tIns="45175" rIns="90375" bIns="45175" anchor="t" anchorCtr="0">
            <a:noAutofit/>
          </a:bodyPr>
          <a:lstStyle/>
          <a:p>
            <a:pPr marL="0" marR="0" lvl="0" indent="0" algn="just" rtl="0">
              <a:lnSpc>
                <a:spcPct val="100000"/>
              </a:lnSpc>
              <a:spcBef>
                <a:spcPts val="0"/>
              </a:spcBef>
              <a:spcAft>
                <a:spcPts val="0"/>
              </a:spcAft>
              <a:buClr>
                <a:srgbClr val="000000"/>
              </a:buClr>
              <a:buSzPts val="2400"/>
              <a:buFont typeface="Times New Roman"/>
              <a:buNone/>
            </a:pPr>
            <a:r>
              <a:rPr lang="en-US" sz="2400" b="1" i="0" u="none">
                <a:solidFill>
                  <a:srgbClr val="000000"/>
                </a:solidFill>
                <a:latin typeface="Times New Roman"/>
                <a:ea typeface="Times New Roman"/>
                <a:cs typeface="Times New Roman"/>
                <a:sym typeface="Times New Roman"/>
              </a:rPr>
              <a:t>Cách diễn đạt bình thường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3"/>
                                        </p:tgtEl>
                                        <p:attrNameLst>
                                          <p:attrName>style.visibility</p:attrName>
                                        </p:attrNameLst>
                                      </p:cBhvr>
                                      <p:to>
                                        <p:strVal val="visible"/>
                                      </p:to>
                                    </p:set>
                                    <p:animEffect transition="in" filter="fade">
                                      <p:cBhvr>
                                        <p:cTn id="7" dur="1000"/>
                                        <p:tgtEl>
                                          <p:spTgt spid="88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85"/>
                                        </p:tgtEl>
                                        <p:attrNameLst>
                                          <p:attrName>style.visibility</p:attrName>
                                        </p:attrNameLst>
                                      </p:cBhvr>
                                      <p:to>
                                        <p:strVal val="visible"/>
                                      </p:to>
                                    </p:set>
                                    <p:anim calcmode="lin" valueType="num">
                                      <p:cBhvr additive="base">
                                        <p:cTn id="12" dur="500"/>
                                        <p:tgtEl>
                                          <p:spTgt spid="88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84"/>
                                        </p:tgtEl>
                                        <p:attrNameLst>
                                          <p:attrName>style.visibility</p:attrName>
                                        </p:attrNameLst>
                                      </p:cBhvr>
                                      <p:to>
                                        <p:strVal val="visible"/>
                                      </p:to>
                                    </p:set>
                                    <p:anim calcmode="lin" valueType="num">
                                      <p:cBhvr additive="base">
                                        <p:cTn id="17" dur="500"/>
                                        <p:tgtEl>
                                          <p:spTgt spid="88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6"/>
                                        </p:tgtEl>
                                        <p:attrNameLst>
                                          <p:attrName>style.visibility</p:attrName>
                                        </p:attrNameLst>
                                      </p:cBhvr>
                                      <p:to>
                                        <p:strVal val="visible"/>
                                      </p:to>
                                    </p:set>
                                    <p:animEffect transition="in" filter="fade">
                                      <p:cBhvr>
                                        <p:cTn id="22" dur="2000"/>
                                        <p:tgtEl>
                                          <p:spTgt spid="88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87"/>
                                        </p:tgtEl>
                                        <p:attrNameLst>
                                          <p:attrName>style.visibility</p:attrName>
                                        </p:attrNameLst>
                                      </p:cBhvr>
                                      <p:to>
                                        <p:strVal val="visible"/>
                                      </p:to>
                                    </p:set>
                                    <p:anim calcmode="lin" valueType="num">
                                      <p:cBhvr additive="base">
                                        <p:cTn id="27" dur="500"/>
                                        <p:tgtEl>
                                          <p:spTgt spid="88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88"/>
                                        </p:tgtEl>
                                        <p:attrNameLst>
                                          <p:attrName>style.visibility</p:attrName>
                                        </p:attrNameLst>
                                      </p:cBhvr>
                                      <p:to>
                                        <p:strVal val="visible"/>
                                      </p:to>
                                    </p:set>
                                    <p:anim calcmode="lin" valueType="num">
                                      <p:cBhvr additive="base">
                                        <p:cTn id="32" dur="500"/>
                                        <p:tgtEl>
                                          <p:spTgt spid="88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9"/>
                                        </p:tgtEl>
                                        <p:attrNameLst>
                                          <p:attrName>style.visibility</p:attrName>
                                        </p:attrNameLst>
                                      </p:cBhvr>
                                      <p:to>
                                        <p:strVal val="visible"/>
                                      </p:to>
                                    </p:set>
                                    <p:animEffect transition="in" filter="fade">
                                      <p:cBhvr>
                                        <p:cTn id="37" dur="2000"/>
                                        <p:tgtEl>
                                          <p:spTgt spid="88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90"/>
                                        </p:tgtEl>
                                        <p:attrNameLst>
                                          <p:attrName>style.visibility</p:attrName>
                                        </p:attrNameLst>
                                      </p:cBhvr>
                                      <p:to>
                                        <p:strVal val="visible"/>
                                      </p:to>
                                    </p:set>
                                    <p:animEffect transition="in" filter="fade">
                                      <p:cBhvr>
                                        <p:cTn id="42" dur="2000"/>
                                        <p:tgtEl>
                                          <p:spTgt spid="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402"/>
          <p:cNvPicPr preferRelativeResize="0"/>
          <p:nvPr/>
        </p:nvPicPr>
        <p:blipFill rotWithShape="1">
          <a:blip r:embed="rId3">
            <a:alphaModFix/>
          </a:blip>
          <a:srcRect/>
          <a:stretch/>
        </p:blipFill>
        <p:spPr>
          <a:xfrm>
            <a:off x="0" y="0"/>
            <a:ext cx="12192000" cy="69342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3_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7_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5_自定义设计方案">
  <a:themeElements>
    <a:clrScheme name="自定义 238">
      <a:dk1>
        <a:srgbClr val="000000"/>
      </a:dk1>
      <a:lt1>
        <a:srgbClr val="FFFFFF"/>
      </a:lt1>
      <a:dk2>
        <a:srgbClr val="44546A"/>
      </a:dk2>
      <a:lt2>
        <a:srgbClr val="E7E6E6"/>
      </a:lt2>
      <a:accent1>
        <a:srgbClr val="FD5E1A"/>
      </a:accent1>
      <a:accent2>
        <a:srgbClr val="FEB612"/>
      </a:accent2>
      <a:accent3>
        <a:srgbClr val="ACC32B"/>
      </a:accent3>
      <a:accent4>
        <a:srgbClr val="FD5E1A"/>
      </a:accent4>
      <a:accent5>
        <a:srgbClr val="FEB612"/>
      </a:accent5>
      <a:accent6>
        <a:srgbClr val="ACC32B"/>
      </a:accent6>
      <a:hlink>
        <a:srgbClr val="FD5E1A"/>
      </a:hlink>
      <a:folHlink>
        <a:srgbClr val="FEB61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8_自定义设计方案">
  <a:themeElements>
    <a:clrScheme name="自定义 238">
      <a:dk1>
        <a:srgbClr val="000000"/>
      </a:dk1>
      <a:lt1>
        <a:srgbClr val="FFFFFF"/>
      </a:lt1>
      <a:dk2>
        <a:srgbClr val="44546A"/>
      </a:dk2>
      <a:lt2>
        <a:srgbClr val="E7E6E6"/>
      </a:lt2>
      <a:accent1>
        <a:srgbClr val="FD5E1A"/>
      </a:accent1>
      <a:accent2>
        <a:srgbClr val="FEB612"/>
      </a:accent2>
      <a:accent3>
        <a:srgbClr val="ACC32B"/>
      </a:accent3>
      <a:accent4>
        <a:srgbClr val="FD5E1A"/>
      </a:accent4>
      <a:accent5>
        <a:srgbClr val="FEB612"/>
      </a:accent5>
      <a:accent6>
        <a:srgbClr val="ACC32B"/>
      </a:accent6>
      <a:hlink>
        <a:srgbClr val="FD5E1A"/>
      </a:hlink>
      <a:folHlink>
        <a:srgbClr val="FEB61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4_自定义设计方案">
  <a:themeElements>
    <a:clrScheme name="自定义 238">
      <a:dk1>
        <a:srgbClr val="000000"/>
      </a:dk1>
      <a:lt1>
        <a:srgbClr val="FFFFFF"/>
      </a:lt1>
      <a:dk2>
        <a:srgbClr val="44546A"/>
      </a:dk2>
      <a:lt2>
        <a:srgbClr val="E7E6E6"/>
      </a:lt2>
      <a:accent1>
        <a:srgbClr val="FD5E1A"/>
      </a:accent1>
      <a:accent2>
        <a:srgbClr val="FEB612"/>
      </a:accent2>
      <a:accent3>
        <a:srgbClr val="ACC32B"/>
      </a:accent3>
      <a:accent4>
        <a:srgbClr val="FD5E1A"/>
      </a:accent4>
      <a:accent5>
        <a:srgbClr val="FEB612"/>
      </a:accent5>
      <a:accent6>
        <a:srgbClr val="ACC32B"/>
      </a:accent6>
      <a:hlink>
        <a:srgbClr val="FD5E1A"/>
      </a:hlink>
      <a:folHlink>
        <a:srgbClr val="FEB61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0_自定义设计方案">
  <a:themeElements>
    <a:clrScheme name="自定义 238">
      <a:dk1>
        <a:srgbClr val="000000"/>
      </a:dk1>
      <a:lt1>
        <a:srgbClr val="FFFFFF"/>
      </a:lt1>
      <a:dk2>
        <a:srgbClr val="44546A"/>
      </a:dk2>
      <a:lt2>
        <a:srgbClr val="E7E6E6"/>
      </a:lt2>
      <a:accent1>
        <a:srgbClr val="FD5E1A"/>
      </a:accent1>
      <a:accent2>
        <a:srgbClr val="FEB612"/>
      </a:accent2>
      <a:accent3>
        <a:srgbClr val="ACC32B"/>
      </a:accent3>
      <a:accent4>
        <a:srgbClr val="FD5E1A"/>
      </a:accent4>
      <a:accent5>
        <a:srgbClr val="FEB612"/>
      </a:accent5>
      <a:accent6>
        <a:srgbClr val="ACC32B"/>
      </a:accent6>
      <a:hlink>
        <a:srgbClr val="FD5E1A"/>
      </a:hlink>
      <a:folHlink>
        <a:srgbClr val="FEB61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3_自定义设计方案">
  <a:themeElements>
    <a:clrScheme name="自定义 238">
      <a:dk1>
        <a:srgbClr val="000000"/>
      </a:dk1>
      <a:lt1>
        <a:srgbClr val="FFFFFF"/>
      </a:lt1>
      <a:dk2>
        <a:srgbClr val="44546A"/>
      </a:dk2>
      <a:lt2>
        <a:srgbClr val="E7E6E6"/>
      </a:lt2>
      <a:accent1>
        <a:srgbClr val="FD5E1A"/>
      </a:accent1>
      <a:accent2>
        <a:srgbClr val="FEB612"/>
      </a:accent2>
      <a:accent3>
        <a:srgbClr val="ACC32B"/>
      </a:accent3>
      <a:accent4>
        <a:srgbClr val="FD5E1A"/>
      </a:accent4>
      <a:accent5>
        <a:srgbClr val="FEB612"/>
      </a:accent5>
      <a:accent6>
        <a:srgbClr val="ACC32B"/>
      </a:accent6>
      <a:hlink>
        <a:srgbClr val="FD5E1A"/>
      </a:hlink>
      <a:folHlink>
        <a:srgbClr val="FEB61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6_自定义设计方案">
  <a:themeElements>
    <a:clrScheme name="自定义 238">
      <a:dk1>
        <a:srgbClr val="000000"/>
      </a:dk1>
      <a:lt1>
        <a:srgbClr val="FFFFFF"/>
      </a:lt1>
      <a:dk2>
        <a:srgbClr val="44546A"/>
      </a:dk2>
      <a:lt2>
        <a:srgbClr val="E7E6E6"/>
      </a:lt2>
      <a:accent1>
        <a:srgbClr val="FD5E1A"/>
      </a:accent1>
      <a:accent2>
        <a:srgbClr val="FEB612"/>
      </a:accent2>
      <a:accent3>
        <a:srgbClr val="ACC32B"/>
      </a:accent3>
      <a:accent4>
        <a:srgbClr val="FD5E1A"/>
      </a:accent4>
      <a:accent5>
        <a:srgbClr val="FEB612"/>
      </a:accent5>
      <a:accent6>
        <a:srgbClr val="ACC32B"/>
      </a:accent6>
      <a:hlink>
        <a:srgbClr val="FD5E1A"/>
      </a:hlink>
      <a:folHlink>
        <a:srgbClr val="FEB61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9_自定义设计方案">
  <a:themeElements>
    <a:clrScheme name="自定义 238">
      <a:dk1>
        <a:srgbClr val="000000"/>
      </a:dk1>
      <a:lt1>
        <a:srgbClr val="FFFFFF"/>
      </a:lt1>
      <a:dk2>
        <a:srgbClr val="44546A"/>
      </a:dk2>
      <a:lt2>
        <a:srgbClr val="E7E6E6"/>
      </a:lt2>
      <a:accent1>
        <a:srgbClr val="FD5E1A"/>
      </a:accent1>
      <a:accent2>
        <a:srgbClr val="FEB612"/>
      </a:accent2>
      <a:accent3>
        <a:srgbClr val="ACC32B"/>
      </a:accent3>
      <a:accent4>
        <a:srgbClr val="FD5E1A"/>
      </a:accent4>
      <a:accent5>
        <a:srgbClr val="FEB612"/>
      </a:accent5>
      <a:accent6>
        <a:srgbClr val="ACC32B"/>
      </a:accent6>
      <a:hlink>
        <a:srgbClr val="FD5E1A"/>
      </a:hlink>
      <a:folHlink>
        <a:srgbClr val="FEB61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2_自定义设计方案">
  <a:themeElements>
    <a:clrScheme name="自定义 238">
      <a:dk1>
        <a:srgbClr val="000000"/>
      </a:dk1>
      <a:lt1>
        <a:srgbClr val="FFFFFF"/>
      </a:lt1>
      <a:dk2>
        <a:srgbClr val="44546A"/>
      </a:dk2>
      <a:lt2>
        <a:srgbClr val="E7E6E6"/>
      </a:lt2>
      <a:accent1>
        <a:srgbClr val="FD5E1A"/>
      </a:accent1>
      <a:accent2>
        <a:srgbClr val="FEB612"/>
      </a:accent2>
      <a:accent3>
        <a:srgbClr val="ACC32B"/>
      </a:accent3>
      <a:accent4>
        <a:srgbClr val="FD5E1A"/>
      </a:accent4>
      <a:accent5>
        <a:srgbClr val="FEB612"/>
      </a:accent5>
      <a:accent6>
        <a:srgbClr val="ACC32B"/>
      </a:accent6>
      <a:hlink>
        <a:srgbClr val="FD5E1A"/>
      </a:hlink>
      <a:folHlink>
        <a:srgbClr val="FEB61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41_自定义设计方案">
  <a:themeElements>
    <a:clrScheme name="自定义 238">
      <a:dk1>
        <a:srgbClr val="000000"/>
      </a:dk1>
      <a:lt1>
        <a:srgbClr val="FFFFFF"/>
      </a:lt1>
      <a:dk2>
        <a:srgbClr val="44546A"/>
      </a:dk2>
      <a:lt2>
        <a:srgbClr val="E7E6E6"/>
      </a:lt2>
      <a:accent1>
        <a:srgbClr val="FD5E1A"/>
      </a:accent1>
      <a:accent2>
        <a:srgbClr val="FEB612"/>
      </a:accent2>
      <a:accent3>
        <a:srgbClr val="ACC32B"/>
      </a:accent3>
      <a:accent4>
        <a:srgbClr val="FD5E1A"/>
      </a:accent4>
      <a:accent5>
        <a:srgbClr val="FEB612"/>
      </a:accent5>
      <a:accent6>
        <a:srgbClr val="ACC32B"/>
      </a:accent6>
      <a:hlink>
        <a:srgbClr val="FD5E1A"/>
      </a:hlink>
      <a:folHlink>
        <a:srgbClr val="FEB61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49_自定义设计方案">
  <a:themeElements>
    <a:clrScheme name="自定义 238">
      <a:dk1>
        <a:srgbClr val="000000"/>
      </a:dk1>
      <a:lt1>
        <a:srgbClr val="FFFFFF"/>
      </a:lt1>
      <a:dk2>
        <a:srgbClr val="44546A"/>
      </a:dk2>
      <a:lt2>
        <a:srgbClr val="E7E6E6"/>
      </a:lt2>
      <a:accent1>
        <a:srgbClr val="FD5E1A"/>
      </a:accent1>
      <a:accent2>
        <a:srgbClr val="FEB612"/>
      </a:accent2>
      <a:accent3>
        <a:srgbClr val="ACC32B"/>
      </a:accent3>
      <a:accent4>
        <a:srgbClr val="FD5E1A"/>
      </a:accent4>
      <a:accent5>
        <a:srgbClr val="FEB612"/>
      </a:accent5>
      <a:accent6>
        <a:srgbClr val="ACC32B"/>
      </a:accent6>
      <a:hlink>
        <a:srgbClr val="FD5E1A"/>
      </a:hlink>
      <a:folHlink>
        <a:srgbClr val="FEB61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0_Office Theme">
  <a:themeElements>
    <a:clrScheme name="自定义 845">
      <a:dk1>
        <a:srgbClr val="5F5F5F"/>
      </a:dk1>
      <a:lt1>
        <a:srgbClr val="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_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4_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8_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4_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8_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5_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9_Flow">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992</Words>
  <Application>Microsoft Office PowerPoint</Application>
  <PresentationFormat>Widescreen</PresentationFormat>
  <Paragraphs>137</Paragraphs>
  <Slides>30</Slides>
  <Notes>30</Notes>
  <HiddenSlides>0</HiddenSlides>
  <MMClips>0</MMClips>
  <ScaleCrop>false</ScaleCrop>
  <HeadingPairs>
    <vt:vector size="6" baseType="variant">
      <vt:variant>
        <vt:lpstr>Fonts Used</vt:lpstr>
      </vt:variant>
      <vt:variant>
        <vt:i4>5</vt:i4>
      </vt:variant>
      <vt:variant>
        <vt:lpstr>Theme</vt:lpstr>
      </vt:variant>
      <vt:variant>
        <vt:i4>25</vt:i4>
      </vt:variant>
      <vt:variant>
        <vt:lpstr>Slide Titles</vt:lpstr>
      </vt:variant>
      <vt:variant>
        <vt:i4>30</vt:i4>
      </vt:variant>
    </vt:vector>
  </HeadingPairs>
  <TitlesOfParts>
    <vt:vector size="60" baseType="lpstr">
      <vt:lpstr>Constantia</vt:lpstr>
      <vt:lpstr>Arial</vt:lpstr>
      <vt:lpstr>Times New Roman</vt:lpstr>
      <vt:lpstr>Noto Sans Symbols</vt:lpstr>
      <vt:lpstr>Calibri</vt:lpstr>
      <vt:lpstr>Office Theme</vt:lpstr>
      <vt:lpstr>Office 主题</vt:lpstr>
      <vt:lpstr>15_Flow</vt:lpstr>
      <vt:lpstr>34_Flow</vt:lpstr>
      <vt:lpstr>48_Flow</vt:lpstr>
      <vt:lpstr>54_Flow</vt:lpstr>
      <vt:lpstr>68_Flow</vt:lpstr>
      <vt:lpstr>85_Flow</vt:lpstr>
      <vt:lpstr>99_Flow</vt:lpstr>
      <vt:lpstr>113_Flow</vt:lpstr>
      <vt:lpstr>127_Flow</vt:lpstr>
      <vt:lpstr>15_自定义设计方案</vt:lpstr>
      <vt:lpstr>18_自定义设计方案</vt:lpstr>
      <vt:lpstr>2_Office 主题</vt:lpstr>
      <vt:lpstr>4_Office Theme</vt:lpstr>
      <vt:lpstr>44_自定义设计方案</vt:lpstr>
      <vt:lpstr>20_自定义设计方案</vt:lpstr>
      <vt:lpstr>23_自定义设计方案</vt:lpstr>
      <vt:lpstr>26_自定义设计方案</vt:lpstr>
      <vt:lpstr>29_自定义设计方案</vt:lpstr>
      <vt:lpstr>32_自定义设计方案</vt:lpstr>
      <vt:lpstr>41_自定义设计方案</vt:lpstr>
      <vt:lpstr>2_Default Design</vt:lpstr>
      <vt:lpstr>49_自定义设计方案</vt:lpstr>
      <vt:lpstr>10_Office Theme</vt:lpstr>
      <vt:lpstr>PowerPoint Presentation</vt:lpstr>
      <vt:lpstr>PowerPoint Presentation</vt:lpstr>
      <vt:lpstr>PowerPoint Presentation</vt:lpstr>
      <vt:lpstr>PowerPoint Presentation</vt:lpstr>
      <vt:lpstr>PowerPoint Presentation</vt:lpstr>
      <vt:lpstr>PowerPoint Presentation</vt:lpstr>
      <vt:lpstr> So sánh 2 cách diễn đạt sau và cho biết cách nào hay hơn ( sự vật, sự việc sinh động và gần gũi với con người)? Vì sao?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Hằng Thanh</cp:lastModifiedBy>
  <cp:revision>1</cp:revision>
  <dcterms:modified xsi:type="dcterms:W3CDTF">2023-08-02T03:11:43Z</dcterms:modified>
</cp:coreProperties>
</file>