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4"/>
  </p:notesMasterIdLst>
  <p:sldIdLst>
    <p:sldId id="256" r:id="rId2"/>
    <p:sldId id="319" r:id="rId3"/>
    <p:sldId id="355" r:id="rId4"/>
    <p:sldId id="337" r:id="rId5"/>
    <p:sldId id="412" r:id="rId6"/>
    <p:sldId id="340" r:id="rId7"/>
    <p:sldId id="438" r:id="rId8"/>
    <p:sldId id="341" r:id="rId9"/>
    <p:sldId id="287" r:id="rId10"/>
    <p:sldId id="344" r:id="rId11"/>
    <p:sldId id="345" r:id="rId12"/>
    <p:sldId id="346" r:id="rId13"/>
    <p:sldId id="347" r:id="rId14"/>
    <p:sldId id="348" r:id="rId15"/>
    <p:sldId id="349" r:id="rId16"/>
    <p:sldId id="350" r:id="rId17"/>
    <p:sldId id="351" r:id="rId18"/>
    <p:sldId id="352" r:id="rId19"/>
    <p:sldId id="288" r:id="rId20"/>
    <p:sldId id="423" r:id="rId21"/>
    <p:sldId id="262" r:id="rId22"/>
    <p:sldId id="430" r:id="rId23"/>
    <p:sldId id="414" r:id="rId24"/>
    <p:sldId id="434" r:id="rId25"/>
    <p:sldId id="257" r:id="rId26"/>
    <p:sldId id="435" r:id="rId27"/>
    <p:sldId id="415" r:id="rId28"/>
    <p:sldId id="436" r:id="rId29"/>
    <p:sldId id="259" r:id="rId30"/>
    <p:sldId id="356" r:id="rId31"/>
    <p:sldId id="354" r:id="rId32"/>
    <p:sldId id="43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4D7C2-57BC-46DA-BFBB-E4EE30592006}" type="datetimeFigureOut">
              <a:rPr lang="en-US" smtClean="0"/>
              <a:t>05/03/2023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C8082-71A9-4656-8897-658368F20C26}" type="slidenum">
              <a:rPr lang="en-US" smtClean="0"/>
              <a:t>‹#›</a:t>
            </a:fld>
            <a:endParaRPr lang="en-US"/>
          </a:p>
        </p:txBody>
      </p:sp>
    </p:spTree>
    <p:extLst>
      <p:ext uri="{BB962C8B-B14F-4D97-AF65-F5344CB8AC3E}">
        <p14:creationId xmlns:p14="http://schemas.microsoft.com/office/powerpoint/2010/main" val="356672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404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15667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642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980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724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1073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21462-D095-4E59-A8AC-4FBA96965AB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077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9905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318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21462-D095-4E59-A8AC-4FBA96965AB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577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7182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060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986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8589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7CBE-39A1-4847-836D-262604630F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63139-7BA1-4F3B-A9CD-4E75758E8B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F4D0EF-6D5E-4B70-9A04-E9CBEE79DD6D}"/>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5" name="Footer Placeholder 4">
            <a:extLst>
              <a:ext uri="{FF2B5EF4-FFF2-40B4-BE49-F238E27FC236}">
                <a16:creationId xmlns:a16="http://schemas.microsoft.com/office/drawing/2014/main" id="{BB4F5E3E-42C8-435F-A0B8-5A5F8C10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8D0D6-1137-43C0-A750-9947A7BF7F6C}"/>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13497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4E1C-94A8-445E-9E92-6889123519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64980E-06B2-4586-AA41-8D6B592B6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7E9EA-5F70-47D8-B361-E2EA4885F9AD}"/>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5" name="Footer Placeholder 4">
            <a:extLst>
              <a:ext uri="{FF2B5EF4-FFF2-40B4-BE49-F238E27FC236}">
                <a16:creationId xmlns:a16="http://schemas.microsoft.com/office/drawing/2014/main" id="{6BE635FC-E8AE-4127-AAB1-2C4C6BC50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BB64A-6AA8-4DC8-992B-5016F82CCE24}"/>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46677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97913-95B3-4D78-AD16-09711F2C07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FE399F-CE47-4270-92CC-BF4D8609E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816C7-E736-4EE6-9EB3-0DF958D5271B}"/>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5" name="Footer Placeholder 4">
            <a:extLst>
              <a:ext uri="{FF2B5EF4-FFF2-40B4-BE49-F238E27FC236}">
                <a16:creationId xmlns:a16="http://schemas.microsoft.com/office/drawing/2014/main" id="{06AB28D5-CD2C-449B-9E63-7F86F05DE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77BB6-7A93-41CA-BFF2-2C3E73489B46}"/>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419261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D6A7-AE61-42E3-A601-6B88E3E87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52B20-CA09-451F-99AA-2DBDC3145F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EB7BA-1876-4C18-9FFB-379982B47334}"/>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5" name="Footer Placeholder 4">
            <a:extLst>
              <a:ext uri="{FF2B5EF4-FFF2-40B4-BE49-F238E27FC236}">
                <a16:creationId xmlns:a16="http://schemas.microsoft.com/office/drawing/2014/main" id="{38E1F936-0E69-4B7C-A04A-4B1248FB7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9CBDF-A86E-4BAD-B923-75F2D090B970}"/>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297785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080B-DFFF-42E4-AE63-996DAFCCC3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16E8EA-CF32-424A-9038-9BA74E511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7055B0-5892-4CB5-9E37-243C5784078F}"/>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5" name="Footer Placeholder 4">
            <a:extLst>
              <a:ext uri="{FF2B5EF4-FFF2-40B4-BE49-F238E27FC236}">
                <a16:creationId xmlns:a16="http://schemas.microsoft.com/office/drawing/2014/main" id="{ADB594E6-93B7-4E23-A80D-1E7F94A8D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2510C-DFA2-4511-8CA6-653BCE65C29C}"/>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44761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8644-E7A8-4AD1-9E33-4B4CC42EA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E2B9E-ED79-4216-99B7-B2424B45B1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D03427-52A9-4C5A-9EEF-37CFF93A37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CFBF4-A58B-4B90-9FAB-449A102F732A}"/>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6" name="Footer Placeholder 5">
            <a:extLst>
              <a:ext uri="{FF2B5EF4-FFF2-40B4-BE49-F238E27FC236}">
                <a16:creationId xmlns:a16="http://schemas.microsoft.com/office/drawing/2014/main" id="{F31AE233-C4BB-4F9C-9CE4-FB813A3DA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918BF-EE8F-4C02-A48A-F53F775C54FC}"/>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89004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57DF-270F-4580-A7CE-869AFE257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1027AB-A86B-4093-B1CD-10AAEB69E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47D80D-3786-440B-B96A-78BF26919E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8E79FD-A729-45B4-B96A-4BEDC46E58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E535D-F6AF-4AEE-8A58-86D56C3F0A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640FC8-468A-409A-A961-E67DDE3EB521}"/>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8" name="Footer Placeholder 7">
            <a:extLst>
              <a:ext uri="{FF2B5EF4-FFF2-40B4-BE49-F238E27FC236}">
                <a16:creationId xmlns:a16="http://schemas.microsoft.com/office/drawing/2014/main" id="{F378D72A-9E5A-4AA0-9253-56F9FB61A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288B49-CF7E-4FF0-95C4-571FAFB9688E}"/>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1001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7EF2-B87B-4373-8EB1-7F5C0D04DD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902B92-A928-46AA-AC21-A7171833735B}"/>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4" name="Footer Placeholder 3">
            <a:extLst>
              <a:ext uri="{FF2B5EF4-FFF2-40B4-BE49-F238E27FC236}">
                <a16:creationId xmlns:a16="http://schemas.microsoft.com/office/drawing/2014/main" id="{82D0B93D-FF2C-4645-9189-E8840948C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2BDC3B-FF60-4EBC-85FD-4516702CC9B8}"/>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294630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A2795-E9C5-4AE4-9FD9-EE3D7771170B}"/>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3" name="Footer Placeholder 2">
            <a:extLst>
              <a:ext uri="{FF2B5EF4-FFF2-40B4-BE49-F238E27FC236}">
                <a16:creationId xmlns:a16="http://schemas.microsoft.com/office/drawing/2014/main" id="{0211FAD1-7BD3-419F-8779-C3FA991DED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558DE5-37F8-4542-B12C-8914C581C6D2}"/>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82567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42A2-3F07-4823-B74E-78A46C589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6F4A82-6C2A-4B0E-A0DD-79708F004A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0CB234-9452-4D94-9558-E190856C9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537C3-FE26-4D18-A09C-AD2CD05393D1}"/>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6" name="Footer Placeholder 5">
            <a:extLst>
              <a:ext uri="{FF2B5EF4-FFF2-40B4-BE49-F238E27FC236}">
                <a16:creationId xmlns:a16="http://schemas.microsoft.com/office/drawing/2014/main" id="{16F10A27-5B8D-4669-BC85-864B85A9B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C23E3-5404-4E74-A5A6-010BEB7687C4}"/>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34473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DDC9-0D07-4DD9-BCD8-805C7EB7A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DF24FD-9DCF-49D8-BB2E-76E1D715F9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443CA-3D42-4CAA-ADC2-D4B6C02C5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4874F-169C-4A68-AE9A-A09FE6E68E39}"/>
              </a:ext>
            </a:extLst>
          </p:cNvPr>
          <p:cNvSpPr>
            <a:spLocks noGrp="1"/>
          </p:cNvSpPr>
          <p:nvPr>
            <p:ph type="dt" sz="half" idx="10"/>
          </p:nvPr>
        </p:nvSpPr>
        <p:spPr/>
        <p:txBody>
          <a:bodyPr/>
          <a:lstStyle/>
          <a:p>
            <a:fld id="{E5D99015-DCE0-479F-A7DD-DDC83857835D}" type="datetimeFigureOut">
              <a:rPr lang="en-US" smtClean="0"/>
              <a:t>05/03/2023</a:t>
            </a:fld>
            <a:endParaRPr lang="en-US"/>
          </a:p>
        </p:txBody>
      </p:sp>
      <p:sp>
        <p:nvSpPr>
          <p:cNvPr id="6" name="Footer Placeholder 5">
            <a:extLst>
              <a:ext uri="{FF2B5EF4-FFF2-40B4-BE49-F238E27FC236}">
                <a16:creationId xmlns:a16="http://schemas.microsoft.com/office/drawing/2014/main" id="{38BACF5E-885F-42C3-B9BA-5B3A0A061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7E7CB-7421-4103-85C3-AC4E481B54B7}"/>
              </a:ext>
            </a:extLst>
          </p:cNvPr>
          <p:cNvSpPr>
            <a:spLocks noGrp="1"/>
          </p:cNvSpPr>
          <p:nvPr>
            <p:ph type="sldNum" sz="quarter" idx="12"/>
          </p:nvPr>
        </p:nvSpPr>
        <p:spPr/>
        <p:txBody>
          <a:bodyPr/>
          <a:lstStyle/>
          <a:p>
            <a:fld id="{671DCC91-FA0C-488B-AAA3-9C98EF6F1BED}" type="slidenum">
              <a:rPr lang="en-US" smtClean="0"/>
              <a:t>‹#›</a:t>
            </a:fld>
            <a:endParaRPr lang="en-US"/>
          </a:p>
        </p:txBody>
      </p:sp>
    </p:spTree>
    <p:extLst>
      <p:ext uri="{BB962C8B-B14F-4D97-AF65-F5344CB8AC3E}">
        <p14:creationId xmlns:p14="http://schemas.microsoft.com/office/powerpoint/2010/main" val="135468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4CB70-229E-4D2E-8C43-4B3338D52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7C580-3343-4952-AEF2-1C338D45A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98586-969F-4BB5-BFB5-558BE7453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99015-DCE0-479F-A7DD-DDC83857835D}" type="datetimeFigureOut">
              <a:rPr lang="en-US" smtClean="0"/>
              <a:t>05/03/2023</a:t>
            </a:fld>
            <a:endParaRPr lang="en-US"/>
          </a:p>
        </p:txBody>
      </p:sp>
      <p:sp>
        <p:nvSpPr>
          <p:cNvPr id="5" name="Footer Placeholder 4">
            <a:extLst>
              <a:ext uri="{FF2B5EF4-FFF2-40B4-BE49-F238E27FC236}">
                <a16:creationId xmlns:a16="http://schemas.microsoft.com/office/drawing/2014/main" id="{C9669ADD-0732-4F18-BC88-D4CB5D14E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B1D9BF-9305-46B8-94E3-C0ACE0E73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DCC91-FA0C-488B-AAA3-9C98EF6F1BED}" type="slidenum">
              <a:rPr lang="en-US" smtClean="0"/>
              <a:t>‹#›</a:t>
            </a:fld>
            <a:endParaRPr lang="en-US"/>
          </a:p>
        </p:txBody>
      </p:sp>
    </p:spTree>
    <p:extLst>
      <p:ext uri="{BB962C8B-B14F-4D97-AF65-F5344CB8AC3E}">
        <p14:creationId xmlns:p14="http://schemas.microsoft.com/office/powerpoint/2010/main" val="23666375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jpeg"/><Relationship Id="rId10" Type="http://schemas.openxmlformats.org/officeDocument/2006/relationships/image" Target="../media/image14.png"/><Relationship Id="rId4" Type="http://schemas.openxmlformats.org/officeDocument/2006/relationships/audio" Target="../media/audio1.wav"/><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0.png"/><Relationship Id="rId4" Type="http://schemas.openxmlformats.org/officeDocument/2006/relationships/image" Target="../media/image18.jpe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14.png"/><Relationship Id="rId5" Type="http://schemas.openxmlformats.org/officeDocument/2006/relationships/image" Target="../media/image2.jpeg"/><Relationship Id="rId10" Type="http://schemas.microsoft.com/office/2007/relationships/hdphoto" Target="../media/hdphoto3.wdp"/><Relationship Id="rId4" Type="http://schemas.openxmlformats.org/officeDocument/2006/relationships/audio" Target="../media/audio1.wav"/><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media/media2.mp3"/><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slideLayout" Target="../slideLayouts/slideLayout1.xml"/><Relationship Id="rId4" Type="http://schemas.openxmlformats.org/officeDocument/2006/relationships/audio" Target="../media/media2.mp3"/><Relationship Id="rId9" Type="http://schemas.openxmlformats.org/officeDocument/2006/relationships/image" Target="../media/image26.gif"/></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1.mp3"/><Relationship Id="rId7" Type="http://schemas.openxmlformats.org/officeDocument/2006/relationships/image" Target="../media/image2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slideLayout" Target="../slideLayouts/slideLayout1.xml"/><Relationship Id="rId10" Type="http://schemas.openxmlformats.org/officeDocument/2006/relationships/image" Target="../media/image24.png"/><Relationship Id="rId4" Type="http://schemas.openxmlformats.org/officeDocument/2006/relationships/audio" Target="../media/media1.mp3"/><Relationship Id="rId9" Type="http://schemas.openxmlformats.org/officeDocument/2006/relationships/image" Target="../media/image26.gif"/></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1.mp3"/><Relationship Id="rId7" Type="http://schemas.openxmlformats.org/officeDocument/2006/relationships/image" Target="../media/image3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2.png"/><Relationship Id="rId11" Type="http://schemas.openxmlformats.org/officeDocument/2006/relationships/image" Target="../media/image31.png"/><Relationship Id="rId5" Type="http://schemas.openxmlformats.org/officeDocument/2006/relationships/slideLayout" Target="../slideLayouts/slideLayout1.xml"/><Relationship Id="rId10" Type="http://schemas.openxmlformats.org/officeDocument/2006/relationships/image" Target="../media/image24.png"/><Relationship Id="rId4" Type="http://schemas.openxmlformats.org/officeDocument/2006/relationships/audio" Target="../media/media1.mp3"/><Relationship Id="rId9" Type="http://schemas.openxmlformats.org/officeDocument/2006/relationships/image" Target="../media/image26.gif"/></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1.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11" Type="http://schemas.openxmlformats.org/officeDocument/2006/relationships/image" Target="../media/image31.png"/><Relationship Id="rId5" Type="http://schemas.openxmlformats.org/officeDocument/2006/relationships/slideLayout" Target="../slideLayouts/slideLayout1.xml"/><Relationship Id="rId10" Type="http://schemas.openxmlformats.org/officeDocument/2006/relationships/image" Target="../media/image24.png"/><Relationship Id="rId4" Type="http://schemas.openxmlformats.org/officeDocument/2006/relationships/audio" Target="../media/media1.mp3"/><Relationship Id="rId9" Type="http://schemas.openxmlformats.org/officeDocument/2006/relationships/image" Target="../media/image26.gif"/></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gif"/><Relationship Id="rId3" Type="http://schemas.microsoft.com/office/2007/relationships/media" Target="../media/media4.mp3"/><Relationship Id="rId7" Type="http://schemas.openxmlformats.org/officeDocument/2006/relationships/slideLayout" Target="../slideLayouts/slideLayout1.xml"/><Relationship Id="rId12" Type="http://schemas.openxmlformats.org/officeDocument/2006/relationships/image" Target="../media/image41.gif"/><Relationship Id="rId2" Type="http://schemas.openxmlformats.org/officeDocument/2006/relationships/audio" Target="../media/media3.mp3"/><Relationship Id="rId16" Type="http://schemas.openxmlformats.org/officeDocument/2006/relationships/image" Target="../media/image31.png"/><Relationship Id="rId1" Type="http://schemas.microsoft.com/office/2007/relationships/media" Target="../media/media3.mp3"/><Relationship Id="rId6" Type="http://schemas.openxmlformats.org/officeDocument/2006/relationships/audio" Target="../media/media1.mp3"/><Relationship Id="rId11" Type="http://schemas.openxmlformats.org/officeDocument/2006/relationships/image" Target="../media/image26.gif"/><Relationship Id="rId5" Type="http://schemas.microsoft.com/office/2007/relationships/media" Target="../media/media1.mp3"/><Relationship Id="rId15" Type="http://schemas.openxmlformats.org/officeDocument/2006/relationships/image" Target="../media/image24.png"/><Relationship Id="rId10" Type="http://schemas.openxmlformats.org/officeDocument/2006/relationships/image" Target="../media/image40.png"/><Relationship Id="rId4" Type="http://schemas.openxmlformats.org/officeDocument/2006/relationships/audio" Target="../media/media4.mp3"/><Relationship Id="rId9" Type="http://schemas.openxmlformats.org/officeDocument/2006/relationships/image" Target="../media/image36.png"/><Relationship Id="rId14" Type="http://schemas.openxmlformats.org/officeDocument/2006/relationships/image" Target="../media/image43.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4723729"/>
            <a:ext cx="9144000" cy="1136469"/>
          </a:xfrm>
        </p:spPr>
        <p:txBody>
          <a:bodyPr/>
          <a:lstStyle/>
          <a:p>
            <a:r>
              <a:rPr lang="en-US" b="1" dirty="0" err="1">
                <a:solidFill>
                  <a:srgbClr val="0033CC"/>
                </a:solidFill>
                <a:latin typeface="Times New Roman" pitchFamily="18" charset="0"/>
                <a:cs typeface="Times New Roman" pitchFamily="18" charset="0"/>
              </a:rPr>
              <a:t>Giáo</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viên</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Hoàng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Thị</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Trâm</a:t>
            </a:r>
            <a:r>
              <a:rPr lang="en-US" b="1" dirty="0">
                <a:solidFill>
                  <a:srgbClr val="0033CC"/>
                </a:solidFill>
                <a:latin typeface="Times New Roman" pitchFamily="18" charset="0"/>
                <a:cs typeface="Times New Roman" pitchFamily="18" charset="0"/>
              </a:rPr>
              <a:t> </a:t>
            </a:r>
          </a:p>
          <a:p>
            <a:r>
              <a:rPr lang="en-US" b="1" dirty="0" err="1">
                <a:solidFill>
                  <a:srgbClr val="0033CC"/>
                </a:solidFill>
                <a:latin typeface="Times New Roman" pitchFamily="18" charset="0"/>
                <a:cs typeface="Times New Roman" pitchFamily="18" charset="0"/>
              </a:rPr>
              <a:t>Đơn</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vị</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công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tác:Trường</a:t>
            </a:r>
            <a:r>
              <a:rPr lang="en-US" b="1" dirty="0">
                <a:solidFill>
                  <a:srgbClr val="0033CC"/>
                </a:solidFill>
                <a:latin typeface="Times New Roman" pitchFamily="18" charset="0"/>
                <a:cs typeface="Times New Roman" pitchFamily="18" charset="0"/>
              </a:rPr>
              <a:t> THCS </a:t>
            </a:r>
            <a:r>
              <a:rPr lang="en-US" sz="2800" b="1" dirty="0" err="1">
                <a:solidFill>
                  <a:srgbClr val="0033CC"/>
                </a:solidFill>
                <a:latin typeface="Times New Roman" pitchFamily="18" charset="0"/>
                <a:cs typeface="Times New Roman" pitchFamily="18" charset="0"/>
              </a:rPr>
              <a:t>Ngọc</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Hồi</a:t>
            </a:r>
            <a:endParaRPr lang="en-US" b="1" dirty="0">
              <a:solidFill>
                <a:srgbClr val="0033CC"/>
              </a:solidFill>
              <a:latin typeface="Times New Roman" pitchFamily="18" charset="0"/>
              <a:cs typeface="Times New Roman" pitchFamily="18" charset="0"/>
            </a:endParaRPr>
          </a:p>
          <a:p>
            <a:endParaRPr lang="en-US" dirty="0"/>
          </a:p>
        </p:txBody>
      </p:sp>
      <p:sp>
        <p:nvSpPr>
          <p:cNvPr id="7" name="Rectangle 6">
            <a:extLst>
              <a:ext uri="{FF2B5EF4-FFF2-40B4-BE49-F238E27FC236}">
                <a16:creationId xmlns:a16="http://schemas.microsoft.com/office/drawing/2014/main" id="{7DEEB6F0-A6B6-45D3-877A-AE566F2DA40A}"/>
              </a:ext>
            </a:extLst>
          </p:cNvPr>
          <p:cNvSpPr/>
          <p:nvPr/>
        </p:nvSpPr>
        <p:spPr>
          <a:xfrm>
            <a:off x="1170991" y="1256978"/>
            <a:ext cx="9850015" cy="1754585"/>
          </a:xfrm>
          <a:prstGeom prst="rect">
            <a:avLst/>
          </a:prstGeom>
          <a:noFill/>
        </p:spPr>
        <p:txBody>
          <a:bodyPr wrap="square" lIns="91440" tIns="45721" rIns="91440" bIns="45721">
            <a:spAutoFit/>
            <a:scene3d>
              <a:camera prst="orthographicFront"/>
              <a:lightRig rig="soft" dir="t">
                <a:rot lat="0" lon="0" rev="15600000"/>
              </a:lightRig>
            </a:scene3d>
            <a:sp3d extrusionH="57150" prstMaterial="softEdge">
              <a:bevelT w="25400" h="38100"/>
            </a:sp3d>
          </a:bodyPr>
          <a:lstStyle/>
          <a:p>
            <a:pPr algn="ctr"/>
            <a:r>
              <a:rPr lang="en-US" sz="5401" b="1" kern="1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KÍNH CHÀO THẦY CÔ VÀ CÁC EM HỌC SINH </a:t>
            </a:r>
            <a:endParaRPr lang="en-US" sz="5401" b="1"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16243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grpId="0" nodeType="withEffect">
                                  <p:stCondLst>
                                    <p:cond delay="0"/>
                                  </p:stCondLst>
                                  <p:iterate type="lt">
                                    <p:tmPct val="4000"/>
                                  </p:iterate>
                                  <p:childTnLst>
                                    <p:set>
                                      <p:cBhvr override="childStyle">
                                        <p:cTn id="6" dur="500" fill="hold"/>
                                        <p:tgtEl>
                                          <p:spTgt spid="7"/>
                                        </p:tgtEl>
                                        <p:attrNameLst>
                                          <p:attrName>style.color</p:attrName>
                                        </p:attrNameLst>
                                      </p:cBhvr>
                                      <p:to>
                                        <p:clrVal>
                                          <a:schemeClr val="accent2"/>
                                        </p:clrVal>
                                      </p:to>
                                    </p:set>
                                    <p:set>
                                      <p:cBhvr>
                                        <p:cTn id="7" dur="500" fill="hold"/>
                                        <p:tgtEl>
                                          <p:spTgt spid="7"/>
                                        </p:tgtEl>
                                        <p:attrNameLst>
                                          <p:attrName>fillcolor</p:attrName>
                                        </p:attrNameLst>
                                      </p:cBhvr>
                                      <p:to>
                                        <p:clrVal>
                                          <a:schemeClr val="accent2"/>
                                        </p:clrVal>
                                      </p:to>
                                    </p:set>
                                    <p:set>
                                      <p:cBhvr>
                                        <p:cTn id="8" dur="500" fill="hold"/>
                                        <p:tgtEl>
                                          <p:spTgt spid="7"/>
                                        </p:tgtEl>
                                        <p:attrNameLst>
                                          <p:attrName>fill.type</p:attrName>
                                        </p:attrNameLst>
                                      </p:cBhvr>
                                      <p:to>
                                        <p:strVal val="solid"/>
                                      </p:to>
                                    </p:set>
                                  </p:childTnLst>
                                </p:cTn>
                              </p:par>
                              <p:par>
                                <p:cTn id="9" presetID="42"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ướng dẫn cách chèn hình nền powerpoint đẹp và đơn giản - Tri Thức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566" y="162334"/>
            <a:ext cx="8315925" cy="653333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84330" y="856665"/>
            <a:ext cx="3907236" cy="4596834"/>
            <a:chOff x="120968" y="616929"/>
            <a:chExt cx="2952328" cy="4281641"/>
          </a:xfrm>
        </p:grpSpPr>
        <p:grpSp>
          <p:nvGrpSpPr>
            <p:cNvPr id="8" name="Group 7"/>
            <p:cNvGrpSpPr/>
            <p:nvPr/>
          </p:nvGrpSpPr>
          <p:grpSpPr>
            <a:xfrm>
              <a:off x="120968" y="616929"/>
              <a:ext cx="2952328" cy="2224088"/>
              <a:chOff x="143508" y="1204393"/>
              <a:chExt cx="2952328" cy="2224088"/>
            </a:xfrm>
          </p:grpSpPr>
          <p:pic>
            <p:nvPicPr>
              <p:cNvPr id="6" name="Picture 10" descr="Hình nên PP đẹp 2 | Mầm non Gia Thượ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08" y="1204393"/>
                <a:ext cx="2952328" cy="2224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6581" y="2032961"/>
                <a:ext cx="2484275" cy="500147"/>
              </a:xfrm>
              <a:prstGeom prst="rect">
                <a:avLst/>
              </a:prstGeom>
            </p:spPr>
            <p:txBody>
              <a:bodyPr wrap="square">
                <a:spAutoFit/>
              </a:bodyPr>
              <a:lstStyle/>
              <a:p>
                <a:pPr defTabSz="1218728">
                  <a:defRPr/>
                </a:pPr>
                <a:r>
                  <a:rPr lang="en-US" sz="3732" b="1" dirty="0">
                    <a:solidFill>
                      <a:srgbClr val="FF0000"/>
                    </a:solidFill>
                    <a:latin typeface="Times New Roman" panose="02020603050405020304" pitchFamily="18" charset="0"/>
                    <a:ea typeface="Calibri" panose="020F0502020204030204" pitchFamily="34" charset="0"/>
                  </a:rPr>
                  <a:t>1.Tìm </a:t>
                </a:r>
                <a:r>
                  <a:rPr lang="en-US" sz="3732" b="1" dirty="0" err="1">
                    <a:solidFill>
                      <a:srgbClr val="FF0000"/>
                    </a:solidFill>
                    <a:latin typeface="Times New Roman" panose="02020603050405020304" pitchFamily="18" charset="0"/>
                    <a:ea typeface="Calibri" panose="020F0502020204030204" pitchFamily="34" charset="0"/>
                  </a:rPr>
                  <a:t>câu</a:t>
                </a:r>
                <a:r>
                  <a:rPr lang="en-US" sz="3732" b="1" dirty="0">
                    <a:solidFill>
                      <a:srgbClr val="FF0000"/>
                    </a:solidFill>
                    <a:latin typeface="Times New Roman" panose="02020603050405020304" pitchFamily="18" charset="0"/>
                    <a:ea typeface="Calibri" panose="020F0502020204030204" pitchFamily="34" charset="0"/>
                  </a:rPr>
                  <a:t> </a:t>
                </a:r>
                <a:r>
                  <a:rPr lang="en-US" sz="3732" b="1" dirty="0" err="1">
                    <a:solidFill>
                      <a:srgbClr val="FF0000"/>
                    </a:solidFill>
                    <a:latin typeface="Times New Roman" panose="02020603050405020304" pitchFamily="18" charset="0"/>
                    <a:ea typeface="Calibri" panose="020F0502020204030204" pitchFamily="34" charset="0"/>
                  </a:rPr>
                  <a:t>sai</a:t>
                </a:r>
                <a:r>
                  <a:rPr lang="en-US" sz="3732" b="1" dirty="0">
                    <a:solidFill>
                      <a:srgbClr val="FF0000"/>
                    </a:solidFill>
                    <a:latin typeface="Times New Roman" panose="02020603050405020304" pitchFamily="18" charset="0"/>
                    <a:ea typeface="Calibri" panose="020F0502020204030204" pitchFamily="34" charset="0"/>
                  </a:rPr>
                  <a:t>?</a:t>
                </a:r>
                <a:endParaRPr lang="en-US" sz="3732" b="1" dirty="0">
                  <a:solidFill>
                    <a:srgbClr val="FF0000"/>
                  </a:solidFill>
                  <a:latin typeface="Times New Roman"/>
                </a:endParaRPr>
              </a:p>
            </p:txBody>
          </p:sp>
        </p:grpSp>
        <p:grpSp>
          <p:nvGrpSpPr>
            <p:cNvPr id="10" name="组合 7"/>
            <p:cNvGrpSpPr/>
            <p:nvPr/>
          </p:nvGrpSpPr>
          <p:grpSpPr>
            <a:xfrm>
              <a:off x="605426" y="3300980"/>
              <a:ext cx="1492018" cy="1557592"/>
              <a:chOff x="2008460" y="2073204"/>
              <a:chExt cx="2028934" cy="2086320"/>
            </a:xfrm>
            <a:effectLst>
              <a:outerShdw blurRad="139700" dist="63500" dir="2700000" algn="tl" rotWithShape="0">
                <a:prstClr val="black">
                  <a:alpha val="40000"/>
                </a:prstClr>
              </a:outerShdw>
            </a:effectLst>
          </p:grpSpPr>
          <p:sp>
            <p:nvSpPr>
              <p:cNvPr id="11" name="圆角矩形 8"/>
              <p:cNvSpPr/>
              <p:nvPr/>
            </p:nvSpPr>
            <p:spPr>
              <a:xfrm rot="2700000">
                <a:off x="2170682" y="2128768"/>
                <a:ext cx="1922276" cy="181114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1218728">
                  <a:defRPr/>
                </a:pPr>
                <a:endParaRPr lang="zh-CN" altLang="en-US" sz="1999" kern="0" dirty="0">
                  <a:solidFill>
                    <a:srgbClr val="14436A"/>
                  </a:solidFill>
                  <a:latin typeface="Arial"/>
                  <a:ea typeface="微软雅黑" panose="020B0503020204020204" pitchFamily="34" charset="-122"/>
                  <a:cs typeface="+mn-ea"/>
                  <a:sym typeface="+mn-lt"/>
                </a:endParaRPr>
              </a:p>
            </p:txBody>
          </p:sp>
          <p:sp>
            <p:nvSpPr>
              <p:cNvPr id="12" name="圆角矩形 9"/>
              <p:cNvSpPr/>
              <p:nvPr/>
            </p:nvSpPr>
            <p:spPr>
              <a:xfrm rot="2700000">
                <a:off x="1998263" y="2171204"/>
                <a:ext cx="1998517" cy="1978124"/>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srgbClr val="14436A"/>
                    </a:solidFill>
                    <a:latin typeface="Arial"/>
                    <a:ea typeface="微软雅黑" panose="020B0503020204020204" pitchFamily="34" charset="-122"/>
                    <a:cs typeface="+mn-ea"/>
                    <a:sym typeface="+mn-lt"/>
                  </a:rPr>
                  <a:t> </a:t>
                </a:r>
                <a:endParaRPr lang="zh-CN" altLang="en-US" sz="1999" kern="0" dirty="0">
                  <a:solidFill>
                    <a:srgbClr val="14436A"/>
                  </a:solidFill>
                  <a:latin typeface="Arial"/>
                  <a:ea typeface="微软雅黑" panose="020B0503020204020204" pitchFamily="34" charset="-122"/>
                  <a:cs typeface="+mn-ea"/>
                  <a:sym typeface="+mn-lt"/>
                </a:endParaRPr>
              </a:p>
            </p:txBody>
          </p:sp>
        </p:grpSp>
        <p:pic>
          <p:nvPicPr>
            <p:cNvPr id="13" name="Picture 10" descr="Trẻ Em, Mầm Non, Đọc Sách, Học Tập, Cô Bé, Tải hình PNG 342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844" y="3138508"/>
              <a:ext cx="1759138" cy="17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descr="Hình ảnh dấu chấm hỏi đẹp, ấn tượng và độc đáo nhất"/>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1911" y="28053"/>
            <a:ext cx="1160919" cy="7733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7849C68-D8F0-4F55-B490-84329321FC03}"/>
              </a:ext>
            </a:extLst>
          </p:cNvPr>
          <p:cNvSpPr txBox="1"/>
          <p:nvPr/>
        </p:nvSpPr>
        <p:spPr>
          <a:xfrm>
            <a:off x="4975840" y="1843038"/>
            <a:ext cx="6604261" cy="1745863"/>
          </a:xfrm>
          <a:prstGeom prst="rect">
            <a:avLst/>
          </a:prstGeom>
          <a:noFill/>
        </p:spPr>
        <p:txBody>
          <a:bodyPr wrap="square">
            <a:spAutoFit/>
          </a:bodyPr>
          <a:lstStyle/>
          <a:p>
            <a:pPr algn="just">
              <a:lnSpc>
                <a:spcPct val="115000"/>
              </a:lnSpc>
              <a:tabLst>
                <a:tab pos="180330" algn="l"/>
                <a:tab pos="1710583" algn="l"/>
                <a:tab pos="3330367" algn="l"/>
                <a:tab pos="4950787" algn="l"/>
              </a:tabLst>
            </a:pPr>
            <a:r>
              <a:rPr lang="pt-BR" sz="32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a) Chương trình máy tính là một dãy các lệnh mà máy tính có thể hiểu và thực hiện được.</a:t>
            </a:r>
            <a:endParaRPr lang="en-US" sz="32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64F4467-F42F-4B18-BDFF-6804B800B464}"/>
              </a:ext>
            </a:extLst>
          </p:cNvPr>
          <p:cNvSpPr txBox="1"/>
          <p:nvPr/>
        </p:nvSpPr>
        <p:spPr>
          <a:xfrm>
            <a:off x="5001666" y="3310897"/>
            <a:ext cx="6799621" cy="1179554"/>
          </a:xfrm>
          <a:prstGeom prst="rect">
            <a:avLst/>
          </a:prstGeom>
          <a:noFill/>
        </p:spPr>
        <p:txBody>
          <a:bodyPr wrap="square">
            <a:spAutoFit/>
          </a:bodyPr>
          <a:lstStyle/>
          <a:p>
            <a:pPr algn="just">
              <a:lnSpc>
                <a:spcPct val="115000"/>
              </a:lnSpc>
              <a:tabLst>
                <a:tab pos="180330" algn="l"/>
                <a:tab pos="1710583" algn="l"/>
                <a:tab pos="3330367" algn="l"/>
                <a:tab pos="4950787" algn="l"/>
              </a:tabLst>
            </a:pPr>
            <a:r>
              <a:rPr lang="pt-BR" sz="32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b) Chương trình máy tính được viết bằng ngôn ngữ lập trình.</a:t>
            </a:r>
            <a:endParaRPr lang="en-US" sz="32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FF40BE9-5A2A-434E-AA97-C89836C25861}"/>
              </a:ext>
            </a:extLst>
          </p:cNvPr>
          <p:cNvSpPr txBox="1"/>
          <p:nvPr/>
        </p:nvSpPr>
        <p:spPr>
          <a:xfrm>
            <a:off x="5041422" y="4425779"/>
            <a:ext cx="6799621" cy="1077218"/>
          </a:xfrm>
          <a:prstGeom prst="rect">
            <a:avLst/>
          </a:prstGeom>
          <a:noFill/>
        </p:spPr>
        <p:txBody>
          <a:bodyPr wrap="square">
            <a:spAutoFit/>
          </a:bodyPr>
          <a:lstStyle/>
          <a:p>
            <a:r>
              <a:rPr lang="pt-BR" sz="3200" dirty="0">
                <a:solidFill>
                  <a:srgbClr val="3333FF"/>
                </a:solidFill>
                <a:latin typeface="Times New Roman" panose="02020603050405020304" pitchFamily="18" charset="0"/>
                <a:ea typeface="Times New Roman" panose="02020603050405020304" pitchFamily="18" charset="0"/>
              </a:rPr>
              <a:t>c) Máy tính có thể thực hiện các lệnh trong chương trình theo trình tự tùy ý.</a:t>
            </a:r>
            <a:endParaRPr lang="en-US" sz="3200" dirty="0">
              <a:solidFill>
                <a:srgbClr val="3333FF"/>
              </a:solidFill>
            </a:endParaRPr>
          </a:p>
        </p:txBody>
      </p:sp>
      <p:pic>
        <p:nvPicPr>
          <p:cNvPr id="16" name="Picture 15">
            <a:extLst>
              <a:ext uri="{FF2B5EF4-FFF2-40B4-BE49-F238E27FC236}">
                <a16:creationId xmlns:a16="http://schemas.microsoft.com/office/drawing/2014/main" id="{9BDDAEE9-7AB7-45CB-9128-2D6A163B3817}"/>
              </a:ext>
            </a:extLst>
          </p:cNvPr>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b="8502"/>
          <a:stretch/>
        </p:blipFill>
        <p:spPr bwMode="auto">
          <a:xfrm>
            <a:off x="-1396961" y="-117938"/>
            <a:ext cx="1126490" cy="948690"/>
          </a:xfrm>
          <a:prstGeom prst="rect">
            <a:avLst/>
          </a:prstGeom>
          <a:ln>
            <a:noFill/>
          </a:ln>
          <a:extLst>
            <a:ext uri="{53640926-AAD7-44D8-BBD7-CCE9431645EC}">
              <a14:shadowObscured xmlns:a14="http://schemas.microsoft.com/office/drawing/2010/main"/>
            </a:ext>
          </a:extLst>
        </p:spPr>
      </p:pic>
      <p:sp>
        <p:nvSpPr>
          <p:cNvPr id="18" name="Rectangle: Rounded Corners 3">
            <a:extLst>
              <a:ext uri="{FF2B5EF4-FFF2-40B4-BE49-F238E27FC236}">
                <a16:creationId xmlns:a16="http://schemas.microsoft.com/office/drawing/2014/main" id="{B3583E0A-C61C-48E9-9888-14C918007438}"/>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anose="02020603050405020304" pitchFamily="18" charset="0"/>
                <a:cs typeface="Times New Roman" panose="02020603050405020304" pitchFamily="18" charset="0"/>
              </a:rPr>
              <a:t>THỜI GIAN</a:t>
            </a:r>
          </a:p>
        </p:txBody>
      </p:sp>
      <p:sp>
        <p:nvSpPr>
          <p:cNvPr id="20" name="Rectangle: Rounded Corners 154">
            <a:extLst>
              <a:ext uri="{FF2B5EF4-FFF2-40B4-BE49-F238E27FC236}">
                <a16:creationId xmlns:a16="http://schemas.microsoft.com/office/drawing/2014/main" id="{CA19FC2E-DEBE-420B-908B-9920C1CEF841}"/>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30</a:t>
            </a:r>
          </a:p>
        </p:txBody>
      </p:sp>
      <p:sp>
        <p:nvSpPr>
          <p:cNvPr id="21" name="Rectangle: Rounded Corners 155">
            <a:extLst>
              <a:ext uri="{FF2B5EF4-FFF2-40B4-BE49-F238E27FC236}">
                <a16:creationId xmlns:a16="http://schemas.microsoft.com/office/drawing/2014/main" id="{B50BB764-E3D3-40C5-9AA2-0028902045A8}"/>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29</a:t>
            </a:r>
          </a:p>
        </p:txBody>
      </p:sp>
      <p:sp>
        <p:nvSpPr>
          <p:cNvPr id="22" name="Rectangle: Rounded Corners 156">
            <a:extLst>
              <a:ext uri="{FF2B5EF4-FFF2-40B4-BE49-F238E27FC236}">
                <a16:creationId xmlns:a16="http://schemas.microsoft.com/office/drawing/2014/main" id="{95A21D18-1377-4488-B5DD-F189A263FD3E}"/>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28</a:t>
            </a:r>
          </a:p>
        </p:txBody>
      </p:sp>
      <p:sp>
        <p:nvSpPr>
          <p:cNvPr id="23" name="Rectangle: Rounded Corners 157">
            <a:extLst>
              <a:ext uri="{FF2B5EF4-FFF2-40B4-BE49-F238E27FC236}">
                <a16:creationId xmlns:a16="http://schemas.microsoft.com/office/drawing/2014/main" id="{E441DC5E-5045-40BA-8B1E-36696A4BED41}"/>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27</a:t>
            </a:r>
          </a:p>
        </p:txBody>
      </p:sp>
      <p:sp>
        <p:nvSpPr>
          <p:cNvPr id="24" name="Rectangle: Rounded Corners 158">
            <a:extLst>
              <a:ext uri="{FF2B5EF4-FFF2-40B4-BE49-F238E27FC236}">
                <a16:creationId xmlns:a16="http://schemas.microsoft.com/office/drawing/2014/main" id="{B0E64A66-2478-44A5-921D-E0486EC7CE1B}"/>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26</a:t>
            </a:r>
          </a:p>
        </p:txBody>
      </p:sp>
      <p:sp>
        <p:nvSpPr>
          <p:cNvPr id="25" name="Rectangle: Rounded Corners 159">
            <a:extLst>
              <a:ext uri="{FF2B5EF4-FFF2-40B4-BE49-F238E27FC236}">
                <a16:creationId xmlns:a16="http://schemas.microsoft.com/office/drawing/2014/main" id="{D9E97CE6-7657-4481-BD60-7FD4E083A66A}"/>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25</a:t>
            </a:r>
          </a:p>
        </p:txBody>
      </p:sp>
      <p:sp>
        <p:nvSpPr>
          <p:cNvPr id="26" name="Rectangle: Rounded Corners 160">
            <a:extLst>
              <a:ext uri="{FF2B5EF4-FFF2-40B4-BE49-F238E27FC236}">
                <a16:creationId xmlns:a16="http://schemas.microsoft.com/office/drawing/2014/main" id="{925D9244-2342-48CD-9BD4-F74C0593B294}"/>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24</a:t>
            </a:r>
          </a:p>
        </p:txBody>
      </p:sp>
      <p:sp>
        <p:nvSpPr>
          <p:cNvPr id="27" name="Rectangle: Rounded Corners 161">
            <a:extLst>
              <a:ext uri="{FF2B5EF4-FFF2-40B4-BE49-F238E27FC236}">
                <a16:creationId xmlns:a16="http://schemas.microsoft.com/office/drawing/2014/main" id="{D7F84222-B11A-42C9-92EA-2F70339C9E2F}"/>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23</a:t>
            </a:r>
          </a:p>
        </p:txBody>
      </p:sp>
      <p:sp>
        <p:nvSpPr>
          <p:cNvPr id="28" name="Rectangle: Rounded Corners 162">
            <a:extLst>
              <a:ext uri="{FF2B5EF4-FFF2-40B4-BE49-F238E27FC236}">
                <a16:creationId xmlns:a16="http://schemas.microsoft.com/office/drawing/2014/main" id="{62E9976C-2B01-4FA2-B95E-CA6D7E5CF115}"/>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22</a:t>
            </a:r>
          </a:p>
        </p:txBody>
      </p:sp>
      <p:sp>
        <p:nvSpPr>
          <p:cNvPr id="29" name="Rectangle: Rounded Corners 163">
            <a:extLst>
              <a:ext uri="{FF2B5EF4-FFF2-40B4-BE49-F238E27FC236}">
                <a16:creationId xmlns:a16="http://schemas.microsoft.com/office/drawing/2014/main" id="{0A74D25E-1198-46CD-BBB3-3D8EF85AFB8C}"/>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21</a:t>
            </a:r>
          </a:p>
        </p:txBody>
      </p:sp>
      <p:sp>
        <p:nvSpPr>
          <p:cNvPr id="30" name="Rectangle: Rounded Corners 164">
            <a:extLst>
              <a:ext uri="{FF2B5EF4-FFF2-40B4-BE49-F238E27FC236}">
                <a16:creationId xmlns:a16="http://schemas.microsoft.com/office/drawing/2014/main" id="{27B3DD97-9C81-4398-B744-BCDEFF8375F1}"/>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20</a:t>
            </a:r>
          </a:p>
        </p:txBody>
      </p:sp>
      <p:sp>
        <p:nvSpPr>
          <p:cNvPr id="31" name="Rectangle: Rounded Corners 165">
            <a:extLst>
              <a:ext uri="{FF2B5EF4-FFF2-40B4-BE49-F238E27FC236}">
                <a16:creationId xmlns:a16="http://schemas.microsoft.com/office/drawing/2014/main" id="{34E67F82-BFB4-44B4-9C52-FEF567B7E0B6}"/>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19</a:t>
            </a:r>
          </a:p>
        </p:txBody>
      </p:sp>
      <p:sp>
        <p:nvSpPr>
          <p:cNvPr id="32" name="Rectangle: Rounded Corners 166">
            <a:extLst>
              <a:ext uri="{FF2B5EF4-FFF2-40B4-BE49-F238E27FC236}">
                <a16:creationId xmlns:a16="http://schemas.microsoft.com/office/drawing/2014/main" id="{8D108CCA-5428-426C-960C-8A7073171E90}"/>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18</a:t>
            </a:r>
          </a:p>
        </p:txBody>
      </p:sp>
      <p:sp>
        <p:nvSpPr>
          <p:cNvPr id="33" name="Rectangle: Rounded Corners 167">
            <a:extLst>
              <a:ext uri="{FF2B5EF4-FFF2-40B4-BE49-F238E27FC236}">
                <a16:creationId xmlns:a16="http://schemas.microsoft.com/office/drawing/2014/main" id="{396BB352-55B3-4B63-ADD2-FB55D0FC626B}"/>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17</a:t>
            </a:r>
          </a:p>
        </p:txBody>
      </p:sp>
      <p:sp>
        <p:nvSpPr>
          <p:cNvPr id="34" name="Rectangle: Rounded Corners 168">
            <a:extLst>
              <a:ext uri="{FF2B5EF4-FFF2-40B4-BE49-F238E27FC236}">
                <a16:creationId xmlns:a16="http://schemas.microsoft.com/office/drawing/2014/main" id="{0347C4F7-64DA-49E1-9FC5-9C54C5CFFB6B}"/>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16</a:t>
            </a:r>
          </a:p>
        </p:txBody>
      </p:sp>
      <p:sp>
        <p:nvSpPr>
          <p:cNvPr id="35" name="Rectangle: Rounded Corners 169">
            <a:extLst>
              <a:ext uri="{FF2B5EF4-FFF2-40B4-BE49-F238E27FC236}">
                <a16:creationId xmlns:a16="http://schemas.microsoft.com/office/drawing/2014/main" id="{363E6F96-6800-4AC9-8524-3DB5EB51B64B}"/>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15</a:t>
            </a:r>
          </a:p>
        </p:txBody>
      </p:sp>
      <p:sp>
        <p:nvSpPr>
          <p:cNvPr id="36" name="Rectangle: Rounded Corners 170">
            <a:extLst>
              <a:ext uri="{FF2B5EF4-FFF2-40B4-BE49-F238E27FC236}">
                <a16:creationId xmlns:a16="http://schemas.microsoft.com/office/drawing/2014/main" id="{DD9587E2-D7A5-4EA2-839A-298CA6B69EF7}"/>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14</a:t>
            </a:r>
          </a:p>
        </p:txBody>
      </p:sp>
      <p:sp>
        <p:nvSpPr>
          <p:cNvPr id="37" name="Rectangle: Rounded Corners 171">
            <a:extLst>
              <a:ext uri="{FF2B5EF4-FFF2-40B4-BE49-F238E27FC236}">
                <a16:creationId xmlns:a16="http://schemas.microsoft.com/office/drawing/2014/main" id="{88531A38-67A2-467D-B546-0E5DE98B2751}"/>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13</a:t>
            </a:r>
          </a:p>
        </p:txBody>
      </p:sp>
      <p:sp>
        <p:nvSpPr>
          <p:cNvPr id="38" name="Rectangle: Rounded Corners 172">
            <a:extLst>
              <a:ext uri="{FF2B5EF4-FFF2-40B4-BE49-F238E27FC236}">
                <a16:creationId xmlns:a16="http://schemas.microsoft.com/office/drawing/2014/main" id="{F1635F05-680F-4C68-8562-42F3FF812554}"/>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12</a:t>
            </a:r>
          </a:p>
        </p:txBody>
      </p:sp>
      <p:sp>
        <p:nvSpPr>
          <p:cNvPr id="39" name="Rectangle: Rounded Corners 173">
            <a:extLst>
              <a:ext uri="{FF2B5EF4-FFF2-40B4-BE49-F238E27FC236}">
                <a16:creationId xmlns:a16="http://schemas.microsoft.com/office/drawing/2014/main" id="{0E825F3F-D4F6-4ADC-BAEB-5BC001ABDBC9}"/>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11</a:t>
            </a:r>
          </a:p>
        </p:txBody>
      </p:sp>
      <p:sp>
        <p:nvSpPr>
          <p:cNvPr id="40" name="Rectangle: Rounded Corners 174">
            <a:extLst>
              <a:ext uri="{FF2B5EF4-FFF2-40B4-BE49-F238E27FC236}">
                <a16:creationId xmlns:a16="http://schemas.microsoft.com/office/drawing/2014/main" id="{CC31E580-417F-4F6F-8D4A-26715B346FF7}"/>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10</a:t>
            </a:r>
          </a:p>
        </p:txBody>
      </p:sp>
      <p:sp>
        <p:nvSpPr>
          <p:cNvPr id="41" name="Rectangle: Rounded Corners 175">
            <a:extLst>
              <a:ext uri="{FF2B5EF4-FFF2-40B4-BE49-F238E27FC236}">
                <a16:creationId xmlns:a16="http://schemas.microsoft.com/office/drawing/2014/main" id="{A31A8319-209C-48B1-9A00-AF1AB355FD7B}"/>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09</a:t>
            </a:r>
          </a:p>
        </p:txBody>
      </p:sp>
      <p:sp>
        <p:nvSpPr>
          <p:cNvPr id="42" name="Rectangle: Rounded Corners 176">
            <a:extLst>
              <a:ext uri="{FF2B5EF4-FFF2-40B4-BE49-F238E27FC236}">
                <a16:creationId xmlns:a16="http://schemas.microsoft.com/office/drawing/2014/main" id="{5E20E816-6353-4C8A-9CBF-6ECA27541EB1}"/>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08</a:t>
            </a:r>
          </a:p>
        </p:txBody>
      </p:sp>
      <p:sp>
        <p:nvSpPr>
          <p:cNvPr id="43" name="Rectangle: Rounded Corners 177">
            <a:extLst>
              <a:ext uri="{FF2B5EF4-FFF2-40B4-BE49-F238E27FC236}">
                <a16:creationId xmlns:a16="http://schemas.microsoft.com/office/drawing/2014/main" id="{17F56C9D-036E-41E4-B208-6474F405D497}"/>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07</a:t>
            </a:r>
          </a:p>
        </p:txBody>
      </p:sp>
      <p:sp>
        <p:nvSpPr>
          <p:cNvPr id="44" name="Rectangle: Rounded Corners 178">
            <a:extLst>
              <a:ext uri="{FF2B5EF4-FFF2-40B4-BE49-F238E27FC236}">
                <a16:creationId xmlns:a16="http://schemas.microsoft.com/office/drawing/2014/main" id="{8818EF26-7393-4E75-AA8B-9A630A4E6641}"/>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06</a:t>
            </a:r>
          </a:p>
        </p:txBody>
      </p:sp>
      <p:sp>
        <p:nvSpPr>
          <p:cNvPr id="45" name="Rectangle: Rounded Corners 179">
            <a:extLst>
              <a:ext uri="{FF2B5EF4-FFF2-40B4-BE49-F238E27FC236}">
                <a16:creationId xmlns:a16="http://schemas.microsoft.com/office/drawing/2014/main" id="{26EC116F-269C-4F92-B1C1-33F0D2233976}"/>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05</a:t>
            </a:r>
          </a:p>
        </p:txBody>
      </p:sp>
      <p:sp>
        <p:nvSpPr>
          <p:cNvPr id="46" name="Rectangle: Rounded Corners 180">
            <a:extLst>
              <a:ext uri="{FF2B5EF4-FFF2-40B4-BE49-F238E27FC236}">
                <a16:creationId xmlns:a16="http://schemas.microsoft.com/office/drawing/2014/main" id="{02B1C506-07D6-4061-B78A-448B4463BF1A}"/>
              </a:ext>
            </a:extLst>
          </p:cNvPr>
          <p:cNvSpPr/>
          <p:nvPr/>
        </p:nvSpPr>
        <p:spPr>
          <a:xfrm>
            <a:off x="1888737" y="568324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04</a:t>
            </a:r>
          </a:p>
        </p:txBody>
      </p:sp>
      <p:sp>
        <p:nvSpPr>
          <p:cNvPr id="47" name="Rectangle: Rounded Corners 181">
            <a:extLst>
              <a:ext uri="{FF2B5EF4-FFF2-40B4-BE49-F238E27FC236}">
                <a16:creationId xmlns:a16="http://schemas.microsoft.com/office/drawing/2014/main" id="{2769A753-2E16-444A-A4D0-E72C6D425B97}"/>
              </a:ext>
            </a:extLst>
          </p:cNvPr>
          <p:cNvSpPr/>
          <p:nvPr/>
        </p:nvSpPr>
        <p:spPr>
          <a:xfrm>
            <a:off x="1888737" y="568324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03</a:t>
            </a:r>
          </a:p>
        </p:txBody>
      </p:sp>
      <p:sp>
        <p:nvSpPr>
          <p:cNvPr id="48" name="Rectangle: Rounded Corners 182">
            <a:extLst>
              <a:ext uri="{FF2B5EF4-FFF2-40B4-BE49-F238E27FC236}">
                <a16:creationId xmlns:a16="http://schemas.microsoft.com/office/drawing/2014/main" id="{7B37C6E3-A767-4E1E-83DC-98D696809914}"/>
              </a:ext>
            </a:extLst>
          </p:cNvPr>
          <p:cNvSpPr/>
          <p:nvPr/>
        </p:nvSpPr>
        <p:spPr>
          <a:xfrm>
            <a:off x="1888737" y="568324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02</a:t>
            </a:r>
          </a:p>
        </p:txBody>
      </p:sp>
      <p:sp>
        <p:nvSpPr>
          <p:cNvPr id="49" name="Rectangle: Rounded Corners 183">
            <a:extLst>
              <a:ext uri="{FF2B5EF4-FFF2-40B4-BE49-F238E27FC236}">
                <a16:creationId xmlns:a16="http://schemas.microsoft.com/office/drawing/2014/main" id="{2DFF71FA-8ACD-49DF-8FD2-A9ABC2F7F7E7}"/>
              </a:ext>
            </a:extLst>
          </p:cNvPr>
          <p:cNvSpPr/>
          <p:nvPr/>
        </p:nvSpPr>
        <p:spPr>
          <a:xfrm>
            <a:off x="1888737" y="568324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01</a:t>
            </a:r>
          </a:p>
        </p:txBody>
      </p:sp>
      <p:sp>
        <p:nvSpPr>
          <p:cNvPr id="50" name="Rectangle: Rounded Corners 184">
            <a:extLst>
              <a:ext uri="{FF2B5EF4-FFF2-40B4-BE49-F238E27FC236}">
                <a16:creationId xmlns:a16="http://schemas.microsoft.com/office/drawing/2014/main" id="{2419C982-AF57-4DE3-A3DA-80F7DC1DA43A}"/>
              </a:ext>
            </a:extLst>
          </p:cNvPr>
          <p:cNvSpPr/>
          <p:nvPr/>
        </p:nvSpPr>
        <p:spPr>
          <a:xfrm>
            <a:off x="1888737" y="568324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00</a:t>
            </a:r>
          </a:p>
        </p:txBody>
      </p:sp>
      <p:sp>
        <p:nvSpPr>
          <p:cNvPr id="51" name="Rectangle: Rounded Corners 186">
            <a:extLst>
              <a:ext uri="{FF2B5EF4-FFF2-40B4-BE49-F238E27FC236}">
                <a16:creationId xmlns:a16="http://schemas.microsoft.com/office/drawing/2014/main" id="{1B28B570-1DDB-4925-B088-83C5EC417693}"/>
              </a:ext>
            </a:extLst>
          </p:cNvPr>
          <p:cNvSpPr/>
          <p:nvPr/>
        </p:nvSpPr>
        <p:spPr>
          <a:xfrm>
            <a:off x="1888736" y="568324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1940525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99"/>
                                          </p:stCondLst>
                                        </p:cTn>
                                        <p:tgtEl>
                                          <p:spTgt spid="20"/>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999"/>
                                          </p:stCondLst>
                                        </p:cTn>
                                        <p:tgtEl>
                                          <p:spTgt spid="21"/>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999"/>
                                          </p:stCondLst>
                                        </p:cTn>
                                        <p:tgtEl>
                                          <p:spTgt spid="22"/>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999"/>
                                          </p:stCondLst>
                                        </p:cTn>
                                        <p:tgtEl>
                                          <p:spTgt spid="23"/>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999"/>
                                          </p:stCondLst>
                                        </p:cTn>
                                        <p:tgtEl>
                                          <p:spTgt spid="24"/>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0"/>
                                  </p:stCondLst>
                                  <p:childTnLst>
                                    <p:set>
                                      <p:cBhvr>
                                        <p:cTn id="26" dur="1" fill="hold">
                                          <p:stCondLst>
                                            <p:cond delay="999"/>
                                          </p:stCondLst>
                                        </p:cTn>
                                        <p:tgtEl>
                                          <p:spTgt spid="25"/>
                                        </p:tgtEl>
                                        <p:attrNameLst>
                                          <p:attrName>style.visibility</p:attrName>
                                        </p:attrNameLst>
                                      </p:cBhvr>
                                      <p:to>
                                        <p:strVal val="visible"/>
                                      </p:to>
                                    </p:set>
                                  </p:childTnLst>
                                </p:cTn>
                              </p:par>
                            </p:childTnLst>
                          </p:cTn>
                        </p:par>
                        <p:par>
                          <p:cTn id="27" fill="hold">
                            <p:stCondLst>
                              <p:cond delay="6000"/>
                            </p:stCondLst>
                            <p:childTnLst>
                              <p:par>
                                <p:cTn id="28" presetID="1" presetClass="entr" presetSubtype="0" fill="hold" grpId="0" nodeType="afterEffect">
                                  <p:stCondLst>
                                    <p:cond delay="0"/>
                                  </p:stCondLst>
                                  <p:childTnLst>
                                    <p:set>
                                      <p:cBhvr>
                                        <p:cTn id="29" dur="1" fill="hold">
                                          <p:stCondLst>
                                            <p:cond delay="999"/>
                                          </p:stCondLst>
                                        </p:cTn>
                                        <p:tgtEl>
                                          <p:spTgt spid="26"/>
                                        </p:tgtEl>
                                        <p:attrNameLst>
                                          <p:attrName>style.visibility</p:attrName>
                                        </p:attrNameLst>
                                      </p:cBhvr>
                                      <p:to>
                                        <p:strVal val="visible"/>
                                      </p:to>
                                    </p:set>
                                  </p:childTnLst>
                                </p:cTn>
                              </p:par>
                            </p:childTnLst>
                          </p:cTn>
                        </p:par>
                        <p:par>
                          <p:cTn id="30" fill="hold">
                            <p:stCondLst>
                              <p:cond delay="7000"/>
                            </p:stCondLst>
                            <p:childTnLst>
                              <p:par>
                                <p:cTn id="31" presetID="1" presetClass="entr" presetSubtype="0" fill="hold" grpId="0" nodeType="afterEffect">
                                  <p:stCondLst>
                                    <p:cond delay="0"/>
                                  </p:stCondLst>
                                  <p:childTnLst>
                                    <p:set>
                                      <p:cBhvr>
                                        <p:cTn id="32" dur="1" fill="hold">
                                          <p:stCondLst>
                                            <p:cond delay="999"/>
                                          </p:stCondLst>
                                        </p:cTn>
                                        <p:tgtEl>
                                          <p:spTgt spid="27"/>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grpId="0" nodeType="afterEffect">
                                  <p:stCondLst>
                                    <p:cond delay="0"/>
                                  </p:stCondLst>
                                  <p:childTnLst>
                                    <p:set>
                                      <p:cBhvr>
                                        <p:cTn id="35" dur="1" fill="hold">
                                          <p:stCondLst>
                                            <p:cond delay="999"/>
                                          </p:stCondLst>
                                        </p:cTn>
                                        <p:tgtEl>
                                          <p:spTgt spid="28"/>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grpId="0" nodeType="afterEffect">
                                  <p:stCondLst>
                                    <p:cond delay="0"/>
                                  </p:stCondLst>
                                  <p:childTnLst>
                                    <p:set>
                                      <p:cBhvr>
                                        <p:cTn id="38" dur="1" fill="hold">
                                          <p:stCondLst>
                                            <p:cond delay="999"/>
                                          </p:stCondLst>
                                        </p:cTn>
                                        <p:tgtEl>
                                          <p:spTgt spid="29"/>
                                        </p:tgtEl>
                                        <p:attrNameLst>
                                          <p:attrName>style.visibility</p:attrName>
                                        </p:attrNameLst>
                                      </p:cBhvr>
                                      <p:to>
                                        <p:strVal val="visible"/>
                                      </p:to>
                                    </p:set>
                                  </p:childTnLst>
                                </p:cTn>
                              </p:par>
                            </p:childTnLst>
                          </p:cTn>
                        </p:par>
                        <p:par>
                          <p:cTn id="39" fill="hold">
                            <p:stCondLst>
                              <p:cond delay="10000"/>
                            </p:stCondLst>
                            <p:childTnLst>
                              <p:par>
                                <p:cTn id="40" presetID="1" presetClass="entr" presetSubtype="0" fill="hold" grpId="0" nodeType="afterEffect">
                                  <p:stCondLst>
                                    <p:cond delay="0"/>
                                  </p:stCondLst>
                                  <p:childTnLst>
                                    <p:set>
                                      <p:cBhvr>
                                        <p:cTn id="41" dur="1" fill="hold">
                                          <p:stCondLst>
                                            <p:cond delay="999"/>
                                          </p:stCondLst>
                                        </p:cTn>
                                        <p:tgtEl>
                                          <p:spTgt spid="30"/>
                                        </p:tgtEl>
                                        <p:attrNameLst>
                                          <p:attrName>style.visibility</p:attrName>
                                        </p:attrNameLst>
                                      </p:cBhvr>
                                      <p:to>
                                        <p:strVal val="visible"/>
                                      </p:to>
                                    </p:set>
                                  </p:childTnLst>
                                </p:cTn>
                              </p:par>
                            </p:childTnLst>
                          </p:cTn>
                        </p:par>
                        <p:par>
                          <p:cTn id="42" fill="hold">
                            <p:stCondLst>
                              <p:cond delay="11000"/>
                            </p:stCondLst>
                            <p:childTnLst>
                              <p:par>
                                <p:cTn id="43" presetID="1" presetClass="entr" presetSubtype="0" fill="hold" grpId="0" nodeType="afterEffect">
                                  <p:stCondLst>
                                    <p:cond delay="0"/>
                                  </p:stCondLst>
                                  <p:childTnLst>
                                    <p:set>
                                      <p:cBhvr>
                                        <p:cTn id="44" dur="1" fill="hold">
                                          <p:stCondLst>
                                            <p:cond delay="999"/>
                                          </p:stCondLst>
                                        </p:cTn>
                                        <p:tgtEl>
                                          <p:spTgt spid="31"/>
                                        </p:tgtEl>
                                        <p:attrNameLst>
                                          <p:attrName>style.visibility</p:attrName>
                                        </p:attrNameLst>
                                      </p:cBhvr>
                                      <p:to>
                                        <p:strVal val="visible"/>
                                      </p:to>
                                    </p:set>
                                  </p:childTnLst>
                                </p:cTn>
                              </p:par>
                            </p:childTnLst>
                          </p:cTn>
                        </p:par>
                        <p:par>
                          <p:cTn id="45" fill="hold">
                            <p:stCondLst>
                              <p:cond delay="12000"/>
                            </p:stCondLst>
                            <p:childTnLst>
                              <p:par>
                                <p:cTn id="46" presetID="1" presetClass="entr" presetSubtype="0" fill="hold" grpId="0" nodeType="afterEffect">
                                  <p:stCondLst>
                                    <p:cond delay="0"/>
                                  </p:stCondLst>
                                  <p:childTnLst>
                                    <p:set>
                                      <p:cBhvr>
                                        <p:cTn id="47" dur="1" fill="hold">
                                          <p:stCondLst>
                                            <p:cond delay="999"/>
                                          </p:stCondLst>
                                        </p:cTn>
                                        <p:tgtEl>
                                          <p:spTgt spid="32"/>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0"/>
                                  </p:stCondLst>
                                  <p:childTnLst>
                                    <p:set>
                                      <p:cBhvr>
                                        <p:cTn id="50" dur="1" fill="hold">
                                          <p:stCondLst>
                                            <p:cond delay="999"/>
                                          </p:stCondLst>
                                        </p:cTn>
                                        <p:tgtEl>
                                          <p:spTgt spid="33"/>
                                        </p:tgtEl>
                                        <p:attrNameLst>
                                          <p:attrName>style.visibility</p:attrName>
                                        </p:attrNameLst>
                                      </p:cBhvr>
                                      <p:to>
                                        <p:strVal val="visible"/>
                                      </p:to>
                                    </p:set>
                                  </p:childTnLst>
                                </p:cTn>
                              </p:par>
                            </p:childTnLst>
                          </p:cTn>
                        </p:par>
                        <p:par>
                          <p:cTn id="51" fill="hold">
                            <p:stCondLst>
                              <p:cond delay="14000"/>
                            </p:stCondLst>
                            <p:childTnLst>
                              <p:par>
                                <p:cTn id="52" presetID="1" presetClass="entr" presetSubtype="0" fill="hold" grpId="0" nodeType="afterEffect">
                                  <p:stCondLst>
                                    <p:cond delay="0"/>
                                  </p:stCondLst>
                                  <p:childTnLst>
                                    <p:set>
                                      <p:cBhvr>
                                        <p:cTn id="53" dur="1" fill="hold">
                                          <p:stCondLst>
                                            <p:cond delay="999"/>
                                          </p:stCondLst>
                                        </p:cTn>
                                        <p:tgtEl>
                                          <p:spTgt spid="34"/>
                                        </p:tgtEl>
                                        <p:attrNameLst>
                                          <p:attrName>style.visibility</p:attrName>
                                        </p:attrNameLst>
                                      </p:cBhvr>
                                      <p:to>
                                        <p:strVal val="visible"/>
                                      </p:to>
                                    </p:set>
                                  </p:childTnLst>
                                </p:cTn>
                              </p:par>
                            </p:childTnLst>
                          </p:cTn>
                        </p:par>
                        <p:par>
                          <p:cTn id="54" fill="hold">
                            <p:stCondLst>
                              <p:cond delay="15000"/>
                            </p:stCondLst>
                            <p:childTnLst>
                              <p:par>
                                <p:cTn id="55" presetID="1" presetClass="entr" presetSubtype="0" fill="hold" grpId="0" nodeType="afterEffect">
                                  <p:stCondLst>
                                    <p:cond delay="0"/>
                                  </p:stCondLst>
                                  <p:childTnLst>
                                    <p:set>
                                      <p:cBhvr>
                                        <p:cTn id="56" dur="1" fill="hold">
                                          <p:stCondLst>
                                            <p:cond delay="999"/>
                                          </p:stCondLst>
                                        </p:cTn>
                                        <p:tgtEl>
                                          <p:spTgt spid="35"/>
                                        </p:tgtEl>
                                        <p:attrNameLst>
                                          <p:attrName>style.visibility</p:attrName>
                                        </p:attrNameLst>
                                      </p:cBhvr>
                                      <p:to>
                                        <p:strVal val="visible"/>
                                      </p:to>
                                    </p:set>
                                  </p:childTnLst>
                                </p:cTn>
                              </p:par>
                            </p:childTnLst>
                          </p:cTn>
                        </p:par>
                        <p:par>
                          <p:cTn id="57" fill="hold">
                            <p:stCondLst>
                              <p:cond delay="16000"/>
                            </p:stCondLst>
                            <p:childTnLst>
                              <p:par>
                                <p:cTn id="58" presetID="1" presetClass="entr" presetSubtype="0" fill="hold" grpId="0" nodeType="afterEffect">
                                  <p:stCondLst>
                                    <p:cond delay="0"/>
                                  </p:stCondLst>
                                  <p:childTnLst>
                                    <p:set>
                                      <p:cBhvr>
                                        <p:cTn id="59" dur="1" fill="hold">
                                          <p:stCondLst>
                                            <p:cond delay="999"/>
                                          </p:stCondLst>
                                        </p:cTn>
                                        <p:tgtEl>
                                          <p:spTgt spid="36"/>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0"/>
                                  </p:stCondLst>
                                  <p:childTnLst>
                                    <p:set>
                                      <p:cBhvr>
                                        <p:cTn id="62" dur="1" fill="hold">
                                          <p:stCondLst>
                                            <p:cond delay="999"/>
                                          </p:stCondLst>
                                        </p:cTn>
                                        <p:tgtEl>
                                          <p:spTgt spid="37"/>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0"/>
                                  </p:stCondLst>
                                  <p:childTnLst>
                                    <p:set>
                                      <p:cBhvr>
                                        <p:cTn id="65" dur="1" fill="hold">
                                          <p:stCondLst>
                                            <p:cond delay="999"/>
                                          </p:stCondLst>
                                        </p:cTn>
                                        <p:tgtEl>
                                          <p:spTgt spid="38"/>
                                        </p:tgtEl>
                                        <p:attrNameLst>
                                          <p:attrName>style.visibility</p:attrName>
                                        </p:attrNameLst>
                                      </p:cBhvr>
                                      <p:to>
                                        <p:strVal val="visible"/>
                                      </p:to>
                                    </p:set>
                                  </p:childTnLst>
                                </p:cTn>
                              </p:par>
                            </p:childTnLst>
                          </p:cTn>
                        </p:par>
                        <p:par>
                          <p:cTn id="66" fill="hold">
                            <p:stCondLst>
                              <p:cond delay="19000"/>
                            </p:stCondLst>
                            <p:childTnLst>
                              <p:par>
                                <p:cTn id="67" presetID="1" presetClass="entr" presetSubtype="0" fill="hold" grpId="0" nodeType="afterEffect">
                                  <p:stCondLst>
                                    <p:cond delay="0"/>
                                  </p:stCondLst>
                                  <p:childTnLst>
                                    <p:set>
                                      <p:cBhvr>
                                        <p:cTn id="68" dur="1" fill="hold">
                                          <p:stCondLst>
                                            <p:cond delay="999"/>
                                          </p:stCondLst>
                                        </p:cTn>
                                        <p:tgtEl>
                                          <p:spTgt spid="39"/>
                                        </p:tgtEl>
                                        <p:attrNameLst>
                                          <p:attrName>style.visibility</p:attrName>
                                        </p:attrNameLst>
                                      </p:cBhvr>
                                      <p:to>
                                        <p:strVal val="visible"/>
                                      </p:to>
                                    </p:set>
                                  </p:childTnLst>
                                </p:cTn>
                              </p:par>
                            </p:childTnLst>
                          </p:cTn>
                        </p:par>
                        <p:par>
                          <p:cTn id="69" fill="hold">
                            <p:stCondLst>
                              <p:cond delay="20000"/>
                            </p:stCondLst>
                            <p:childTnLst>
                              <p:par>
                                <p:cTn id="70" presetID="1" presetClass="entr" presetSubtype="0" fill="hold" grpId="0" nodeType="afterEffect">
                                  <p:stCondLst>
                                    <p:cond delay="0"/>
                                  </p:stCondLst>
                                  <p:childTnLst>
                                    <p:set>
                                      <p:cBhvr>
                                        <p:cTn id="71" dur="1" fill="hold">
                                          <p:stCondLst>
                                            <p:cond delay="999"/>
                                          </p:stCondLst>
                                        </p:cTn>
                                        <p:tgtEl>
                                          <p:spTgt spid="40"/>
                                        </p:tgtEl>
                                        <p:attrNameLst>
                                          <p:attrName>style.visibility</p:attrName>
                                        </p:attrNameLst>
                                      </p:cBhvr>
                                      <p:to>
                                        <p:strVal val="visible"/>
                                      </p:to>
                                    </p:set>
                                  </p:childTnLst>
                                </p:cTn>
                              </p:par>
                            </p:childTnLst>
                          </p:cTn>
                        </p:par>
                        <p:par>
                          <p:cTn id="72" fill="hold">
                            <p:stCondLst>
                              <p:cond delay="21000"/>
                            </p:stCondLst>
                            <p:childTnLst>
                              <p:par>
                                <p:cTn id="73" presetID="1" presetClass="entr" presetSubtype="0" fill="hold" grpId="0" nodeType="afterEffect">
                                  <p:stCondLst>
                                    <p:cond delay="0"/>
                                  </p:stCondLst>
                                  <p:childTnLst>
                                    <p:set>
                                      <p:cBhvr>
                                        <p:cTn id="74" dur="1" fill="hold">
                                          <p:stCondLst>
                                            <p:cond delay="999"/>
                                          </p:stCondLst>
                                        </p:cTn>
                                        <p:tgtEl>
                                          <p:spTgt spid="41"/>
                                        </p:tgtEl>
                                        <p:attrNameLst>
                                          <p:attrName>style.visibility</p:attrName>
                                        </p:attrNameLst>
                                      </p:cBhvr>
                                      <p:to>
                                        <p:strVal val="visible"/>
                                      </p:to>
                                    </p:set>
                                  </p:childTnLst>
                                </p:cTn>
                              </p:par>
                            </p:childTnLst>
                          </p:cTn>
                        </p:par>
                        <p:par>
                          <p:cTn id="75" fill="hold">
                            <p:stCondLst>
                              <p:cond delay="22000"/>
                            </p:stCondLst>
                            <p:childTnLst>
                              <p:par>
                                <p:cTn id="76" presetID="1" presetClass="entr" presetSubtype="0" fill="hold" grpId="0" nodeType="afterEffect">
                                  <p:stCondLst>
                                    <p:cond delay="0"/>
                                  </p:stCondLst>
                                  <p:childTnLst>
                                    <p:set>
                                      <p:cBhvr>
                                        <p:cTn id="77" dur="1" fill="hold">
                                          <p:stCondLst>
                                            <p:cond delay="999"/>
                                          </p:stCondLst>
                                        </p:cTn>
                                        <p:tgtEl>
                                          <p:spTgt spid="42"/>
                                        </p:tgtEl>
                                        <p:attrNameLst>
                                          <p:attrName>style.visibility</p:attrName>
                                        </p:attrNameLst>
                                      </p:cBhvr>
                                      <p:to>
                                        <p:strVal val="visible"/>
                                      </p:to>
                                    </p:set>
                                  </p:childTnLst>
                                </p:cTn>
                              </p:par>
                            </p:childTnLst>
                          </p:cTn>
                        </p:par>
                        <p:par>
                          <p:cTn id="78" fill="hold">
                            <p:stCondLst>
                              <p:cond delay="23000"/>
                            </p:stCondLst>
                            <p:childTnLst>
                              <p:par>
                                <p:cTn id="79" presetID="1" presetClass="entr" presetSubtype="0" fill="hold" grpId="0" nodeType="afterEffect">
                                  <p:stCondLst>
                                    <p:cond delay="0"/>
                                  </p:stCondLst>
                                  <p:childTnLst>
                                    <p:set>
                                      <p:cBhvr>
                                        <p:cTn id="80" dur="1" fill="hold">
                                          <p:stCondLst>
                                            <p:cond delay="999"/>
                                          </p:stCondLst>
                                        </p:cTn>
                                        <p:tgtEl>
                                          <p:spTgt spid="43"/>
                                        </p:tgtEl>
                                        <p:attrNameLst>
                                          <p:attrName>style.visibility</p:attrName>
                                        </p:attrNameLst>
                                      </p:cBhvr>
                                      <p:to>
                                        <p:strVal val="visible"/>
                                      </p:to>
                                    </p:set>
                                  </p:childTnLst>
                                </p:cTn>
                              </p:par>
                            </p:childTnLst>
                          </p:cTn>
                        </p:par>
                        <p:par>
                          <p:cTn id="81" fill="hold">
                            <p:stCondLst>
                              <p:cond delay="24000"/>
                            </p:stCondLst>
                            <p:childTnLst>
                              <p:par>
                                <p:cTn id="82" presetID="1" presetClass="entr" presetSubtype="0" fill="hold" grpId="0" nodeType="afterEffect">
                                  <p:stCondLst>
                                    <p:cond delay="0"/>
                                  </p:stCondLst>
                                  <p:childTnLst>
                                    <p:set>
                                      <p:cBhvr>
                                        <p:cTn id="83" dur="1" fill="hold">
                                          <p:stCondLst>
                                            <p:cond delay="999"/>
                                          </p:stCondLst>
                                        </p:cTn>
                                        <p:tgtEl>
                                          <p:spTgt spid="44"/>
                                        </p:tgtEl>
                                        <p:attrNameLst>
                                          <p:attrName>style.visibility</p:attrName>
                                        </p:attrNameLst>
                                      </p:cBhvr>
                                      <p:to>
                                        <p:strVal val="visible"/>
                                      </p:to>
                                    </p:set>
                                  </p:childTnLst>
                                </p:cTn>
                              </p:par>
                            </p:childTnLst>
                          </p:cTn>
                        </p:par>
                        <p:par>
                          <p:cTn id="84" fill="hold">
                            <p:stCondLst>
                              <p:cond delay="25000"/>
                            </p:stCondLst>
                            <p:childTnLst>
                              <p:par>
                                <p:cTn id="85" presetID="1" presetClass="entr" presetSubtype="0" fill="hold" grpId="0" nodeType="afterEffect">
                                  <p:stCondLst>
                                    <p:cond delay="0"/>
                                  </p:stCondLst>
                                  <p:childTnLst>
                                    <p:set>
                                      <p:cBhvr>
                                        <p:cTn id="86" dur="1" fill="hold">
                                          <p:stCondLst>
                                            <p:cond delay="999"/>
                                          </p:stCondLst>
                                        </p:cTn>
                                        <p:tgtEl>
                                          <p:spTgt spid="45"/>
                                        </p:tgtEl>
                                        <p:attrNameLst>
                                          <p:attrName>style.visibility</p:attrName>
                                        </p:attrNameLst>
                                      </p:cBhvr>
                                      <p:to>
                                        <p:strVal val="visible"/>
                                      </p:to>
                                    </p:set>
                                  </p:childTnLst>
                                </p:cTn>
                              </p:par>
                            </p:childTnLst>
                          </p:cTn>
                        </p:par>
                        <p:par>
                          <p:cTn id="87" fill="hold">
                            <p:stCondLst>
                              <p:cond delay="26000"/>
                            </p:stCondLst>
                            <p:childTnLst>
                              <p:par>
                                <p:cTn id="88" presetID="1" presetClass="entr" presetSubtype="0" fill="hold" grpId="0" nodeType="afterEffect">
                                  <p:stCondLst>
                                    <p:cond delay="0"/>
                                  </p:stCondLst>
                                  <p:childTnLst>
                                    <p:set>
                                      <p:cBhvr>
                                        <p:cTn id="89" dur="1" fill="hold">
                                          <p:stCondLst>
                                            <p:cond delay="999"/>
                                          </p:stCondLst>
                                        </p:cTn>
                                        <p:tgtEl>
                                          <p:spTgt spid="46"/>
                                        </p:tgtEl>
                                        <p:attrNameLst>
                                          <p:attrName>style.visibility</p:attrName>
                                        </p:attrNameLst>
                                      </p:cBhvr>
                                      <p:to>
                                        <p:strVal val="visible"/>
                                      </p:to>
                                    </p:set>
                                  </p:childTnLst>
                                </p:cTn>
                              </p:par>
                            </p:childTnLst>
                          </p:cTn>
                        </p:par>
                        <p:par>
                          <p:cTn id="90" fill="hold">
                            <p:stCondLst>
                              <p:cond delay="27000"/>
                            </p:stCondLst>
                            <p:childTnLst>
                              <p:par>
                                <p:cTn id="91" presetID="1" presetClass="entr" presetSubtype="0" fill="hold" grpId="0" nodeType="afterEffect">
                                  <p:stCondLst>
                                    <p:cond delay="0"/>
                                  </p:stCondLst>
                                  <p:childTnLst>
                                    <p:set>
                                      <p:cBhvr>
                                        <p:cTn id="92" dur="1" fill="hold">
                                          <p:stCondLst>
                                            <p:cond delay="999"/>
                                          </p:stCondLst>
                                        </p:cTn>
                                        <p:tgtEl>
                                          <p:spTgt spid="47"/>
                                        </p:tgtEl>
                                        <p:attrNameLst>
                                          <p:attrName>style.visibility</p:attrName>
                                        </p:attrNameLst>
                                      </p:cBhvr>
                                      <p:to>
                                        <p:strVal val="visible"/>
                                      </p:to>
                                    </p:set>
                                  </p:childTnLst>
                                </p:cTn>
                              </p:par>
                            </p:childTnLst>
                          </p:cTn>
                        </p:par>
                        <p:par>
                          <p:cTn id="93" fill="hold">
                            <p:stCondLst>
                              <p:cond delay="28000"/>
                            </p:stCondLst>
                            <p:childTnLst>
                              <p:par>
                                <p:cTn id="94" presetID="1" presetClass="entr" presetSubtype="0" fill="hold" grpId="0" nodeType="afterEffect">
                                  <p:stCondLst>
                                    <p:cond delay="0"/>
                                  </p:stCondLst>
                                  <p:childTnLst>
                                    <p:set>
                                      <p:cBhvr>
                                        <p:cTn id="95" dur="1" fill="hold">
                                          <p:stCondLst>
                                            <p:cond delay="999"/>
                                          </p:stCondLst>
                                        </p:cTn>
                                        <p:tgtEl>
                                          <p:spTgt spid="48"/>
                                        </p:tgtEl>
                                        <p:attrNameLst>
                                          <p:attrName>style.visibility</p:attrName>
                                        </p:attrNameLst>
                                      </p:cBhvr>
                                      <p:to>
                                        <p:strVal val="visible"/>
                                      </p:to>
                                    </p:set>
                                  </p:childTnLst>
                                </p:cTn>
                              </p:par>
                            </p:childTnLst>
                          </p:cTn>
                        </p:par>
                        <p:par>
                          <p:cTn id="96" fill="hold">
                            <p:stCondLst>
                              <p:cond delay="29000"/>
                            </p:stCondLst>
                            <p:childTnLst>
                              <p:par>
                                <p:cTn id="97" presetID="1" presetClass="entr" presetSubtype="0" fill="hold" grpId="0" nodeType="afterEffect">
                                  <p:stCondLst>
                                    <p:cond delay="0"/>
                                  </p:stCondLst>
                                  <p:childTnLst>
                                    <p:set>
                                      <p:cBhvr>
                                        <p:cTn id="98" dur="1" fill="hold">
                                          <p:stCondLst>
                                            <p:cond delay="999"/>
                                          </p:stCondLst>
                                        </p:cTn>
                                        <p:tgtEl>
                                          <p:spTgt spid="49"/>
                                        </p:tgtEl>
                                        <p:attrNameLst>
                                          <p:attrName>style.visibility</p:attrName>
                                        </p:attrNameLst>
                                      </p:cBhvr>
                                      <p:to>
                                        <p:strVal val="visible"/>
                                      </p:to>
                                    </p:set>
                                  </p:childTnLst>
                                </p:cTn>
                              </p:par>
                            </p:childTnLst>
                          </p:cTn>
                        </p:par>
                        <p:par>
                          <p:cTn id="99" fill="hold">
                            <p:stCondLst>
                              <p:cond delay="30000"/>
                            </p:stCondLst>
                            <p:childTnLst>
                              <p:par>
                                <p:cTn id="100" presetID="1" presetClass="entr" presetSubtype="0" fill="hold" grpId="0" nodeType="afterEffect">
                                  <p:stCondLst>
                                    <p:cond delay="0"/>
                                  </p:stCondLst>
                                  <p:childTnLst>
                                    <p:set>
                                      <p:cBhvr>
                                        <p:cTn id="101" dur="1" fill="hold">
                                          <p:stCondLst>
                                            <p:cond delay="999"/>
                                          </p:stCondLst>
                                        </p:cTn>
                                        <p:tgtEl>
                                          <p:spTgt spid="50"/>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999"/>
                                          </p:stCondLst>
                                        </p:cTn>
                                        <p:tgtEl>
                                          <p:spTgt spid="51"/>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alarm clock.wav"/>
                                        </p:tgtEl>
                                      </p:cMediaNode>
                                    </p:audio>
                                  </p:subTnLst>
                                </p:cTn>
                              </p:par>
                              <p:par>
                                <p:cTn id="104" presetID="10" presetClass="exit" presetSubtype="0" fill="hold" grpId="1" nodeType="withEffect">
                                  <p:stCondLst>
                                    <p:cond delay="0"/>
                                  </p:stCondLst>
                                  <p:childTnLst>
                                    <p:animEffect transition="out" filter="fade">
                                      <p:cBhvr>
                                        <p:cTn id="105" dur="500"/>
                                        <p:tgtEl>
                                          <p:spTgt spid="51"/>
                                        </p:tgtEl>
                                      </p:cBhvr>
                                    </p:animEffect>
                                    <p:set>
                                      <p:cBhvr>
                                        <p:cTn id="106" dur="1" fill="hold">
                                          <p:stCondLst>
                                            <p:cond delay="499"/>
                                          </p:stCondLst>
                                        </p:cTn>
                                        <p:tgtEl>
                                          <p:spTgt spid="51"/>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23"/>
                                        </p:tgtEl>
                                      </p:cBhvr>
                                    </p:animEffect>
                                    <p:set>
                                      <p:cBhvr>
                                        <p:cTn id="121" dur="1" fill="hold">
                                          <p:stCondLst>
                                            <p:cond delay="499"/>
                                          </p:stCondLst>
                                        </p:cTn>
                                        <p:tgtEl>
                                          <p:spTgt spid="23"/>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24"/>
                                        </p:tgtEl>
                                      </p:cBhvr>
                                    </p:animEffect>
                                    <p:set>
                                      <p:cBhvr>
                                        <p:cTn id="124" dur="1" fill="hold">
                                          <p:stCondLst>
                                            <p:cond delay="499"/>
                                          </p:stCondLst>
                                        </p:cTn>
                                        <p:tgtEl>
                                          <p:spTgt spid="24"/>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25"/>
                                        </p:tgtEl>
                                      </p:cBhvr>
                                    </p:animEffect>
                                    <p:set>
                                      <p:cBhvr>
                                        <p:cTn id="127" dur="1" fill="hold">
                                          <p:stCondLst>
                                            <p:cond delay="499"/>
                                          </p:stCondLst>
                                        </p:cTn>
                                        <p:tgtEl>
                                          <p:spTgt spid="25"/>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6"/>
                                        </p:tgtEl>
                                      </p:cBhvr>
                                    </p:animEffect>
                                    <p:set>
                                      <p:cBhvr>
                                        <p:cTn id="130" dur="1" fill="hold">
                                          <p:stCondLst>
                                            <p:cond delay="499"/>
                                          </p:stCondLst>
                                        </p:cTn>
                                        <p:tgtEl>
                                          <p:spTgt spid="26"/>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7"/>
                                        </p:tgtEl>
                                      </p:cBhvr>
                                    </p:animEffect>
                                    <p:set>
                                      <p:cBhvr>
                                        <p:cTn id="133" dur="1" fill="hold">
                                          <p:stCondLst>
                                            <p:cond delay="499"/>
                                          </p:stCondLst>
                                        </p:cTn>
                                        <p:tgtEl>
                                          <p:spTgt spid="27"/>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28"/>
                                        </p:tgtEl>
                                      </p:cBhvr>
                                    </p:animEffect>
                                    <p:set>
                                      <p:cBhvr>
                                        <p:cTn id="136" dur="1" fill="hold">
                                          <p:stCondLst>
                                            <p:cond delay="499"/>
                                          </p:stCondLst>
                                        </p:cTn>
                                        <p:tgtEl>
                                          <p:spTgt spid="28"/>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9"/>
                                        </p:tgtEl>
                                      </p:cBhvr>
                                    </p:animEffect>
                                    <p:set>
                                      <p:cBhvr>
                                        <p:cTn id="139" dur="1" fill="hold">
                                          <p:stCondLst>
                                            <p:cond delay="499"/>
                                          </p:stCondLst>
                                        </p:cTn>
                                        <p:tgtEl>
                                          <p:spTgt spid="29"/>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30"/>
                                        </p:tgtEl>
                                      </p:cBhvr>
                                    </p:animEffect>
                                    <p:set>
                                      <p:cBhvr>
                                        <p:cTn id="142" dur="1" fill="hold">
                                          <p:stCondLst>
                                            <p:cond delay="499"/>
                                          </p:stCondLst>
                                        </p:cTn>
                                        <p:tgtEl>
                                          <p:spTgt spid="30"/>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31"/>
                                        </p:tgtEl>
                                      </p:cBhvr>
                                    </p:animEffect>
                                    <p:set>
                                      <p:cBhvr>
                                        <p:cTn id="145" dur="1" fill="hold">
                                          <p:stCondLst>
                                            <p:cond delay="499"/>
                                          </p:stCondLst>
                                        </p:cTn>
                                        <p:tgtEl>
                                          <p:spTgt spid="3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32"/>
                                        </p:tgtEl>
                                      </p:cBhvr>
                                    </p:animEffect>
                                    <p:set>
                                      <p:cBhvr>
                                        <p:cTn id="148" dur="1" fill="hold">
                                          <p:stCondLst>
                                            <p:cond delay="499"/>
                                          </p:stCondLst>
                                        </p:cTn>
                                        <p:tgtEl>
                                          <p:spTgt spid="32"/>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33"/>
                                        </p:tgtEl>
                                      </p:cBhvr>
                                    </p:animEffect>
                                    <p:set>
                                      <p:cBhvr>
                                        <p:cTn id="151" dur="1" fill="hold">
                                          <p:stCondLst>
                                            <p:cond delay="499"/>
                                          </p:stCondLst>
                                        </p:cTn>
                                        <p:tgtEl>
                                          <p:spTgt spid="33"/>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4"/>
                                        </p:tgtEl>
                                      </p:cBhvr>
                                    </p:animEffect>
                                    <p:set>
                                      <p:cBhvr>
                                        <p:cTn id="154" dur="1" fill="hold">
                                          <p:stCondLst>
                                            <p:cond delay="499"/>
                                          </p:stCondLst>
                                        </p:cTn>
                                        <p:tgtEl>
                                          <p:spTgt spid="34"/>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35"/>
                                        </p:tgtEl>
                                      </p:cBhvr>
                                    </p:animEffect>
                                    <p:set>
                                      <p:cBhvr>
                                        <p:cTn id="157" dur="1" fill="hold">
                                          <p:stCondLst>
                                            <p:cond delay="499"/>
                                          </p:stCondLst>
                                        </p:cTn>
                                        <p:tgtEl>
                                          <p:spTgt spid="35"/>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6"/>
                                        </p:tgtEl>
                                      </p:cBhvr>
                                    </p:animEffect>
                                    <p:set>
                                      <p:cBhvr>
                                        <p:cTn id="160" dur="1" fill="hold">
                                          <p:stCondLst>
                                            <p:cond delay="499"/>
                                          </p:stCondLst>
                                        </p:cTn>
                                        <p:tgtEl>
                                          <p:spTgt spid="36"/>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37"/>
                                        </p:tgtEl>
                                      </p:cBhvr>
                                    </p:animEffect>
                                    <p:set>
                                      <p:cBhvr>
                                        <p:cTn id="163" dur="1" fill="hold">
                                          <p:stCondLst>
                                            <p:cond delay="499"/>
                                          </p:stCondLst>
                                        </p:cTn>
                                        <p:tgtEl>
                                          <p:spTgt spid="37"/>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8"/>
                                        </p:tgtEl>
                                      </p:cBhvr>
                                    </p:animEffect>
                                    <p:set>
                                      <p:cBhvr>
                                        <p:cTn id="166" dur="1" fill="hold">
                                          <p:stCondLst>
                                            <p:cond delay="499"/>
                                          </p:stCondLst>
                                        </p:cTn>
                                        <p:tgtEl>
                                          <p:spTgt spid="38"/>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39"/>
                                        </p:tgtEl>
                                      </p:cBhvr>
                                    </p:animEffect>
                                    <p:set>
                                      <p:cBhvr>
                                        <p:cTn id="169" dur="1" fill="hold">
                                          <p:stCondLst>
                                            <p:cond delay="499"/>
                                          </p:stCondLst>
                                        </p:cTn>
                                        <p:tgtEl>
                                          <p:spTgt spid="39"/>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40"/>
                                        </p:tgtEl>
                                      </p:cBhvr>
                                    </p:animEffect>
                                    <p:set>
                                      <p:cBhvr>
                                        <p:cTn id="172" dur="1" fill="hold">
                                          <p:stCondLst>
                                            <p:cond delay="499"/>
                                          </p:stCondLst>
                                        </p:cTn>
                                        <p:tgtEl>
                                          <p:spTgt spid="40"/>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41"/>
                                        </p:tgtEl>
                                      </p:cBhvr>
                                    </p:animEffect>
                                    <p:set>
                                      <p:cBhvr>
                                        <p:cTn id="175" dur="1" fill="hold">
                                          <p:stCondLst>
                                            <p:cond delay="499"/>
                                          </p:stCondLst>
                                        </p:cTn>
                                        <p:tgtEl>
                                          <p:spTgt spid="41"/>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42"/>
                                        </p:tgtEl>
                                      </p:cBhvr>
                                    </p:animEffect>
                                    <p:set>
                                      <p:cBhvr>
                                        <p:cTn id="178" dur="1" fill="hold">
                                          <p:stCondLst>
                                            <p:cond delay="499"/>
                                          </p:stCondLst>
                                        </p:cTn>
                                        <p:tgtEl>
                                          <p:spTgt spid="42"/>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43"/>
                                        </p:tgtEl>
                                      </p:cBhvr>
                                    </p:animEffect>
                                    <p:set>
                                      <p:cBhvr>
                                        <p:cTn id="181" dur="1" fill="hold">
                                          <p:stCondLst>
                                            <p:cond delay="499"/>
                                          </p:stCondLst>
                                        </p:cTn>
                                        <p:tgtEl>
                                          <p:spTgt spid="43"/>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44"/>
                                        </p:tgtEl>
                                      </p:cBhvr>
                                    </p:animEffect>
                                    <p:set>
                                      <p:cBhvr>
                                        <p:cTn id="184" dur="1" fill="hold">
                                          <p:stCondLst>
                                            <p:cond delay="499"/>
                                          </p:stCondLst>
                                        </p:cTn>
                                        <p:tgtEl>
                                          <p:spTgt spid="44"/>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45"/>
                                        </p:tgtEl>
                                      </p:cBhvr>
                                    </p:animEffect>
                                    <p:set>
                                      <p:cBhvr>
                                        <p:cTn id="187" dur="1" fill="hold">
                                          <p:stCondLst>
                                            <p:cond delay="499"/>
                                          </p:stCondLst>
                                        </p:cTn>
                                        <p:tgtEl>
                                          <p:spTgt spid="45"/>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46"/>
                                        </p:tgtEl>
                                      </p:cBhvr>
                                    </p:animEffect>
                                    <p:set>
                                      <p:cBhvr>
                                        <p:cTn id="190" dur="1" fill="hold">
                                          <p:stCondLst>
                                            <p:cond delay="499"/>
                                          </p:stCondLst>
                                        </p:cTn>
                                        <p:tgtEl>
                                          <p:spTgt spid="46"/>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47"/>
                                        </p:tgtEl>
                                      </p:cBhvr>
                                    </p:animEffect>
                                    <p:set>
                                      <p:cBhvr>
                                        <p:cTn id="193" dur="1" fill="hold">
                                          <p:stCondLst>
                                            <p:cond delay="499"/>
                                          </p:stCondLst>
                                        </p:cTn>
                                        <p:tgtEl>
                                          <p:spTgt spid="47"/>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48"/>
                                        </p:tgtEl>
                                      </p:cBhvr>
                                    </p:animEffect>
                                    <p:set>
                                      <p:cBhvr>
                                        <p:cTn id="196" dur="1" fill="hold">
                                          <p:stCondLst>
                                            <p:cond delay="499"/>
                                          </p:stCondLst>
                                        </p:cTn>
                                        <p:tgtEl>
                                          <p:spTgt spid="48"/>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49"/>
                                        </p:tgtEl>
                                      </p:cBhvr>
                                    </p:animEffect>
                                    <p:set>
                                      <p:cBhvr>
                                        <p:cTn id="199" dur="1" fill="hold">
                                          <p:stCondLst>
                                            <p:cond delay="499"/>
                                          </p:stCondLst>
                                        </p:cTn>
                                        <p:tgtEl>
                                          <p:spTgt spid="49"/>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50"/>
                                        </p:tgtEl>
                                      </p:cBhvr>
                                    </p:animEffect>
                                    <p:set>
                                      <p:cBhvr>
                                        <p:cTn id="202" dur="1" fill="hold">
                                          <p:stCondLst>
                                            <p:cond delay="499"/>
                                          </p:stCondLst>
                                        </p:cTn>
                                        <p:tgtEl>
                                          <p:spTgt spid="50"/>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500"/>
                                        <p:tgtEl>
                                          <p:spTgt spid="51"/>
                                        </p:tgtEl>
                                      </p:cBhvr>
                                    </p:animEffect>
                                    <p:set>
                                      <p:cBhvr>
                                        <p:cTn id="205" dur="1" fill="hold">
                                          <p:stCondLst>
                                            <p:cond delay="499"/>
                                          </p:stCondLst>
                                        </p:cTn>
                                        <p:tgtEl>
                                          <p:spTgt spid="51"/>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 presetClass="emph" presetSubtype="2" fill="hold" nodeType="clickEffect">
                                  <p:stCondLst>
                                    <p:cond delay="0"/>
                                  </p:stCondLst>
                                  <p:childTnLst>
                                    <p:animClr clrSpc="rgb" dir="cw">
                                      <p:cBhvr>
                                        <p:cTn id="209" dur="2000" fill="hold"/>
                                        <p:tgtEl>
                                          <p:spTgt spid="19"/>
                                        </p:tgtEl>
                                        <p:attrNameLst>
                                          <p:attrName>fillcolor</p:attrName>
                                        </p:attrNameLst>
                                      </p:cBhvr>
                                      <p:to>
                                        <a:srgbClr val="F52963"/>
                                      </p:to>
                                    </p:animClr>
                                    <p:set>
                                      <p:cBhvr>
                                        <p:cTn id="210" dur="2000" fill="hold"/>
                                        <p:tgtEl>
                                          <p:spTgt spid="19"/>
                                        </p:tgtEl>
                                        <p:attrNameLst>
                                          <p:attrName>fill.type</p:attrName>
                                        </p:attrNameLst>
                                      </p:cBhvr>
                                      <p:to>
                                        <p:strVal val="solid"/>
                                      </p:to>
                                    </p:set>
                                    <p:set>
                                      <p:cBhvr>
                                        <p:cTn id="211"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1"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1" y="796268"/>
            <a:ext cx="12130576" cy="6061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pic>
        <p:nvPicPr>
          <p:cNvPr id="5122" name="Picture 2" descr="Tổng hợp hình nền powerpoint đẹp mê ly cho máy tí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077" y="846725"/>
            <a:ext cx="9949903" cy="59608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4D33C5A0-8BED-483B-9D0E-8D891AE83C0B}"/>
              </a:ext>
            </a:extLst>
          </p:cNvPr>
          <p:cNvSpPr>
            <a:spLocks noChangeArrowheads="1"/>
          </p:cNvSpPr>
          <p:nvPr/>
        </p:nvSpPr>
        <p:spPr bwMode="auto">
          <a:xfrm>
            <a:off x="2508618" y="1334820"/>
            <a:ext cx="3959380" cy="510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r>
              <a:rPr lang="pt-BR" altLang="en-US" sz="28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a) Em hãy cho biết chương trình đó thực hiện thuật toán nào ?</a:t>
            </a:r>
            <a:endParaRPr lang="en-US" altLang="en-US" sz="2800" dirty="0">
              <a:solidFill>
                <a:srgbClr val="3333FF"/>
              </a:solidFill>
              <a:latin typeface="Times New Roman" panose="02020603050405020304" pitchFamily="18" charset="0"/>
              <a:cs typeface="Times New Roman" panose="02020603050405020304" pitchFamily="18" charset="0"/>
            </a:endParaRPr>
          </a:p>
          <a:p>
            <a:pPr algn="just"/>
            <a:r>
              <a:rPr lang="pt-BR" altLang="en-US" sz="28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b) Hãy xác định đầu vào, đầu ra của thuật toán đó.</a:t>
            </a:r>
            <a:endParaRPr lang="en-US" altLang="en-US" sz="2800" dirty="0">
              <a:solidFill>
                <a:srgbClr val="3333FF"/>
              </a:solidFill>
              <a:latin typeface="Times New Roman" panose="02020603050405020304" pitchFamily="18" charset="0"/>
              <a:cs typeface="Times New Roman" panose="02020603050405020304" pitchFamily="18" charset="0"/>
            </a:endParaRPr>
          </a:p>
          <a:p>
            <a:pPr algn="just"/>
            <a:r>
              <a:rPr lang="pt-BR" altLang="en-US" sz="28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 Hãy cho ví dụ cụ thể giá trị dữ liệu đầu vào và cho biết kết quả đầu ra tương ứng.</a:t>
            </a:r>
            <a:endParaRPr lang="en-US" altLang="en-US" sz="2800" dirty="0">
              <a:solidFill>
                <a:srgbClr val="3333FF"/>
              </a:solidFill>
              <a:latin typeface="Times New Roman" panose="02020603050405020304" pitchFamily="18" charset="0"/>
              <a:cs typeface="Times New Roman" panose="02020603050405020304" pitchFamily="18" charset="0"/>
            </a:endParaRPr>
          </a:p>
          <a:p>
            <a:pPr algn="just"/>
            <a:r>
              <a:rPr lang="pt-BR" altLang="en-US" sz="28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d) Hãy trình bày thuật toán bằng sơ đồ khối.</a:t>
            </a:r>
            <a:endParaRPr lang="en-US" altLang="en-US" sz="2800" dirty="0">
              <a:solidFill>
                <a:srgbClr val="3333FF"/>
              </a:solidFill>
              <a:latin typeface="Times New Roman" panose="02020603050405020304" pitchFamily="18" charset="0"/>
              <a:cs typeface="Times New Roman" panose="02020603050405020304" pitchFamily="18" charset="0"/>
            </a:endParaRPr>
          </a:p>
          <a:p>
            <a:pPr algn="just"/>
            <a:endParaRPr lang="en-US" altLang="en-US" sz="1801" dirty="0">
              <a:solidFill>
                <a:srgbClr val="3333FF"/>
              </a:solidFill>
            </a:endParaRPr>
          </a:p>
        </p:txBody>
      </p:sp>
      <p:pic>
        <p:nvPicPr>
          <p:cNvPr id="1025" name="Picture 7">
            <a:extLst>
              <a:ext uri="{FF2B5EF4-FFF2-40B4-BE49-F238E27FC236}">
                <a16:creationId xmlns:a16="http://schemas.microsoft.com/office/drawing/2014/main" id="{72AC6855-2703-481A-98E3-942BFD976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5637" y="1334820"/>
            <a:ext cx="4864581" cy="47373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681A46B7-4C34-4BB9-80ED-8ABB1001764A}"/>
              </a:ext>
            </a:extLst>
          </p:cNvPr>
          <p:cNvSpPr>
            <a:spLocks noChangeArrowheads="1"/>
          </p:cNvSpPr>
          <p:nvPr/>
        </p:nvSpPr>
        <p:spPr bwMode="auto">
          <a:xfrm>
            <a:off x="-1524000" y="3149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US" sz="1801"/>
          </a:p>
        </p:txBody>
      </p:sp>
      <p:sp>
        <p:nvSpPr>
          <p:cNvPr id="16" name="Rectangle 15">
            <a:extLst>
              <a:ext uri="{FF2B5EF4-FFF2-40B4-BE49-F238E27FC236}">
                <a16:creationId xmlns:a16="http://schemas.microsoft.com/office/drawing/2014/main" id="{DAC03DBF-CDA2-4A6E-810D-B0E31BCE2214}"/>
              </a:ext>
            </a:extLst>
          </p:cNvPr>
          <p:cNvSpPr/>
          <p:nvPr/>
        </p:nvSpPr>
        <p:spPr>
          <a:xfrm>
            <a:off x="1453647" y="132247"/>
            <a:ext cx="11688316" cy="584775"/>
          </a:xfrm>
          <a:prstGeom prst="rect">
            <a:avLst/>
          </a:prstGeom>
        </p:spPr>
        <p:txBody>
          <a:bodyPr wrap="square">
            <a:spAutoFit/>
          </a:bodyPr>
          <a:lstStyle/>
          <a:p>
            <a:pPr eaLnBrk="0" fontAlgn="base" hangingPunct="0">
              <a:spcBef>
                <a:spcPct val="0"/>
              </a:spcBef>
              <a:spcAft>
                <a:spcPct val="0"/>
              </a:spcAft>
              <a:tabLst>
                <a:tab pos="180962" algn="l"/>
                <a:tab pos="1711219" algn="l"/>
                <a:tab pos="3330367" algn="l"/>
                <a:tab pos="4951103" algn="l"/>
              </a:tabLst>
            </a:pPr>
            <a:r>
              <a:rPr lang="pt-BR" alt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Cho chương trình Scratch như Hình 6.15.</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7AB78F90-12E6-42DC-A62C-54ECE199BE00}"/>
              </a:ext>
            </a:extLst>
          </p:cNvPr>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b="8502"/>
          <a:stretch/>
        </p:blipFill>
        <p:spPr bwMode="auto">
          <a:xfrm>
            <a:off x="-17827" y="-34739"/>
            <a:ext cx="1126490" cy="948690"/>
          </a:xfrm>
          <a:prstGeom prst="rect">
            <a:avLst/>
          </a:prstGeom>
          <a:ln>
            <a:noFill/>
          </a:ln>
          <a:extLst>
            <a:ext uri="{53640926-AAD7-44D8-BBD7-CCE9431645EC}">
              <a14:shadowObscured xmlns:a14="http://schemas.microsoft.com/office/drawing/2010/main"/>
            </a:ext>
          </a:extLst>
        </p:spPr>
      </p:pic>
      <p:grpSp>
        <p:nvGrpSpPr>
          <p:cNvPr id="18" name="组合 10">
            <a:extLst>
              <a:ext uri="{FF2B5EF4-FFF2-40B4-BE49-F238E27FC236}">
                <a16:creationId xmlns:a16="http://schemas.microsoft.com/office/drawing/2014/main" id="{6477BD09-9FD0-47DB-BB78-ADAB9759F753}"/>
              </a:ext>
            </a:extLst>
          </p:cNvPr>
          <p:cNvGrpSpPr/>
          <p:nvPr/>
        </p:nvGrpSpPr>
        <p:grpSpPr>
          <a:xfrm>
            <a:off x="598136" y="2443392"/>
            <a:ext cx="1115255" cy="1023582"/>
            <a:chOff x="2067318" y="1810431"/>
            <a:chExt cx="2488836" cy="2293259"/>
          </a:xfrm>
          <a:effectLst>
            <a:outerShdw blurRad="139700" dist="63500" dir="2700000" algn="tl" rotWithShape="0">
              <a:prstClr val="black">
                <a:alpha val="40000"/>
              </a:prstClr>
            </a:outerShdw>
          </a:effectLst>
        </p:grpSpPr>
        <p:sp>
          <p:nvSpPr>
            <p:cNvPr id="19" name="圆角矩形 11">
              <a:extLst>
                <a:ext uri="{FF2B5EF4-FFF2-40B4-BE49-F238E27FC236}">
                  <a16:creationId xmlns:a16="http://schemas.microsoft.com/office/drawing/2014/main" id="{8B4365A7-5FC5-4F19-9770-E268FABBFB28}"/>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20" name="圆角矩形 12">
              <a:extLst>
                <a:ext uri="{FF2B5EF4-FFF2-40B4-BE49-F238E27FC236}">
                  <a16:creationId xmlns:a16="http://schemas.microsoft.com/office/drawing/2014/main" id="{D16AC0A0-9E37-4C3C-B6C5-866D9F729EE9}"/>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pic>
        <p:nvPicPr>
          <p:cNvPr id="22" name="Picture 21" descr="A picture containing toy, doll&#10;&#10;Description automatically generated">
            <a:extLst>
              <a:ext uri="{FF2B5EF4-FFF2-40B4-BE49-F238E27FC236}">
                <a16:creationId xmlns:a16="http://schemas.microsoft.com/office/drawing/2014/main" id="{01A52015-835A-4D46-BFC5-A878F52313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4536" y="2311812"/>
            <a:ext cx="1021597" cy="1021597"/>
          </a:xfrm>
          <a:prstGeom prst="rect">
            <a:avLst/>
          </a:prstGeom>
        </p:spPr>
      </p:pic>
      <p:sp>
        <p:nvSpPr>
          <p:cNvPr id="49" name="Rectangle: Rounded Corners 3">
            <a:extLst>
              <a:ext uri="{FF2B5EF4-FFF2-40B4-BE49-F238E27FC236}">
                <a16:creationId xmlns:a16="http://schemas.microsoft.com/office/drawing/2014/main" id="{0D8F5FCD-BD5C-4ECE-8AF5-457025903687}"/>
              </a:ext>
            </a:extLst>
          </p:cNvPr>
          <p:cNvSpPr/>
          <p:nvPr/>
        </p:nvSpPr>
        <p:spPr>
          <a:xfrm>
            <a:off x="155953" y="56718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anose="02020603050405020304" pitchFamily="18" charset="0"/>
                <a:cs typeface="Times New Roman" panose="02020603050405020304" pitchFamily="18" charset="0"/>
              </a:rPr>
              <a:t>THỜI GIAN</a:t>
            </a:r>
          </a:p>
        </p:txBody>
      </p:sp>
      <p:sp>
        <p:nvSpPr>
          <p:cNvPr id="50" name="Rectangle: Rounded Corners 154">
            <a:extLst>
              <a:ext uri="{FF2B5EF4-FFF2-40B4-BE49-F238E27FC236}">
                <a16:creationId xmlns:a16="http://schemas.microsoft.com/office/drawing/2014/main" id="{88C1F758-3D66-4E67-B365-F5185AFA2919}"/>
              </a:ext>
            </a:extLst>
          </p:cNvPr>
          <p:cNvSpPr/>
          <p:nvPr/>
        </p:nvSpPr>
        <p:spPr>
          <a:xfrm>
            <a:off x="155953" y="56718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2 : 00</a:t>
            </a:r>
          </a:p>
        </p:txBody>
      </p:sp>
      <p:sp>
        <p:nvSpPr>
          <p:cNvPr id="51" name="Rectangle: Rounded Corners 155">
            <a:extLst>
              <a:ext uri="{FF2B5EF4-FFF2-40B4-BE49-F238E27FC236}">
                <a16:creationId xmlns:a16="http://schemas.microsoft.com/office/drawing/2014/main" id="{CA6C13D7-326C-4A5A-A5BB-9BC304AA4A70}"/>
              </a:ext>
            </a:extLst>
          </p:cNvPr>
          <p:cNvSpPr/>
          <p:nvPr/>
        </p:nvSpPr>
        <p:spPr>
          <a:xfrm>
            <a:off x="118234" y="57188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59</a:t>
            </a:r>
          </a:p>
        </p:txBody>
      </p:sp>
      <p:sp>
        <p:nvSpPr>
          <p:cNvPr id="52" name="Rectangle: Rounded Corners 156">
            <a:extLst>
              <a:ext uri="{FF2B5EF4-FFF2-40B4-BE49-F238E27FC236}">
                <a16:creationId xmlns:a16="http://schemas.microsoft.com/office/drawing/2014/main" id="{037BF8AD-391F-4C81-9A95-DDDAF1366631}"/>
              </a:ext>
            </a:extLst>
          </p:cNvPr>
          <p:cNvSpPr/>
          <p:nvPr/>
        </p:nvSpPr>
        <p:spPr>
          <a:xfrm>
            <a:off x="58281" y="570762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58</a:t>
            </a:r>
          </a:p>
        </p:txBody>
      </p:sp>
      <p:sp>
        <p:nvSpPr>
          <p:cNvPr id="53" name="Rectangle: Rounded Corners 157">
            <a:extLst>
              <a:ext uri="{FF2B5EF4-FFF2-40B4-BE49-F238E27FC236}">
                <a16:creationId xmlns:a16="http://schemas.microsoft.com/office/drawing/2014/main" id="{24AD29A1-7CBD-4D5D-AE1C-D08B5F3195D7}"/>
              </a:ext>
            </a:extLst>
          </p:cNvPr>
          <p:cNvSpPr/>
          <p:nvPr/>
        </p:nvSpPr>
        <p:spPr>
          <a:xfrm>
            <a:off x="55678" y="571067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57</a:t>
            </a:r>
          </a:p>
        </p:txBody>
      </p:sp>
      <p:sp>
        <p:nvSpPr>
          <p:cNvPr id="54" name="Rectangle: Rounded Corners 158">
            <a:extLst>
              <a:ext uri="{FF2B5EF4-FFF2-40B4-BE49-F238E27FC236}">
                <a16:creationId xmlns:a16="http://schemas.microsoft.com/office/drawing/2014/main" id="{8D6CD42F-4ECE-43FB-B413-71D629728961}"/>
              </a:ext>
            </a:extLst>
          </p:cNvPr>
          <p:cNvSpPr/>
          <p:nvPr/>
        </p:nvSpPr>
        <p:spPr>
          <a:xfrm>
            <a:off x="92095" y="569250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5401" b="1" dirty="0">
              <a:solidFill>
                <a:prstClr val="white"/>
              </a:solidFill>
              <a:latin typeface="Times New Roman" panose="02020603050405020304" pitchFamily="18" charset="0"/>
              <a:cs typeface="Times New Roman" panose="02020603050405020304" pitchFamily="18" charset="0"/>
            </a:endParaRPr>
          </a:p>
        </p:txBody>
      </p:sp>
      <p:sp>
        <p:nvSpPr>
          <p:cNvPr id="55" name="Rectangle: Rounded Corners 159">
            <a:extLst>
              <a:ext uri="{FF2B5EF4-FFF2-40B4-BE49-F238E27FC236}">
                <a16:creationId xmlns:a16="http://schemas.microsoft.com/office/drawing/2014/main" id="{C2E94140-097E-4AC4-811B-7C03FC79AB64}"/>
              </a:ext>
            </a:extLst>
          </p:cNvPr>
          <p:cNvSpPr/>
          <p:nvPr/>
        </p:nvSpPr>
        <p:spPr>
          <a:xfrm>
            <a:off x="47068" y="576051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25</a:t>
            </a:r>
          </a:p>
        </p:txBody>
      </p:sp>
      <p:sp>
        <p:nvSpPr>
          <p:cNvPr id="56" name="Rectangle: Rounded Corners 160">
            <a:extLst>
              <a:ext uri="{FF2B5EF4-FFF2-40B4-BE49-F238E27FC236}">
                <a16:creationId xmlns:a16="http://schemas.microsoft.com/office/drawing/2014/main" id="{E4D599CC-E64D-49C6-BE8E-98582B5128FF}"/>
              </a:ext>
            </a:extLst>
          </p:cNvPr>
          <p:cNvSpPr/>
          <p:nvPr/>
        </p:nvSpPr>
        <p:spPr>
          <a:xfrm>
            <a:off x="76535" y="57190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24</a:t>
            </a:r>
          </a:p>
        </p:txBody>
      </p:sp>
      <p:sp>
        <p:nvSpPr>
          <p:cNvPr id="57" name="Rectangle: Rounded Corners 161">
            <a:extLst>
              <a:ext uri="{FF2B5EF4-FFF2-40B4-BE49-F238E27FC236}">
                <a16:creationId xmlns:a16="http://schemas.microsoft.com/office/drawing/2014/main" id="{B1C87C43-5A7E-4302-B053-EBA3BEBDBF44}"/>
              </a:ext>
            </a:extLst>
          </p:cNvPr>
          <p:cNvSpPr/>
          <p:nvPr/>
        </p:nvSpPr>
        <p:spPr>
          <a:xfrm>
            <a:off x="116927" y="569716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23</a:t>
            </a:r>
          </a:p>
        </p:txBody>
      </p:sp>
      <p:sp>
        <p:nvSpPr>
          <p:cNvPr id="58" name="Rectangle: Rounded Corners 162">
            <a:extLst>
              <a:ext uri="{FF2B5EF4-FFF2-40B4-BE49-F238E27FC236}">
                <a16:creationId xmlns:a16="http://schemas.microsoft.com/office/drawing/2014/main" id="{B4731813-6A2E-442E-A12D-D0F30C2E8E76}"/>
              </a:ext>
            </a:extLst>
          </p:cNvPr>
          <p:cNvSpPr/>
          <p:nvPr/>
        </p:nvSpPr>
        <p:spPr>
          <a:xfrm>
            <a:off x="125909" y="5676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22</a:t>
            </a:r>
          </a:p>
        </p:txBody>
      </p:sp>
      <p:sp>
        <p:nvSpPr>
          <p:cNvPr id="59" name="Rectangle: Rounded Corners 163">
            <a:extLst>
              <a:ext uri="{FF2B5EF4-FFF2-40B4-BE49-F238E27FC236}">
                <a16:creationId xmlns:a16="http://schemas.microsoft.com/office/drawing/2014/main" id="{7FA26072-8E53-453A-8EFD-2888BB0C0B34}"/>
              </a:ext>
            </a:extLst>
          </p:cNvPr>
          <p:cNvSpPr/>
          <p:nvPr/>
        </p:nvSpPr>
        <p:spPr>
          <a:xfrm>
            <a:off x="70087" y="570943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21</a:t>
            </a:r>
          </a:p>
        </p:txBody>
      </p:sp>
      <p:sp>
        <p:nvSpPr>
          <p:cNvPr id="60" name="Rectangle: Rounded Corners 164">
            <a:extLst>
              <a:ext uri="{FF2B5EF4-FFF2-40B4-BE49-F238E27FC236}">
                <a16:creationId xmlns:a16="http://schemas.microsoft.com/office/drawing/2014/main" id="{8725E19E-0A01-4C76-A2A4-A8191A00113E}"/>
              </a:ext>
            </a:extLst>
          </p:cNvPr>
          <p:cNvSpPr/>
          <p:nvPr/>
        </p:nvSpPr>
        <p:spPr>
          <a:xfrm>
            <a:off x="60687" y="567009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20</a:t>
            </a:r>
          </a:p>
        </p:txBody>
      </p:sp>
      <p:sp>
        <p:nvSpPr>
          <p:cNvPr id="94" name="Rectangle: Rounded Corners 165">
            <a:extLst>
              <a:ext uri="{FF2B5EF4-FFF2-40B4-BE49-F238E27FC236}">
                <a16:creationId xmlns:a16="http://schemas.microsoft.com/office/drawing/2014/main" id="{7445CE10-3903-4AAF-B69E-995216CB3E80}"/>
              </a:ext>
            </a:extLst>
          </p:cNvPr>
          <p:cNvSpPr/>
          <p:nvPr/>
        </p:nvSpPr>
        <p:spPr>
          <a:xfrm>
            <a:off x="86994" y="56177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19</a:t>
            </a:r>
          </a:p>
        </p:txBody>
      </p:sp>
      <p:sp>
        <p:nvSpPr>
          <p:cNvPr id="95" name="Rectangle: Rounded Corners 166">
            <a:extLst>
              <a:ext uri="{FF2B5EF4-FFF2-40B4-BE49-F238E27FC236}">
                <a16:creationId xmlns:a16="http://schemas.microsoft.com/office/drawing/2014/main" id="{630CC64E-4B2D-42AD-BD7A-58B1F1F9B3BD}"/>
              </a:ext>
            </a:extLst>
          </p:cNvPr>
          <p:cNvSpPr/>
          <p:nvPr/>
        </p:nvSpPr>
        <p:spPr>
          <a:xfrm>
            <a:off x="101960" y="563391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18</a:t>
            </a:r>
          </a:p>
        </p:txBody>
      </p:sp>
      <p:sp>
        <p:nvSpPr>
          <p:cNvPr id="96" name="Rectangle: Rounded Corners 167">
            <a:extLst>
              <a:ext uri="{FF2B5EF4-FFF2-40B4-BE49-F238E27FC236}">
                <a16:creationId xmlns:a16="http://schemas.microsoft.com/office/drawing/2014/main" id="{F3DC4332-1DE6-4322-9C2B-16172909D74B}"/>
              </a:ext>
            </a:extLst>
          </p:cNvPr>
          <p:cNvSpPr/>
          <p:nvPr/>
        </p:nvSpPr>
        <p:spPr>
          <a:xfrm>
            <a:off x="86994" y="564635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17</a:t>
            </a:r>
          </a:p>
        </p:txBody>
      </p:sp>
      <p:sp>
        <p:nvSpPr>
          <p:cNvPr id="97" name="Rectangle: Rounded Corners 168">
            <a:extLst>
              <a:ext uri="{FF2B5EF4-FFF2-40B4-BE49-F238E27FC236}">
                <a16:creationId xmlns:a16="http://schemas.microsoft.com/office/drawing/2014/main" id="{D491E3D3-EBCD-4C4A-BECE-592A29851D19}"/>
              </a:ext>
            </a:extLst>
          </p:cNvPr>
          <p:cNvSpPr/>
          <p:nvPr/>
        </p:nvSpPr>
        <p:spPr>
          <a:xfrm>
            <a:off x="100653" y="5700206"/>
            <a:ext cx="2292627" cy="108737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16</a:t>
            </a:r>
          </a:p>
        </p:txBody>
      </p:sp>
      <p:sp>
        <p:nvSpPr>
          <p:cNvPr id="98" name="Rectangle: Rounded Corners 169">
            <a:extLst>
              <a:ext uri="{FF2B5EF4-FFF2-40B4-BE49-F238E27FC236}">
                <a16:creationId xmlns:a16="http://schemas.microsoft.com/office/drawing/2014/main" id="{86CACECA-C7C0-4B44-906B-B01DE70FF27C}"/>
              </a:ext>
            </a:extLst>
          </p:cNvPr>
          <p:cNvSpPr/>
          <p:nvPr/>
        </p:nvSpPr>
        <p:spPr>
          <a:xfrm>
            <a:off x="143762" y="567802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15</a:t>
            </a:r>
          </a:p>
        </p:txBody>
      </p:sp>
      <p:sp>
        <p:nvSpPr>
          <p:cNvPr id="99" name="Rectangle: Rounded Corners 170">
            <a:extLst>
              <a:ext uri="{FF2B5EF4-FFF2-40B4-BE49-F238E27FC236}">
                <a16:creationId xmlns:a16="http://schemas.microsoft.com/office/drawing/2014/main" id="{F25BA1DB-656F-4C8A-BF6E-C46717D53B5A}"/>
              </a:ext>
            </a:extLst>
          </p:cNvPr>
          <p:cNvSpPr/>
          <p:nvPr/>
        </p:nvSpPr>
        <p:spPr>
          <a:xfrm>
            <a:off x="88462" y="56447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14</a:t>
            </a:r>
          </a:p>
        </p:txBody>
      </p:sp>
      <p:sp>
        <p:nvSpPr>
          <p:cNvPr id="100" name="Rectangle: Rounded Corners 171">
            <a:extLst>
              <a:ext uri="{FF2B5EF4-FFF2-40B4-BE49-F238E27FC236}">
                <a16:creationId xmlns:a16="http://schemas.microsoft.com/office/drawing/2014/main" id="{63DF7C40-4207-4ED8-9208-785F270C673C}"/>
              </a:ext>
            </a:extLst>
          </p:cNvPr>
          <p:cNvSpPr/>
          <p:nvPr/>
        </p:nvSpPr>
        <p:spPr>
          <a:xfrm>
            <a:off x="116803" y="56447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13</a:t>
            </a:r>
          </a:p>
        </p:txBody>
      </p:sp>
      <p:sp>
        <p:nvSpPr>
          <p:cNvPr id="101" name="Rectangle: Rounded Corners 172">
            <a:extLst>
              <a:ext uri="{FF2B5EF4-FFF2-40B4-BE49-F238E27FC236}">
                <a16:creationId xmlns:a16="http://schemas.microsoft.com/office/drawing/2014/main" id="{4B46F08A-B2A9-442C-970D-F0A0EF84BD7A}"/>
              </a:ext>
            </a:extLst>
          </p:cNvPr>
          <p:cNvSpPr/>
          <p:nvPr/>
        </p:nvSpPr>
        <p:spPr>
          <a:xfrm>
            <a:off x="197192" y="56600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12</a:t>
            </a:r>
          </a:p>
        </p:txBody>
      </p:sp>
      <p:sp>
        <p:nvSpPr>
          <p:cNvPr id="102" name="Rectangle: Rounded Corners 173">
            <a:extLst>
              <a:ext uri="{FF2B5EF4-FFF2-40B4-BE49-F238E27FC236}">
                <a16:creationId xmlns:a16="http://schemas.microsoft.com/office/drawing/2014/main" id="{4F696C85-95A1-46C7-B728-3CFEEA804F93}"/>
              </a:ext>
            </a:extLst>
          </p:cNvPr>
          <p:cNvSpPr/>
          <p:nvPr/>
        </p:nvSpPr>
        <p:spPr>
          <a:xfrm>
            <a:off x="142154" y="562416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11</a:t>
            </a:r>
          </a:p>
        </p:txBody>
      </p:sp>
      <p:sp>
        <p:nvSpPr>
          <p:cNvPr id="103" name="Rectangle: Rounded Corners 174">
            <a:extLst>
              <a:ext uri="{FF2B5EF4-FFF2-40B4-BE49-F238E27FC236}">
                <a16:creationId xmlns:a16="http://schemas.microsoft.com/office/drawing/2014/main" id="{A8DFF645-661B-4503-8DD9-152E92481094}"/>
              </a:ext>
            </a:extLst>
          </p:cNvPr>
          <p:cNvSpPr/>
          <p:nvPr/>
        </p:nvSpPr>
        <p:spPr>
          <a:xfrm>
            <a:off x="73619" y="553309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10</a:t>
            </a:r>
          </a:p>
        </p:txBody>
      </p:sp>
      <p:sp>
        <p:nvSpPr>
          <p:cNvPr id="104" name="Rectangle: Rounded Corners 175">
            <a:extLst>
              <a:ext uri="{FF2B5EF4-FFF2-40B4-BE49-F238E27FC236}">
                <a16:creationId xmlns:a16="http://schemas.microsoft.com/office/drawing/2014/main" id="{2E49E9E5-FBD3-4C3E-BD97-DBBB7CEF6AC6}"/>
              </a:ext>
            </a:extLst>
          </p:cNvPr>
          <p:cNvSpPr/>
          <p:nvPr/>
        </p:nvSpPr>
        <p:spPr>
          <a:xfrm>
            <a:off x="128352" y="55504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09</a:t>
            </a:r>
          </a:p>
        </p:txBody>
      </p:sp>
      <p:sp>
        <p:nvSpPr>
          <p:cNvPr id="105" name="Rectangle: Rounded Corners 176">
            <a:extLst>
              <a:ext uri="{FF2B5EF4-FFF2-40B4-BE49-F238E27FC236}">
                <a16:creationId xmlns:a16="http://schemas.microsoft.com/office/drawing/2014/main" id="{49661433-0D6D-4F5F-A507-A61E03A0BC49}"/>
              </a:ext>
            </a:extLst>
          </p:cNvPr>
          <p:cNvSpPr/>
          <p:nvPr/>
        </p:nvSpPr>
        <p:spPr>
          <a:xfrm>
            <a:off x="73103" y="557537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08</a:t>
            </a:r>
          </a:p>
        </p:txBody>
      </p:sp>
      <p:sp>
        <p:nvSpPr>
          <p:cNvPr id="106" name="Rectangle: Rounded Corners 177">
            <a:extLst>
              <a:ext uri="{FF2B5EF4-FFF2-40B4-BE49-F238E27FC236}">
                <a16:creationId xmlns:a16="http://schemas.microsoft.com/office/drawing/2014/main" id="{27414B29-C629-4035-AC5E-E9003257BCB6}"/>
              </a:ext>
            </a:extLst>
          </p:cNvPr>
          <p:cNvSpPr/>
          <p:nvPr/>
        </p:nvSpPr>
        <p:spPr>
          <a:xfrm>
            <a:off x="74927" y="556002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07</a:t>
            </a:r>
          </a:p>
        </p:txBody>
      </p:sp>
      <p:sp>
        <p:nvSpPr>
          <p:cNvPr id="107" name="Rectangle: Rounded Corners 178">
            <a:extLst>
              <a:ext uri="{FF2B5EF4-FFF2-40B4-BE49-F238E27FC236}">
                <a16:creationId xmlns:a16="http://schemas.microsoft.com/office/drawing/2014/main" id="{84D064B2-7767-4E14-898E-28A1F5765E61}"/>
              </a:ext>
            </a:extLst>
          </p:cNvPr>
          <p:cNvSpPr/>
          <p:nvPr/>
        </p:nvSpPr>
        <p:spPr>
          <a:xfrm>
            <a:off x="88492" y="55622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06</a:t>
            </a:r>
          </a:p>
        </p:txBody>
      </p:sp>
      <p:sp>
        <p:nvSpPr>
          <p:cNvPr id="108" name="Rectangle: Rounded Corners 179">
            <a:extLst>
              <a:ext uri="{FF2B5EF4-FFF2-40B4-BE49-F238E27FC236}">
                <a16:creationId xmlns:a16="http://schemas.microsoft.com/office/drawing/2014/main" id="{B954A28D-D561-444F-ADD1-5DFE40585419}"/>
              </a:ext>
            </a:extLst>
          </p:cNvPr>
          <p:cNvSpPr/>
          <p:nvPr/>
        </p:nvSpPr>
        <p:spPr>
          <a:xfrm>
            <a:off x="142582" y="563185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05</a:t>
            </a:r>
          </a:p>
        </p:txBody>
      </p:sp>
      <p:sp>
        <p:nvSpPr>
          <p:cNvPr id="109" name="Rectangle: Rounded Corners 180">
            <a:extLst>
              <a:ext uri="{FF2B5EF4-FFF2-40B4-BE49-F238E27FC236}">
                <a16:creationId xmlns:a16="http://schemas.microsoft.com/office/drawing/2014/main" id="{3C27A954-F474-4D2D-99AC-06FD80448BE3}"/>
              </a:ext>
            </a:extLst>
          </p:cNvPr>
          <p:cNvSpPr/>
          <p:nvPr/>
        </p:nvSpPr>
        <p:spPr>
          <a:xfrm>
            <a:off x="183247" y="564451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04</a:t>
            </a:r>
          </a:p>
        </p:txBody>
      </p:sp>
      <p:sp>
        <p:nvSpPr>
          <p:cNvPr id="110" name="Rectangle: Rounded Corners 181">
            <a:extLst>
              <a:ext uri="{FF2B5EF4-FFF2-40B4-BE49-F238E27FC236}">
                <a16:creationId xmlns:a16="http://schemas.microsoft.com/office/drawing/2014/main" id="{EEE37F42-A6F6-48A4-8E59-DFF42E6ADBAB}"/>
              </a:ext>
            </a:extLst>
          </p:cNvPr>
          <p:cNvSpPr/>
          <p:nvPr/>
        </p:nvSpPr>
        <p:spPr>
          <a:xfrm>
            <a:off x="243398" y="561279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03</a:t>
            </a:r>
          </a:p>
        </p:txBody>
      </p:sp>
      <p:sp>
        <p:nvSpPr>
          <p:cNvPr id="111" name="Rectangle: Rounded Corners 182">
            <a:extLst>
              <a:ext uri="{FF2B5EF4-FFF2-40B4-BE49-F238E27FC236}">
                <a16:creationId xmlns:a16="http://schemas.microsoft.com/office/drawing/2014/main" id="{025958B7-4959-447B-BC7A-62A3D0FC0E48}"/>
              </a:ext>
            </a:extLst>
          </p:cNvPr>
          <p:cNvSpPr/>
          <p:nvPr/>
        </p:nvSpPr>
        <p:spPr>
          <a:xfrm>
            <a:off x="198321" y="564453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02</a:t>
            </a:r>
          </a:p>
        </p:txBody>
      </p:sp>
      <p:sp>
        <p:nvSpPr>
          <p:cNvPr id="112" name="Rectangle: Rounded Corners 183">
            <a:extLst>
              <a:ext uri="{FF2B5EF4-FFF2-40B4-BE49-F238E27FC236}">
                <a16:creationId xmlns:a16="http://schemas.microsoft.com/office/drawing/2014/main" id="{C6D05164-7B55-4458-92E9-CB4F774E78F8}"/>
              </a:ext>
            </a:extLst>
          </p:cNvPr>
          <p:cNvSpPr/>
          <p:nvPr/>
        </p:nvSpPr>
        <p:spPr>
          <a:xfrm>
            <a:off x="222732" y="562866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01</a:t>
            </a:r>
          </a:p>
        </p:txBody>
      </p:sp>
      <p:sp>
        <p:nvSpPr>
          <p:cNvPr id="113" name="Rectangle: Rounded Corners 184">
            <a:extLst>
              <a:ext uri="{FF2B5EF4-FFF2-40B4-BE49-F238E27FC236}">
                <a16:creationId xmlns:a16="http://schemas.microsoft.com/office/drawing/2014/main" id="{52CDB911-4F8C-4592-80AB-8C359583B82E}"/>
              </a:ext>
            </a:extLst>
          </p:cNvPr>
          <p:cNvSpPr/>
          <p:nvPr/>
        </p:nvSpPr>
        <p:spPr>
          <a:xfrm>
            <a:off x="222732" y="562866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srgbClr val="FFFF00"/>
                </a:solidFill>
                <a:latin typeface="Times New Roman" panose="02020603050405020304" pitchFamily="18" charset="0"/>
                <a:cs typeface="Times New Roman" panose="02020603050405020304" pitchFamily="18" charset="0"/>
              </a:rPr>
              <a:t>0 : 00</a:t>
            </a:r>
          </a:p>
        </p:txBody>
      </p:sp>
      <p:sp>
        <p:nvSpPr>
          <p:cNvPr id="114" name="Rectangle: Rounded Corners 186">
            <a:extLst>
              <a:ext uri="{FF2B5EF4-FFF2-40B4-BE49-F238E27FC236}">
                <a16:creationId xmlns:a16="http://schemas.microsoft.com/office/drawing/2014/main" id="{456B3525-99CE-41E2-9322-0584A1B05BAA}"/>
              </a:ext>
            </a:extLst>
          </p:cNvPr>
          <p:cNvSpPr/>
          <p:nvPr/>
        </p:nvSpPr>
        <p:spPr>
          <a:xfrm>
            <a:off x="245288" y="566436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61" name="TextBox 60">
            <a:extLst>
              <a:ext uri="{FF2B5EF4-FFF2-40B4-BE49-F238E27FC236}">
                <a16:creationId xmlns:a16="http://schemas.microsoft.com/office/drawing/2014/main" id="{C5853EED-6503-4AFA-BD64-F85440B9C522}"/>
              </a:ext>
            </a:extLst>
          </p:cNvPr>
          <p:cNvSpPr txBox="1"/>
          <p:nvPr/>
        </p:nvSpPr>
        <p:spPr>
          <a:xfrm>
            <a:off x="278369" y="3582156"/>
            <a:ext cx="1558783" cy="830997"/>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gian</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phút</a:t>
            </a:r>
            <a:r>
              <a:rPr lang="en-US" sz="2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12153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fade">
                                      <p:cBhvr>
                                        <p:cTn id="10" dur="500"/>
                                        <p:tgtEl>
                                          <p:spTgt spid="10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anim calcmode="lin" valueType="num">
                                      <p:cBhvr>
                                        <p:cTn id="21" dur="2000" fill="hold"/>
                                        <p:tgtEl>
                                          <p:spTgt spid="18"/>
                                        </p:tgtEl>
                                        <p:attrNameLst>
                                          <p:attrName>ppt_w</p:attrName>
                                        </p:attrNameLst>
                                      </p:cBhvr>
                                      <p:tavLst>
                                        <p:tav tm="0" fmla="#ppt_w*sin(2.5*pi*$)">
                                          <p:val>
                                            <p:fltVal val="0"/>
                                          </p:val>
                                        </p:tav>
                                        <p:tav tm="100000">
                                          <p:val>
                                            <p:fltVal val="1"/>
                                          </p:val>
                                        </p:tav>
                                      </p:tavLst>
                                    </p:anim>
                                    <p:anim calcmode="lin" valueType="num">
                                      <p:cBhvr>
                                        <p:cTn id="22" dur="2000" fill="hold"/>
                                        <p:tgtEl>
                                          <p:spTgt spid="18"/>
                                        </p:tgtEl>
                                        <p:attrNameLst>
                                          <p:attrName>ppt_h</p:attrName>
                                        </p:attrNameLst>
                                      </p:cBhvr>
                                      <p:tavLst>
                                        <p:tav tm="0">
                                          <p:val>
                                            <p:strVal val="#ppt_h"/>
                                          </p:val>
                                        </p:tav>
                                        <p:tav tm="100000">
                                          <p:val>
                                            <p:strVal val="#ppt_h"/>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999"/>
                                          </p:stCondLst>
                                        </p:cTn>
                                        <p:tgtEl>
                                          <p:spTgt spid="5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999"/>
                                          </p:stCondLst>
                                        </p:cTn>
                                        <p:tgtEl>
                                          <p:spTgt spid="5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999"/>
                                          </p:stCondLst>
                                        </p:cTn>
                                        <p:tgtEl>
                                          <p:spTgt spid="5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par>
                          <p:cTn id="36" fill="hold">
                            <p:stCondLst>
                              <p:cond delay="3000"/>
                            </p:stCondLst>
                            <p:childTnLst>
                              <p:par>
                                <p:cTn id="37" presetID="1" presetClass="entr" presetSubtype="0" fill="hold" grpId="0" nodeType="afterEffect">
                                  <p:stCondLst>
                                    <p:cond delay="0"/>
                                  </p:stCondLst>
                                  <p:childTnLst>
                                    <p:set>
                                      <p:cBhvr>
                                        <p:cTn id="38" dur="1" fill="hold">
                                          <p:stCondLst>
                                            <p:cond delay="999"/>
                                          </p:stCondLst>
                                        </p:cTn>
                                        <p:tgtEl>
                                          <p:spTgt spid="5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999"/>
                                          </p:stCondLst>
                                        </p:cTn>
                                        <p:tgtEl>
                                          <p:spTgt spid="5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2" fill="hold">
                            <p:stCondLst>
                              <p:cond delay="5000"/>
                            </p:stCondLst>
                            <p:childTnLst>
                              <p:par>
                                <p:cTn id="43" presetID="1" presetClass="entr" presetSubtype="0" fill="hold" grpId="0" nodeType="afterEffect">
                                  <p:stCondLst>
                                    <p:cond delay="60000"/>
                                  </p:stCondLst>
                                  <p:childTnLst>
                                    <p:set>
                                      <p:cBhvr>
                                        <p:cTn id="44" dur="1" fill="hold">
                                          <p:stCondLst>
                                            <p:cond delay="999"/>
                                          </p:stCondLst>
                                        </p:cTn>
                                        <p:tgtEl>
                                          <p:spTgt spid="5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45" fill="hold">
                            <p:stCondLst>
                              <p:cond delay="66000"/>
                            </p:stCondLst>
                            <p:childTnLst>
                              <p:par>
                                <p:cTn id="46" presetID="1" presetClass="entr" presetSubtype="0" fill="hold" grpId="0" nodeType="afterEffect">
                                  <p:stCondLst>
                                    <p:cond delay="0"/>
                                  </p:stCondLst>
                                  <p:childTnLst>
                                    <p:set>
                                      <p:cBhvr>
                                        <p:cTn id="47" dur="1" fill="hold">
                                          <p:stCondLst>
                                            <p:cond delay="999"/>
                                          </p:stCondLst>
                                        </p:cTn>
                                        <p:tgtEl>
                                          <p:spTgt spid="5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par>
                          <p:cTn id="48" fill="hold">
                            <p:stCondLst>
                              <p:cond delay="67000"/>
                            </p:stCondLst>
                            <p:childTnLst>
                              <p:par>
                                <p:cTn id="49" presetID="1" presetClass="entr" presetSubtype="0" fill="hold" grpId="0" nodeType="afterEffect">
                                  <p:stCondLst>
                                    <p:cond delay="0"/>
                                  </p:stCondLst>
                                  <p:childTnLst>
                                    <p:set>
                                      <p:cBhvr>
                                        <p:cTn id="50" dur="1" fill="hold">
                                          <p:stCondLst>
                                            <p:cond delay="999"/>
                                          </p:stCondLst>
                                        </p:cTn>
                                        <p:tgtEl>
                                          <p:spTgt spid="5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1" fill="hold">
                            <p:stCondLst>
                              <p:cond delay="68000"/>
                            </p:stCondLst>
                            <p:childTnLst>
                              <p:par>
                                <p:cTn id="52" presetID="1" presetClass="entr" presetSubtype="0" fill="hold" grpId="0" nodeType="afterEffect">
                                  <p:stCondLst>
                                    <p:cond delay="0"/>
                                  </p:stCondLst>
                                  <p:childTnLst>
                                    <p:set>
                                      <p:cBhvr>
                                        <p:cTn id="53" dur="1" fill="hold">
                                          <p:stCondLst>
                                            <p:cond delay="999"/>
                                          </p:stCondLst>
                                        </p:cTn>
                                        <p:tgtEl>
                                          <p:spTgt spid="5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4" fill="hold">
                            <p:stCondLst>
                              <p:cond delay="69000"/>
                            </p:stCondLst>
                            <p:childTnLst>
                              <p:par>
                                <p:cTn id="55" presetID="1" presetClass="entr" presetSubtype="0" fill="hold" grpId="0" nodeType="afterEffect">
                                  <p:stCondLst>
                                    <p:cond delay="0"/>
                                  </p:stCondLst>
                                  <p:childTnLst>
                                    <p:set>
                                      <p:cBhvr>
                                        <p:cTn id="56" dur="1" fill="hold">
                                          <p:stCondLst>
                                            <p:cond delay="999"/>
                                          </p:stCondLst>
                                        </p:cTn>
                                        <p:tgtEl>
                                          <p:spTgt spid="5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57" fill="hold">
                            <p:stCondLst>
                              <p:cond delay="70000"/>
                            </p:stCondLst>
                            <p:childTnLst>
                              <p:par>
                                <p:cTn id="58" presetID="1" presetClass="entr" presetSubtype="0" fill="hold" grpId="0" nodeType="afterEffect">
                                  <p:stCondLst>
                                    <p:cond delay="0"/>
                                  </p:stCondLst>
                                  <p:childTnLst>
                                    <p:set>
                                      <p:cBhvr>
                                        <p:cTn id="59" dur="1" fill="hold">
                                          <p:stCondLst>
                                            <p:cond delay="999"/>
                                          </p:stCondLst>
                                        </p:cTn>
                                        <p:tgtEl>
                                          <p:spTgt spid="6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childTnLst>
                          </p:cTn>
                        </p:par>
                        <p:par>
                          <p:cTn id="60" fill="hold">
                            <p:stCondLst>
                              <p:cond delay="71000"/>
                            </p:stCondLst>
                            <p:childTnLst>
                              <p:par>
                                <p:cTn id="61" presetID="1" presetClass="entr" presetSubtype="0" fill="hold" grpId="0" nodeType="afterEffect">
                                  <p:stCondLst>
                                    <p:cond delay="0"/>
                                  </p:stCondLst>
                                  <p:childTnLst>
                                    <p:set>
                                      <p:cBhvr>
                                        <p:cTn id="62" dur="1" fill="hold">
                                          <p:stCondLst>
                                            <p:cond delay="999"/>
                                          </p:stCondLst>
                                        </p:cTn>
                                        <p:tgtEl>
                                          <p:spTgt spid="9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3" fill="hold">
                            <p:stCondLst>
                              <p:cond delay="72000"/>
                            </p:stCondLst>
                            <p:childTnLst>
                              <p:par>
                                <p:cTn id="64" presetID="1" presetClass="entr" presetSubtype="0" fill="hold" grpId="0" nodeType="afterEffect">
                                  <p:stCondLst>
                                    <p:cond delay="0"/>
                                  </p:stCondLst>
                                  <p:childTnLst>
                                    <p:set>
                                      <p:cBhvr>
                                        <p:cTn id="65" dur="1" fill="hold">
                                          <p:stCondLst>
                                            <p:cond delay="999"/>
                                          </p:stCondLst>
                                        </p:cTn>
                                        <p:tgtEl>
                                          <p:spTgt spid="9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6" fill="hold">
                            <p:stCondLst>
                              <p:cond delay="73000"/>
                            </p:stCondLst>
                            <p:childTnLst>
                              <p:par>
                                <p:cTn id="67" presetID="1" presetClass="entr" presetSubtype="0" fill="hold" grpId="0" nodeType="afterEffect">
                                  <p:stCondLst>
                                    <p:cond delay="0"/>
                                  </p:stCondLst>
                                  <p:childTnLst>
                                    <p:set>
                                      <p:cBhvr>
                                        <p:cTn id="68" dur="1" fill="hold">
                                          <p:stCondLst>
                                            <p:cond delay="999"/>
                                          </p:stCondLst>
                                        </p:cTn>
                                        <p:tgtEl>
                                          <p:spTgt spid="97"/>
                                        </p:tgtEl>
                                        <p:attrNameLst>
                                          <p:attrName>style.visibility</p:attrName>
                                        </p:attrNameLst>
                                      </p:cBhvr>
                                      <p:to>
                                        <p:strVal val="visible"/>
                                      </p:to>
                                    </p:set>
                                  </p:childTnLst>
                                </p:cTn>
                              </p:par>
                            </p:childTnLst>
                          </p:cTn>
                        </p:par>
                        <p:par>
                          <p:cTn id="69" fill="hold">
                            <p:stCondLst>
                              <p:cond delay="74000"/>
                            </p:stCondLst>
                            <p:childTnLst>
                              <p:par>
                                <p:cTn id="70" presetID="1" presetClass="entr" presetSubtype="0" fill="hold" grpId="0" nodeType="afterEffect">
                                  <p:stCondLst>
                                    <p:cond delay="0"/>
                                  </p:stCondLst>
                                  <p:childTnLst>
                                    <p:set>
                                      <p:cBhvr>
                                        <p:cTn id="71" dur="1" fill="hold">
                                          <p:stCondLst>
                                            <p:cond delay="999"/>
                                          </p:stCondLst>
                                        </p:cTn>
                                        <p:tgtEl>
                                          <p:spTgt spid="98"/>
                                        </p:tgtEl>
                                        <p:attrNameLst>
                                          <p:attrName>style.visibility</p:attrName>
                                        </p:attrNameLst>
                                      </p:cBhvr>
                                      <p:to>
                                        <p:strVal val="visible"/>
                                      </p:to>
                                    </p:set>
                                  </p:childTnLst>
                                </p:cTn>
                              </p:par>
                            </p:childTnLst>
                          </p:cTn>
                        </p:par>
                        <p:par>
                          <p:cTn id="72" fill="hold">
                            <p:stCondLst>
                              <p:cond delay="75000"/>
                            </p:stCondLst>
                            <p:childTnLst>
                              <p:par>
                                <p:cTn id="73" presetID="1" presetClass="entr" presetSubtype="0" fill="hold" grpId="0" nodeType="afterEffect">
                                  <p:stCondLst>
                                    <p:cond delay="0"/>
                                  </p:stCondLst>
                                  <p:childTnLst>
                                    <p:set>
                                      <p:cBhvr>
                                        <p:cTn id="74" dur="1" fill="hold">
                                          <p:stCondLst>
                                            <p:cond delay="999"/>
                                          </p:stCondLst>
                                        </p:cTn>
                                        <p:tgtEl>
                                          <p:spTgt spid="9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75" fill="hold">
                            <p:stCondLst>
                              <p:cond delay="76000"/>
                            </p:stCondLst>
                            <p:childTnLst>
                              <p:par>
                                <p:cTn id="76" presetID="1" presetClass="entr" presetSubtype="0" fill="hold" grpId="0" nodeType="afterEffect">
                                  <p:stCondLst>
                                    <p:cond delay="0"/>
                                  </p:stCondLst>
                                  <p:childTnLst>
                                    <p:set>
                                      <p:cBhvr>
                                        <p:cTn id="77" dur="1" fill="hold">
                                          <p:stCondLst>
                                            <p:cond delay="999"/>
                                          </p:stCondLst>
                                        </p:cTn>
                                        <p:tgtEl>
                                          <p:spTgt spid="10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childTnLst>
                          </p:cTn>
                        </p:par>
                        <p:par>
                          <p:cTn id="78" fill="hold">
                            <p:stCondLst>
                              <p:cond delay="77000"/>
                            </p:stCondLst>
                            <p:childTnLst>
                              <p:par>
                                <p:cTn id="79" presetID="1" presetClass="entr" presetSubtype="0" fill="hold" grpId="0" nodeType="afterEffect">
                                  <p:stCondLst>
                                    <p:cond delay="0"/>
                                  </p:stCondLst>
                                  <p:childTnLst>
                                    <p:set>
                                      <p:cBhvr>
                                        <p:cTn id="80" dur="1" fill="hold">
                                          <p:stCondLst>
                                            <p:cond delay="999"/>
                                          </p:stCondLst>
                                        </p:cTn>
                                        <p:tgtEl>
                                          <p:spTgt spid="10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1" fill="hold">
                            <p:stCondLst>
                              <p:cond delay="78000"/>
                            </p:stCondLst>
                            <p:childTnLst>
                              <p:par>
                                <p:cTn id="82" presetID="1" presetClass="entr" presetSubtype="0" fill="hold" grpId="0" nodeType="afterEffect">
                                  <p:stCondLst>
                                    <p:cond delay="0"/>
                                  </p:stCondLst>
                                  <p:childTnLst>
                                    <p:set>
                                      <p:cBhvr>
                                        <p:cTn id="83" dur="1" fill="hold">
                                          <p:stCondLst>
                                            <p:cond delay="999"/>
                                          </p:stCondLst>
                                        </p:cTn>
                                        <p:tgtEl>
                                          <p:spTgt spid="102"/>
                                        </p:tgtEl>
                                        <p:attrNameLst>
                                          <p:attrName>style.visibility</p:attrName>
                                        </p:attrNameLst>
                                      </p:cBhvr>
                                      <p:to>
                                        <p:strVal val="visible"/>
                                      </p:to>
                                    </p:set>
                                  </p:childTnLst>
                                </p:cTn>
                              </p:par>
                            </p:childTnLst>
                          </p:cTn>
                        </p:par>
                        <p:par>
                          <p:cTn id="84" fill="hold">
                            <p:stCondLst>
                              <p:cond delay="79000"/>
                            </p:stCondLst>
                            <p:childTnLst>
                              <p:par>
                                <p:cTn id="85" presetID="1" presetClass="entr" presetSubtype="0" fill="hold" grpId="0" nodeType="afterEffect">
                                  <p:stCondLst>
                                    <p:cond delay="0"/>
                                  </p:stCondLst>
                                  <p:childTnLst>
                                    <p:set>
                                      <p:cBhvr>
                                        <p:cTn id="86" dur="1" fill="hold">
                                          <p:stCondLst>
                                            <p:cond delay="999"/>
                                          </p:stCondLst>
                                        </p:cTn>
                                        <p:tgtEl>
                                          <p:spTgt spid="103"/>
                                        </p:tgtEl>
                                        <p:attrNameLst>
                                          <p:attrName>style.visibility</p:attrName>
                                        </p:attrNameLst>
                                      </p:cBhvr>
                                      <p:to>
                                        <p:strVal val="visible"/>
                                      </p:to>
                                    </p:set>
                                  </p:childTnLst>
                                </p:cTn>
                              </p:par>
                            </p:childTnLst>
                          </p:cTn>
                        </p:par>
                        <p:par>
                          <p:cTn id="87" fill="hold">
                            <p:stCondLst>
                              <p:cond delay="80000"/>
                            </p:stCondLst>
                            <p:childTnLst>
                              <p:par>
                                <p:cTn id="88" presetID="1" presetClass="entr" presetSubtype="0" fill="hold" grpId="0" nodeType="afterEffect">
                                  <p:stCondLst>
                                    <p:cond delay="0"/>
                                  </p:stCondLst>
                                  <p:childTnLst>
                                    <p:set>
                                      <p:cBhvr>
                                        <p:cTn id="89" dur="1" fill="hold">
                                          <p:stCondLst>
                                            <p:cond delay="999"/>
                                          </p:stCondLst>
                                        </p:cTn>
                                        <p:tgtEl>
                                          <p:spTgt spid="104"/>
                                        </p:tgtEl>
                                        <p:attrNameLst>
                                          <p:attrName>style.visibility</p:attrName>
                                        </p:attrNameLst>
                                      </p:cBhvr>
                                      <p:to>
                                        <p:strVal val="visible"/>
                                      </p:to>
                                    </p:set>
                                  </p:childTnLst>
                                </p:cTn>
                              </p:par>
                            </p:childTnLst>
                          </p:cTn>
                        </p:par>
                        <p:par>
                          <p:cTn id="90" fill="hold">
                            <p:stCondLst>
                              <p:cond delay="81000"/>
                            </p:stCondLst>
                            <p:childTnLst>
                              <p:par>
                                <p:cTn id="91" presetID="1" presetClass="entr" presetSubtype="0" fill="hold" grpId="0" nodeType="afterEffect">
                                  <p:stCondLst>
                                    <p:cond delay="0"/>
                                  </p:stCondLst>
                                  <p:childTnLst>
                                    <p:set>
                                      <p:cBhvr>
                                        <p:cTn id="92" dur="1" fill="hold">
                                          <p:stCondLst>
                                            <p:cond delay="999"/>
                                          </p:stCondLst>
                                        </p:cTn>
                                        <p:tgtEl>
                                          <p:spTgt spid="105"/>
                                        </p:tgtEl>
                                        <p:attrNameLst>
                                          <p:attrName>style.visibility</p:attrName>
                                        </p:attrNameLst>
                                      </p:cBhvr>
                                      <p:to>
                                        <p:strVal val="visible"/>
                                      </p:to>
                                    </p:set>
                                  </p:childTnLst>
                                </p:cTn>
                              </p:par>
                            </p:childTnLst>
                          </p:cTn>
                        </p:par>
                        <p:par>
                          <p:cTn id="93" fill="hold">
                            <p:stCondLst>
                              <p:cond delay="82000"/>
                            </p:stCondLst>
                            <p:childTnLst>
                              <p:par>
                                <p:cTn id="94" presetID="1" presetClass="entr" presetSubtype="0" fill="hold" grpId="0" nodeType="afterEffect">
                                  <p:stCondLst>
                                    <p:cond delay="0"/>
                                  </p:stCondLst>
                                  <p:childTnLst>
                                    <p:set>
                                      <p:cBhvr>
                                        <p:cTn id="95" dur="1" fill="hold">
                                          <p:stCondLst>
                                            <p:cond delay="999"/>
                                          </p:stCondLst>
                                        </p:cTn>
                                        <p:tgtEl>
                                          <p:spTgt spid="106"/>
                                        </p:tgtEl>
                                        <p:attrNameLst>
                                          <p:attrName>style.visibility</p:attrName>
                                        </p:attrNameLst>
                                      </p:cBhvr>
                                      <p:to>
                                        <p:strVal val="visible"/>
                                      </p:to>
                                    </p:set>
                                  </p:childTnLst>
                                </p:cTn>
                              </p:par>
                            </p:childTnLst>
                          </p:cTn>
                        </p:par>
                        <p:par>
                          <p:cTn id="96" fill="hold">
                            <p:stCondLst>
                              <p:cond delay="83000"/>
                            </p:stCondLst>
                            <p:childTnLst>
                              <p:par>
                                <p:cTn id="97" presetID="1" presetClass="entr" presetSubtype="0" fill="hold" grpId="0" nodeType="afterEffect">
                                  <p:stCondLst>
                                    <p:cond delay="0"/>
                                  </p:stCondLst>
                                  <p:childTnLst>
                                    <p:set>
                                      <p:cBhvr>
                                        <p:cTn id="98" dur="1" fill="hold">
                                          <p:stCondLst>
                                            <p:cond delay="999"/>
                                          </p:stCondLst>
                                        </p:cTn>
                                        <p:tgtEl>
                                          <p:spTgt spid="107"/>
                                        </p:tgtEl>
                                        <p:attrNameLst>
                                          <p:attrName>style.visibility</p:attrName>
                                        </p:attrNameLst>
                                      </p:cBhvr>
                                      <p:to>
                                        <p:strVal val="visible"/>
                                      </p:to>
                                    </p:set>
                                  </p:childTnLst>
                                </p:cTn>
                              </p:par>
                            </p:childTnLst>
                          </p:cTn>
                        </p:par>
                        <p:par>
                          <p:cTn id="99" fill="hold">
                            <p:stCondLst>
                              <p:cond delay="84000"/>
                            </p:stCondLst>
                            <p:childTnLst>
                              <p:par>
                                <p:cTn id="100" presetID="1" presetClass="entr" presetSubtype="0" fill="hold" grpId="0" nodeType="afterEffect">
                                  <p:stCondLst>
                                    <p:cond delay="0"/>
                                  </p:stCondLst>
                                  <p:childTnLst>
                                    <p:set>
                                      <p:cBhvr>
                                        <p:cTn id="101" dur="1" fill="hold">
                                          <p:stCondLst>
                                            <p:cond delay="999"/>
                                          </p:stCondLst>
                                        </p:cTn>
                                        <p:tgtEl>
                                          <p:spTgt spid="108"/>
                                        </p:tgtEl>
                                        <p:attrNameLst>
                                          <p:attrName>style.visibility</p:attrName>
                                        </p:attrNameLst>
                                      </p:cBhvr>
                                      <p:to>
                                        <p:strVal val="visible"/>
                                      </p:to>
                                    </p:set>
                                  </p:childTnLst>
                                </p:cTn>
                              </p:par>
                            </p:childTnLst>
                          </p:cTn>
                        </p:par>
                        <p:par>
                          <p:cTn id="102" fill="hold">
                            <p:stCondLst>
                              <p:cond delay="85000"/>
                            </p:stCondLst>
                            <p:childTnLst>
                              <p:par>
                                <p:cTn id="103" presetID="1" presetClass="entr" presetSubtype="0" fill="hold" grpId="0" nodeType="afterEffect">
                                  <p:stCondLst>
                                    <p:cond delay="0"/>
                                  </p:stCondLst>
                                  <p:childTnLst>
                                    <p:set>
                                      <p:cBhvr>
                                        <p:cTn id="104" dur="1" fill="hold">
                                          <p:stCondLst>
                                            <p:cond delay="999"/>
                                          </p:stCondLst>
                                        </p:cTn>
                                        <p:tgtEl>
                                          <p:spTgt spid="96"/>
                                        </p:tgtEl>
                                        <p:attrNameLst>
                                          <p:attrName>style.visibility</p:attrName>
                                        </p:attrNameLst>
                                      </p:cBhvr>
                                      <p:to>
                                        <p:strVal val="visible"/>
                                      </p:to>
                                    </p:set>
                                  </p:childTnLst>
                                </p:cTn>
                              </p:par>
                            </p:childTnLst>
                          </p:cTn>
                        </p:par>
                        <p:par>
                          <p:cTn id="105" fill="hold">
                            <p:stCondLst>
                              <p:cond delay="86000"/>
                            </p:stCondLst>
                            <p:childTnLst>
                              <p:par>
                                <p:cTn id="106" presetID="1" presetClass="entr" presetSubtype="0" fill="hold" grpId="0" nodeType="afterEffect">
                                  <p:stCondLst>
                                    <p:cond delay="0"/>
                                  </p:stCondLst>
                                  <p:childTnLst>
                                    <p:set>
                                      <p:cBhvr>
                                        <p:cTn id="107" dur="1" fill="hold">
                                          <p:stCondLst>
                                            <p:cond delay="999"/>
                                          </p:stCondLst>
                                        </p:cTn>
                                        <p:tgtEl>
                                          <p:spTgt spid="109"/>
                                        </p:tgtEl>
                                        <p:attrNameLst>
                                          <p:attrName>style.visibility</p:attrName>
                                        </p:attrNameLst>
                                      </p:cBhvr>
                                      <p:to>
                                        <p:strVal val="visible"/>
                                      </p:to>
                                    </p:set>
                                  </p:childTnLst>
                                </p:cTn>
                              </p:par>
                            </p:childTnLst>
                          </p:cTn>
                        </p:par>
                        <p:par>
                          <p:cTn id="108" fill="hold">
                            <p:stCondLst>
                              <p:cond delay="87000"/>
                            </p:stCondLst>
                            <p:childTnLst>
                              <p:par>
                                <p:cTn id="109" presetID="1" presetClass="entr" presetSubtype="0" fill="hold" grpId="0" nodeType="afterEffect">
                                  <p:stCondLst>
                                    <p:cond delay="0"/>
                                  </p:stCondLst>
                                  <p:childTnLst>
                                    <p:set>
                                      <p:cBhvr>
                                        <p:cTn id="110" dur="1" fill="hold">
                                          <p:stCondLst>
                                            <p:cond delay="999"/>
                                          </p:stCondLst>
                                        </p:cTn>
                                        <p:tgtEl>
                                          <p:spTgt spid="110"/>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childTnLst>
                          </p:cTn>
                        </p:par>
                        <p:par>
                          <p:cTn id="111" fill="hold">
                            <p:stCondLst>
                              <p:cond delay="88000"/>
                            </p:stCondLst>
                            <p:childTnLst>
                              <p:par>
                                <p:cTn id="112" presetID="1" presetClass="entr" presetSubtype="0" fill="hold" grpId="0" nodeType="afterEffect">
                                  <p:stCondLst>
                                    <p:cond delay="0"/>
                                  </p:stCondLst>
                                  <p:childTnLst>
                                    <p:set>
                                      <p:cBhvr>
                                        <p:cTn id="113" dur="1" fill="hold">
                                          <p:stCondLst>
                                            <p:cond delay="999"/>
                                          </p:stCondLst>
                                        </p:cTn>
                                        <p:tgtEl>
                                          <p:spTgt spid="111"/>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childTnLst>
                          </p:cTn>
                        </p:par>
                        <p:par>
                          <p:cTn id="114" fill="hold">
                            <p:stCondLst>
                              <p:cond delay="89000"/>
                            </p:stCondLst>
                            <p:childTnLst>
                              <p:par>
                                <p:cTn id="115" presetID="1" presetClass="entr" presetSubtype="0" fill="hold" grpId="0" nodeType="afterEffect">
                                  <p:stCondLst>
                                    <p:cond delay="0"/>
                                  </p:stCondLst>
                                  <p:childTnLst>
                                    <p:set>
                                      <p:cBhvr>
                                        <p:cTn id="116" dur="1" fill="hold">
                                          <p:stCondLst>
                                            <p:cond delay="999"/>
                                          </p:stCondLst>
                                        </p:cTn>
                                        <p:tgtEl>
                                          <p:spTgt spid="112"/>
                                        </p:tgtEl>
                                        <p:attrNameLst>
                                          <p:attrName>style.visibility</p:attrName>
                                        </p:attrNameLst>
                                      </p:cBhvr>
                                      <p:to>
                                        <p:strVal val="visible"/>
                                      </p:to>
                                    </p:set>
                                  </p:childTnLst>
                                </p:cTn>
                              </p:par>
                            </p:childTnLst>
                          </p:cTn>
                        </p:par>
                        <p:par>
                          <p:cTn id="117" fill="hold">
                            <p:stCondLst>
                              <p:cond delay="90000"/>
                            </p:stCondLst>
                            <p:childTnLst>
                              <p:par>
                                <p:cTn id="118" presetID="1" presetClass="entr" presetSubtype="0" fill="hold" grpId="0" nodeType="afterEffect">
                                  <p:stCondLst>
                                    <p:cond delay="0"/>
                                  </p:stCondLst>
                                  <p:childTnLst>
                                    <p:set>
                                      <p:cBhvr>
                                        <p:cTn id="119" dur="1" fill="hold">
                                          <p:stCondLst>
                                            <p:cond delay="999"/>
                                          </p:stCondLst>
                                        </p:cTn>
                                        <p:tgtEl>
                                          <p:spTgt spid="113"/>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par>
                                <p:cTn id="120" presetID="1" presetClass="entr" presetSubtype="0" fill="hold" grpId="0" nodeType="withEffect">
                                  <p:stCondLst>
                                    <p:cond delay="0"/>
                                  </p:stCondLst>
                                  <p:childTnLst>
                                    <p:set>
                                      <p:cBhvr>
                                        <p:cTn id="121" dur="1" fill="hold">
                                          <p:stCondLst>
                                            <p:cond delay="999"/>
                                          </p:stCondLst>
                                        </p:cTn>
                                        <p:tgtEl>
                                          <p:spTgt spid="114"/>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alarm clock.wav"/>
                                        </p:tgtEl>
                                      </p:cMediaNode>
                                    </p:audio>
                                  </p:subTnLst>
                                </p:cTn>
                              </p:par>
                              <p:par>
                                <p:cTn id="122" presetID="10" presetClass="exit" presetSubtype="0" fill="hold" grpId="1" nodeType="withEffect">
                                  <p:stCondLst>
                                    <p:cond delay="0"/>
                                  </p:stCondLst>
                                  <p:childTnLst>
                                    <p:animEffect transition="out" filter="fade">
                                      <p:cBhvr>
                                        <p:cTn id="123" dur="500"/>
                                        <p:tgtEl>
                                          <p:spTgt spid="114"/>
                                        </p:tgtEl>
                                      </p:cBhvr>
                                    </p:animEffect>
                                    <p:set>
                                      <p:cBhvr>
                                        <p:cTn id="124" dur="1" fill="hold">
                                          <p:stCondLst>
                                            <p:cond delay="499"/>
                                          </p:stCondLst>
                                        </p:cTn>
                                        <p:tgtEl>
                                          <p:spTgt spid="114"/>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49"/>
                                        </p:tgtEl>
                                      </p:cBhvr>
                                    </p:animEffect>
                                    <p:set>
                                      <p:cBhvr>
                                        <p:cTn id="127" dur="1" fill="hold">
                                          <p:stCondLst>
                                            <p:cond delay="499"/>
                                          </p:stCondLst>
                                        </p:cTn>
                                        <p:tgtEl>
                                          <p:spTgt spid="49"/>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50"/>
                                        </p:tgtEl>
                                      </p:cBhvr>
                                    </p:animEffect>
                                    <p:set>
                                      <p:cBhvr>
                                        <p:cTn id="130" dur="1" fill="hold">
                                          <p:stCondLst>
                                            <p:cond delay="499"/>
                                          </p:stCondLst>
                                        </p:cTn>
                                        <p:tgtEl>
                                          <p:spTgt spid="50"/>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51"/>
                                        </p:tgtEl>
                                      </p:cBhvr>
                                    </p:animEffect>
                                    <p:set>
                                      <p:cBhvr>
                                        <p:cTn id="133" dur="1" fill="hold">
                                          <p:stCondLst>
                                            <p:cond delay="499"/>
                                          </p:stCondLst>
                                        </p:cTn>
                                        <p:tgtEl>
                                          <p:spTgt spid="51"/>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52"/>
                                        </p:tgtEl>
                                      </p:cBhvr>
                                    </p:animEffect>
                                    <p:set>
                                      <p:cBhvr>
                                        <p:cTn id="136" dur="1" fill="hold">
                                          <p:stCondLst>
                                            <p:cond delay="499"/>
                                          </p:stCondLst>
                                        </p:cTn>
                                        <p:tgtEl>
                                          <p:spTgt spid="52"/>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3"/>
                                        </p:tgtEl>
                                      </p:cBhvr>
                                    </p:animEffect>
                                    <p:set>
                                      <p:cBhvr>
                                        <p:cTn id="139" dur="1" fill="hold">
                                          <p:stCondLst>
                                            <p:cond delay="499"/>
                                          </p:stCondLst>
                                        </p:cTn>
                                        <p:tgtEl>
                                          <p:spTgt spid="53"/>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4"/>
                                        </p:tgtEl>
                                      </p:cBhvr>
                                    </p:animEffect>
                                    <p:set>
                                      <p:cBhvr>
                                        <p:cTn id="142" dur="1" fill="hold">
                                          <p:stCondLst>
                                            <p:cond delay="499"/>
                                          </p:stCondLst>
                                        </p:cTn>
                                        <p:tgtEl>
                                          <p:spTgt spid="54"/>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55"/>
                                        </p:tgtEl>
                                      </p:cBhvr>
                                    </p:animEffect>
                                    <p:set>
                                      <p:cBhvr>
                                        <p:cTn id="145" dur="1" fill="hold">
                                          <p:stCondLst>
                                            <p:cond delay="499"/>
                                          </p:stCondLst>
                                        </p:cTn>
                                        <p:tgtEl>
                                          <p:spTgt spid="55"/>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56"/>
                                        </p:tgtEl>
                                      </p:cBhvr>
                                    </p:animEffect>
                                    <p:set>
                                      <p:cBhvr>
                                        <p:cTn id="148" dur="1" fill="hold">
                                          <p:stCondLst>
                                            <p:cond delay="499"/>
                                          </p:stCondLst>
                                        </p:cTn>
                                        <p:tgtEl>
                                          <p:spTgt spid="56"/>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57"/>
                                        </p:tgtEl>
                                      </p:cBhvr>
                                    </p:animEffect>
                                    <p:set>
                                      <p:cBhvr>
                                        <p:cTn id="151" dur="1" fill="hold">
                                          <p:stCondLst>
                                            <p:cond delay="499"/>
                                          </p:stCondLst>
                                        </p:cTn>
                                        <p:tgtEl>
                                          <p:spTgt spid="57"/>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58"/>
                                        </p:tgtEl>
                                      </p:cBhvr>
                                    </p:animEffect>
                                    <p:set>
                                      <p:cBhvr>
                                        <p:cTn id="154" dur="1" fill="hold">
                                          <p:stCondLst>
                                            <p:cond delay="499"/>
                                          </p:stCondLst>
                                        </p:cTn>
                                        <p:tgtEl>
                                          <p:spTgt spid="58"/>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59"/>
                                        </p:tgtEl>
                                      </p:cBhvr>
                                    </p:animEffect>
                                    <p:set>
                                      <p:cBhvr>
                                        <p:cTn id="157" dur="1" fill="hold">
                                          <p:stCondLst>
                                            <p:cond delay="499"/>
                                          </p:stCondLst>
                                        </p:cTn>
                                        <p:tgtEl>
                                          <p:spTgt spid="59"/>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60"/>
                                        </p:tgtEl>
                                      </p:cBhvr>
                                    </p:animEffect>
                                    <p:set>
                                      <p:cBhvr>
                                        <p:cTn id="160" dur="1" fill="hold">
                                          <p:stCondLst>
                                            <p:cond delay="499"/>
                                          </p:stCondLst>
                                        </p:cTn>
                                        <p:tgtEl>
                                          <p:spTgt spid="60"/>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95"/>
                                        </p:tgtEl>
                                      </p:cBhvr>
                                    </p:animEffect>
                                    <p:set>
                                      <p:cBhvr>
                                        <p:cTn id="163" dur="1" fill="hold">
                                          <p:stCondLst>
                                            <p:cond delay="499"/>
                                          </p:stCondLst>
                                        </p:cTn>
                                        <p:tgtEl>
                                          <p:spTgt spid="95"/>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96"/>
                                        </p:tgtEl>
                                      </p:cBhvr>
                                    </p:animEffect>
                                    <p:set>
                                      <p:cBhvr>
                                        <p:cTn id="166" dur="1" fill="hold">
                                          <p:stCondLst>
                                            <p:cond delay="499"/>
                                          </p:stCondLst>
                                        </p:cTn>
                                        <p:tgtEl>
                                          <p:spTgt spid="96"/>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97"/>
                                        </p:tgtEl>
                                      </p:cBhvr>
                                    </p:animEffect>
                                    <p:set>
                                      <p:cBhvr>
                                        <p:cTn id="169" dur="1" fill="hold">
                                          <p:stCondLst>
                                            <p:cond delay="499"/>
                                          </p:stCondLst>
                                        </p:cTn>
                                        <p:tgtEl>
                                          <p:spTgt spid="97"/>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94"/>
                                        </p:tgtEl>
                                      </p:cBhvr>
                                    </p:animEffect>
                                    <p:set>
                                      <p:cBhvr>
                                        <p:cTn id="172" dur="1" fill="hold">
                                          <p:stCondLst>
                                            <p:cond delay="499"/>
                                          </p:stCondLst>
                                        </p:cTn>
                                        <p:tgtEl>
                                          <p:spTgt spid="94"/>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98"/>
                                        </p:tgtEl>
                                      </p:cBhvr>
                                    </p:animEffect>
                                    <p:set>
                                      <p:cBhvr>
                                        <p:cTn id="175" dur="1" fill="hold">
                                          <p:stCondLst>
                                            <p:cond delay="499"/>
                                          </p:stCondLst>
                                        </p:cTn>
                                        <p:tgtEl>
                                          <p:spTgt spid="98"/>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99"/>
                                        </p:tgtEl>
                                      </p:cBhvr>
                                    </p:animEffect>
                                    <p:set>
                                      <p:cBhvr>
                                        <p:cTn id="178" dur="1" fill="hold">
                                          <p:stCondLst>
                                            <p:cond delay="499"/>
                                          </p:stCondLst>
                                        </p:cTn>
                                        <p:tgtEl>
                                          <p:spTgt spid="99"/>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100"/>
                                        </p:tgtEl>
                                      </p:cBhvr>
                                    </p:animEffect>
                                    <p:set>
                                      <p:cBhvr>
                                        <p:cTn id="181" dur="1" fill="hold">
                                          <p:stCondLst>
                                            <p:cond delay="499"/>
                                          </p:stCondLst>
                                        </p:cTn>
                                        <p:tgtEl>
                                          <p:spTgt spid="100"/>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102"/>
                                        </p:tgtEl>
                                      </p:cBhvr>
                                    </p:animEffect>
                                    <p:set>
                                      <p:cBhvr>
                                        <p:cTn id="184" dur="1" fill="hold">
                                          <p:stCondLst>
                                            <p:cond delay="499"/>
                                          </p:stCondLst>
                                        </p:cTn>
                                        <p:tgtEl>
                                          <p:spTgt spid="102"/>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103"/>
                                        </p:tgtEl>
                                      </p:cBhvr>
                                    </p:animEffect>
                                    <p:set>
                                      <p:cBhvr>
                                        <p:cTn id="187" dur="1" fill="hold">
                                          <p:stCondLst>
                                            <p:cond delay="499"/>
                                          </p:stCondLst>
                                        </p:cTn>
                                        <p:tgtEl>
                                          <p:spTgt spid="103"/>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104"/>
                                        </p:tgtEl>
                                      </p:cBhvr>
                                    </p:animEffect>
                                    <p:set>
                                      <p:cBhvr>
                                        <p:cTn id="190" dur="1" fill="hold">
                                          <p:stCondLst>
                                            <p:cond delay="499"/>
                                          </p:stCondLst>
                                        </p:cTn>
                                        <p:tgtEl>
                                          <p:spTgt spid="104"/>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101"/>
                                        </p:tgtEl>
                                      </p:cBhvr>
                                    </p:animEffect>
                                    <p:set>
                                      <p:cBhvr>
                                        <p:cTn id="193" dur="1" fill="hold">
                                          <p:stCondLst>
                                            <p:cond delay="499"/>
                                          </p:stCondLst>
                                        </p:cTn>
                                        <p:tgtEl>
                                          <p:spTgt spid="101"/>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105"/>
                                        </p:tgtEl>
                                      </p:cBhvr>
                                    </p:animEffect>
                                    <p:set>
                                      <p:cBhvr>
                                        <p:cTn id="196" dur="1" fill="hold">
                                          <p:stCondLst>
                                            <p:cond delay="499"/>
                                          </p:stCondLst>
                                        </p:cTn>
                                        <p:tgtEl>
                                          <p:spTgt spid="105"/>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106"/>
                                        </p:tgtEl>
                                      </p:cBhvr>
                                    </p:animEffect>
                                    <p:set>
                                      <p:cBhvr>
                                        <p:cTn id="199" dur="1" fill="hold">
                                          <p:stCondLst>
                                            <p:cond delay="499"/>
                                          </p:stCondLst>
                                        </p:cTn>
                                        <p:tgtEl>
                                          <p:spTgt spid="106"/>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07"/>
                                        </p:tgtEl>
                                      </p:cBhvr>
                                    </p:animEffect>
                                    <p:set>
                                      <p:cBhvr>
                                        <p:cTn id="202" dur="1" fill="hold">
                                          <p:stCondLst>
                                            <p:cond delay="499"/>
                                          </p:stCondLst>
                                        </p:cTn>
                                        <p:tgtEl>
                                          <p:spTgt spid="107"/>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08"/>
                                        </p:tgtEl>
                                      </p:cBhvr>
                                    </p:animEffect>
                                    <p:set>
                                      <p:cBhvr>
                                        <p:cTn id="205" dur="1" fill="hold">
                                          <p:stCondLst>
                                            <p:cond delay="499"/>
                                          </p:stCondLst>
                                        </p:cTn>
                                        <p:tgtEl>
                                          <p:spTgt spid="108"/>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109"/>
                                        </p:tgtEl>
                                      </p:cBhvr>
                                    </p:animEffect>
                                    <p:set>
                                      <p:cBhvr>
                                        <p:cTn id="208" dur="1" fill="hold">
                                          <p:stCondLst>
                                            <p:cond delay="499"/>
                                          </p:stCondLst>
                                        </p:cTn>
                                        <p:tgtEl>
                                          <p:spTgt spid="109"/>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110"/>
                                        </p:tgtEl>
                                      </p:cBhvr>
                                    </p:animEffect>
                                    <p:set>
                                      <p:cBhvr>
                                        <p:cTn id="211" dur="1" fill="hold">
                                          <p:stCondLst>
                                            <p:cond delay="499"/>
                                          </p:stCondLst>
                                        </p:cTn>
                                        <p:tgtEl>
                                          <p:spTgt spid="110"/>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111"/>
                                        </p:tgtEl>
                                      </p:cBhvr>
                                    </p:animEffect>
                                    <p:set>
                                      <p:cBhvr>
                                        <p:cTn id="214" dur="1" fill="hold">
                                          <p:stCondLst>
                                            <p:cond delay="499"/>
                                          </p:stCondLst>
                                        </p:cTn>
                                        <p:tgtEl>
                                          <p:spTgt spid="111"/>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112"/>
                                        </p:tgtEl>
                                      </p:cBhvr>
                                    </p:animEffect>
                                    <p:set>
                                      <p:cBhvr>
                                        <p:cTn id="217" dur="1" fill="hold">
                                          <p:stCondLst>
                                            <p:cond delay="499"/>
                                          </p:stCondLst>
                                        </p:cTn>
                                        <p:tgtEl>
                                          <p:spTgt spid="112"/>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113"/>
                                        </p:tgtEl>
                                      </p:cBhvr>
                                    </p:animEffect>
                                    <p:set>
                                      <p:cBhvr>
                                        <p:cTn id="220" dur="1" fill="hold">
                                          <p:stCondLst>
                                            <p:cond delay="499"/>
                                          </p:stCondLst>
                                        </p:cTn>
                                        <p:tgtEl>
                                          <p:spTgt spid="113"/>
                                        </p:tgtEl>
                                        <p:attrNameLst>
                                          <p:attrName>style.visibility</p:attrName>
                                        </p:attrNameLst>
                                      </p:cBhvr>
                                      <p:to>
                                        <p:strVal val="hidden"/>
                                      </p:to>
                                    </p:set>
                                  </p:childTnLst>
                                </p:cTn>
                              </p:par>
                              <p:par>
                                <p:cTn id="221" presetID="10" presetClass="exit" presetSubtype="0" fill="hold" grpId="2" nodeType="withEffect">
                                  <p:stCondLst>
                                    <p:cond delay="0"/>
                                  </p:stCondLst>
                                  <p:childTnLst>
                                    <p:animEffect transition="out" filter="fade">
                                      <p:cBhvr>
                                        <p:cTn id="222" dur="500"/>
                                        <p:tgtEl>
                                          <p:spTgt spid="114"/>
                                        </p:tgtEl>
                                      </p:cBhvr>
                                    </p:animEffect>
                                    <p:set>
                                      <p:cBhvr>
                                        <p:cTn id="223" dur="1" fill="hold">
                                          <p:stCondLst>
                                            <p:cond delay="499"/>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4" grpId="2" animBg="1"/>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8" y="796268"/>
            <a:ext cx="12130576" cy="6061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pic>
        <p:nvPicPr>
          <p:cNvPr id="5122" name="Picture 2" descr="Tổng hợp hình nền powerpoint đẹp mê ly cho máy tí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110" y="974783"/>
            <a:ext cx="9429465" cy="55471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4D33C5A0-8BED-483B-9D0E-8D891AE83C0B}"/>
              </a:ext>
            </a:extLst>
          </p:cNvPr>
          <p:cNvSpPr>
            <a:spLocks noChangeArrowheads="1"/>
          </p:cNvSpPr>
          <p:nvPr/>
        </p:nvSpPr>
        <p:spPr bwMode="auto">
          <a:xfrm>
            <a:off x="2904036" y="1615074"/>
            <a:ext cx="8161538" cy="15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r>
              <a:rPr lang="pt-BR" altLang="en-US" sz="32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a) Em hãy cho biết chương trình đó thực hiện thuật toán nào ?</a:t>
            </a:r>
            <a:endParaRPr lang="en-US" altLang="en-US" sz="3200" dirty="0">
              <a:solidFill>
                <a:srgbClr val="3333FF"/>
              </a:solidFill>
              <a:latin typeface="Times New Roman" panose="02020603050405020304" pitchFamily="18" charset="0"/>
              <a:cs typeface="Times New Roman" panose="02020603050405020304" pitchFamily="18" charset="0"/>
            </a:endParaRPr>
          </a:p>
          <a:p>
            <a:pPr algn="just"/>
            <a:endParaRPr lang="en-US" altLang="en-US" sz="3200" dirty="0">
              <a:solidFill>
                <a:srgbClr val="3333FF"/>
              </a:solidFill>
            </a:endParaRPr>
          </a:p>
        </p:txBody>
      </p:sp>
      <p:sp>
        <p:nvSpPr>
          <p:cNvPr id="6" name="Rectangle 3">
            <a:extLst>
              <a:ext uri="{FF2B5EF4-FFF2-40B4-BE49-F238E27FC236}">
                <a16:creationId xmlns:a16="http://schemas.microsoft.com/office/drawing/2014/main" id="{681A46B7-4C34-4BB9-80ED-8ABB1001764A}"/>
              </a:ext>
            </a:extLst>
          </p:cNvPr>
          <p:cNvSpPr>
            <a:spLocks noChangeArrowheads="1"/>
          </p:cNvSpPr>
          <p:nvPr/>
        </p:nvSpPr>
        <p:spPr bwMode="auto">
          <a:xfrm>
            <a:off x="-1524000" y="3149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US" sz="1801"/>
          </a:p>
        </p:txBody>
      </p:sp>
      <p:sp>
        <p:nvSpPr>
          <p:cNvPr id="17" name="TextBox 16">
            <a:extLst>
              <a:ext uri="{FF2B5EF4-FFF2-40B4-BE49-F238E27FC236}">
                <a16:creationId xmlns:a16="http://schemas.microsoft.com/office/drawing/2014/main" id="{8C78107A-5911-4AD4-8CCB-070DBB43D85C}"/>
              </a:ext>
            </a:extLst>
          </p:cNvPr>
          <p:cNvSpPr txBox="1"/>
          <p:nvPr/>
        </p:nvSpPr>
        <p:spPr>
          <a:xfrm>
            <a:off x="3017520" y="3185836"/>
            <a:ext cx="8043069" cy="1745863"/>
          </a:xfrm>
          <a:prstGeom prst="rect">
            <a:avLst/>
          </a:prstGeom>
          <a:noFill/>
        </p:spPr>
        <p:txBody>
          <a:bodyPr wrap="square">
            <a:spAutoFit/>
          </a:bodyPr>
          <a:lstStyle/>
          <a:p>
            <a:pPr algn="just">
              <a:lnSpc>
                <a:spcPct val="115000"/>
              </a:lnSpc>
              <a:tabLst>
                <a:tab pos="180330" algn="l"/>
                <a:tab pos="1710583" algn="l"/>
                <a:tab pos="3330367" algn="l"/>
                <a:tab pos="4950787" algn="l"/>
              </a:tabLst>
            </a:pPr>
            <a:r>
              <a:rPr lang="pt-B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 toán tính điểm trung bình ba môn Toán, Văn và Tiếng Anh để xét xem HS được thưởng ngôi sao hay cần cố gằng hơn.</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AC00A922-B466-4251-9975-9A58F02E275B}"/>
              </a:ext>
            </a:extLst>
          </p:cNvPr>
          <p:cNvSpPr/>
          <p:nvPr/>
        </p:nvSpPr>
        <p:spPr>
          <a:xfrm>
            <a:off x="1148847" y="81106"/>
            <a:ext cx="11688316" cy="584775"/>
          </a:xfrm>
          <a:prstGeom prst="rect">
            <a:avLst/>
          </a:prstGeom>
        </p:spPr>
        <p:txBody>
          <a:bodyPr wrap="square">
            <a:spAutoFit/>
          </a:bodyPr>
          <a:lstStyle/>
          <a:p>
            <a:pPr eaLnBrk="0" fontAlgn="base" hangingPunct="0">
              <a:spcBef>
                <a:spcPct val="0"/>
              </a:spcBef>
              <a:spcAft>
                <a:spcPct val="0"/>
              </a:spcAft>
              <a:tabLst>
                <a:tab pos="180962" algn="l"/>
                <a:tab pos="1711219" algn="l"/>
                <a:tab pos="3330367" algn="l"/>
                <a:tab pos="4951103" algn="l"/>
              </a:tabLst>
            </a:pPr>
            <a:r>
              <a:rPr lang="pt-BR" alt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Cho chương trình Scratch như Hình 6.15.</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8BAC4249-44C0-44F2-9F1A-4FC87EEA2DA5}"/>
              </a:ext>
            </a:extLst>
          </p:cNvPr>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b="8502"/>
          <a:stretch/>
        </p:blipFill>
        <p:spPr bwMode="auto">
          <a:xfrm>
            <a:off x="-1396961" y="-117938"/>
            <a:ext cx="1126490" cy="948690"/>
          </a:xfrm>
          <a:prstGeom prst="rect">
            <a:avLst/>
          </a:prstGeom>
          <a:ln>
            <a:noFill/>
          </a:ln>
          <a:extLst>
            <a:ext uri="{53640926-AAD7-44D8-BBD7-CCE9431645EC}">
              <a14:shadowObscured xmlns:a14="http://schemas.microsoft.com/office/drawing/2010/main"/>
            </a:ext>
          </a:extLst>
        </p:spPr>
      </p:pic>
      <p:grpSp>
        <p:nvGrpSpPr>
          <p:cNvPr id="19" name="组合 10">
            <a:extLst>
              <a:ext uri="{FF2B5EF4-FFF2-40B4-BE49-F238E27FC236}">
                <a16:creationId xmlns:a16="http://schemas.microsoft.com/office/drawing/2014/main" id="{AE269F57-807E-4304-9337-3828319FBCC2}"/>
              </a:ext>
            </a:extLst>
          </p:cNvPr>
          <p:cNvGrpSpPr/>
          <p:nvPr/>
        </p:nvGrpSpPr>
        <p:grpSpPr>
          <a:xfrm>
            <a:off x="563421" y="2811440"/>
            <a:ext cx="1115255" cy="1023582"/>
            <a:chOff x="2067318" y="1810431"/>
            <a:chExt cx="2488836" cy="2293259"/>
          </a:xfrm>
          <a:effectLst>
            <a:outerShdw blurRad="139700" dist="63500" dir="2700000" algn="tl" rotWithShape="0">
              <a:prstClr val="black">
                <a:alpha val="40000"/>
              </a:prstClr>
            </a:outerShdw>
          </a:effectLst>
        </p:grpSpPr>
        <p:sp>
          <p:nvSpPr>
            <p:cNvPr id="20" name="圆角矩形 11">
              <a:extLst>
                <a:ext uri="{FF2B5EF4-FFF2-40B4-BE49-F238E27FC236}">
                  <a16:creationId xmlns:a16="http://schemas.microsoft.com/office/drawing/2014/main" id="{0B1FDFF3-A2EF-4677-ABBB-759468E3E90D}"/>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22" name="圆角矩形 12">
              <a:extLst>
                <a:ext uri="{FF2B5EF4-FFF2-40B4-BE49-F238E27FC236}">
                  <a16:creationId xmlns:a16="http://schemas.microsoft.com/office/drawing/2014/main" id="{5FBC07BA-BDA8-443E-87A8-2AF678E995FB}"/>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pic>
        <p:nvPicPr>
          <p:cNvPr id="26" name="Picture 25" descr="A picture containing toy, doll&#10;&#10;Description automatically generated">
            <a:extLst>
              <a:ext uri="{FF2B5EF4-FFF2-40B4-BE49-F238E27FC236}">
                <a16:creationId xmlns:a16="http://schemas.microsoft.com/office/drawing/2014/main" id="{47B57DB5-53E5-4571-AAEF-63F0E23107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821" y="2679860"/>
            <a:ext cx="1021597" cy="1021597"/>
          </a:xfrm>
          <a:prstGeom prst="rect">
            <a:avLst/>
          </a:prstGeom>
        </p:spPr>
      </p:pic>
    </p:spTree>
    <p:extLst>
      <p:ext uri="{BB962C8B-B14F-4D97-AF65-F5344CB8AC3E}">
        <p14:creationId xmlns:p14="http://schemas.microsoft.com/office/powerpoint/2010/main" val="17503869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par>
                          <p:cTn id="14" fill="hold">
                            <p:stCondLst>
                              <p:cond delay="500"/>
                            </p:stCondLst>
                            <p:childTnLst>
                              <p:par>
                                <p:cTn id="15" presetID="45"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ppt_w</p:attrName>
                                        </p:attrNameLst>
                                      </p:cBhvr>
                                      <p:tavLst>
                                        <p:tav tm="0" fmla="#ppt_w*sin(2.5*pi*$)">
                                          <p:val>
                                            <p:fltVal val="0"/>
                                          </p:val>
                                        </p:tav>
                                        <p:tav tm="100000">
                                          <p:val>
                                            <p:fltVal val="1"/>
                                          </p:val>
                                        </p:tav>
                                      </p:tavLst>
                                    </p:anim>
                                    <p:anim calcmode="lin" valueType="num">
                                      <p:cBhvr>
                                        <p:cTn id="1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8" y="796268"/>
            <a:ext cx="12130576" cy="6061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pic>
        <p:nvPicPr>
          <p:cNvPr id="5122" name="Picture 2" descr="Tổng hợp hình nền powerpoint đẹp mê ly cho máy tí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6257" y="1006245"/>
            <a:ext cx="9426238" cy="54229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4D33C5A0-8BED-483B-9D0E-8D891AE83C0B}"/>
              </a:ext>
            </a:extLst>
          </p:cNvPr>
          <p:cNvSpPr>
            <a:spLocks noChangeArrowheads="1"/>
          </p:cNvSpPr>
          <p:nvPr/>
        </p:nvSpPr>
        <p:spPr bwMode="auto">
          <a:xfrm>
            <a:off x="2743200" y="1399631"/>
            <a:ext cx="8256107" cy="15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r>
              <a:rPr lang="pt-BR" altLang="en-US" sz="32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b) Hãy xác định đầu vào, đầu ra của thuật toán đó.</a:t>
            </a:r>
            <a:endParaRPr lang="en-US" altLang="en-US" sz="3200" dirty="0">
              <a:solidFill>
                <a:srgbClr val="3333FF"/>
              </a:solidFill>
              <a:latin typeface="Times New Roman" panose="02020603050405020304" pitchFamily="18" charset="0"/>
              <a:cs typeface="Times New Roman" panose="02020603050405020304" pitchFamily="18" charset="0"/>
            </a:endParaRPr>
          </a:p>
          <a:p>
            <a:pPr algn="just"/>
            <a:endParaRPr lang="en-US" altLang="en-US" sz="3200" dirty="0">
              <a:solidFill>
                <a:srgbClr val="3333FF"/>
              </a:solidFill>
            </a:endParaRPr>
          </a:p>
        </p:txBody>
      </p:sp>
      <p:sp>
        <p:nvSpPr>
          <p:cNvPr id="6" name="Rectangle 3">
            <a:extLst>
              <a:ext uri="{FF2B5EF4-FFF2-40B4-BE49-F238E27FC236}">
                <a16:creationId xmlns:a16="http://schemas.microsoft.com/office/drawing/2014/main" id="{681A46B7-4C34-4BB9-80ED-8ABB1001764A}"/>
              </a:ext>
            </a:extLst>
          </p:cNvPr>
          <p:cNvSpPr>
            <a:spLocks noChangeArrowheads="1"/>
          </p:cNvSpPr>
          <p:nvPr/>
        </p:nvSpPr>
        <p:spPr bwMode="auto">
          <a:xfrm>
            <a:off x="-1524000" y="3149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US" sz="1801"/>
          </a:p>
        </p:txBody>
      </p:sp>
      <p:sp>
        <p:nvSpPr>
          <p:cNvPr id="17" name="TextBox 16">
            <a:extLst>
              <a:ext uri="{FF2B5EF4-FFF2-40B4-BE49-F238E27FC236}">
                <a16:creationId xmlns:a16="http://schemas.microsoft.com/office/drawing/2014/main" id="{C9BA14EC-1E4B-474A-A917-3DD6CDF9BC5E}"/>
              </a:ext>
            </a:extLst>
          </p:cNvPr>
          <p:cNvSpPr txBox="1"/>
          <p:nvPr/>
        </p:nvSpPr>
        <p:spPr>
          <a:xfrm>
            <a:off x="2904035" y="2979214"/>
            <a:ext cx="8343151" cy="1745863"/>
          </a:xfrm>
          <a:prstGeom prst="rect">
            <a:avLst/>
          </a:prstGeom>
          <a:noFill/>
        </p:spPr>
        <p:txBody>
          <a:bodyPr wrap="square">
            <a:spAutoFit/>
          </a:bodyPr>
          <a:lstStyle/>
          <a:p>
            <a:pPr algn="just">
              <a:lnSpc>
                <a:spcPct val="115000"/>
              </a:lnSpc>
              <a:tabLst>
                <a:tab pos="180330" algn="l"/>
                <a:tab pos="1710583" algn="l"/>
                <a:tab pos="3330367" algn="l"/>
                <a:tab pos="4950787" algn="l"/>
              </a:tabLst>
            </a:pPr>
            <a:r>
              <a:rPr lang="pt-B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Đầu vào: ba số a, b, c</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tabLst>
                <a:tab pos="180330" algn="l"/>
                <a:tab pos="1710583" algn="l"/>
                <a:tab pos="3330367" algn="l"/>
                <a:tab pos="4950787" algn="l"/>
              </a:tabLst>
            </a:pPr>
            <a:r>
              <a:rPr lang="pt-B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Đầu ra: thông báo "Bạn được thưởng ngôi sao" hay "Bạn cố gắng lên nhé".</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E2C719ED-E70D-4BF6-962E-D0EA6CFAD77E}"/>
              </a:ext>
            </a:extLst>
          </p:cNvPr>
          <p:cNvSpPr/>
          <p:nvPr/>
        </p:nvSpPr>
        <p:spPr>
          <a:xfrm>
            <a:off x="1357223" y="38515"/>
            <a:ext cx="11688316" cy="584775"/>
          </a:xfrm>
          <a:prstGeom prst="rect">
            <a:avLst/>
          </a:prstGeom>
        </p:spPr>
        <p:txBody>
          <a:bodyPr wrap="square">
            <a:spAutoFit/>
          </a:bodyPr>
          <a:lstStyle/>
          <a:p>
            <a:pPr eaLnBrk="0" fontAlgn="base" hangingPunct="0">
              <a:spcBef>
                <a:spcPct val="0"/>
              </a:spcBef>
              <a:spcAft>
                <a:spcPct val="0"/>
              </a:spcAft>
              <a:tabLst>
                <a:tab pos="180962" algn="l"/>
                <a:tab pos="1711219" algn="l"/>
                <a:tab pos="3330367" algn="l"/>
                <a:tab pos="4951103" algn="l"/>
              </a:tabLst>
            </a:pPr>
            <a:r>
              <a:rPr lang="pt-BR" alt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Cho chương trình Scratch như Hình 6.15.</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58C71D92-A13A-49C8-85DC-F9E0D5EBD1FC}"/>
              </a:ext>
            </a:extLst>
          </p:cNvPr>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b="8502"/>
          <a:stretch/>
        </p:blipFill>
        <p:spPr bwMode="auto">
          <a:xfrm>
            <a:off x="-1396961" y="-117938"/>
            <a:ext cx="1126490" cy="948690"/>
          </a:xfrm>
          <a:prstGeom prst="rect">
            <a:avLst/>
          </a:prstGeom>
          <a:ln>
            <a:noFill/>
          </a:ln>
          <a:extLst>
            <a:ext uri="{53640926-AAD7-44D8-BBD7-CCE9431645EC}">
              <a14:shadowObscured xmlns:a14="http://schemas.microsoft.com/office/drawing/2010/main"/>
            </a:ext>
          </a:extLst>
        </p:spPr>
      </p:pic>
      <p:grpSp>
        <p:nvGrpSpPr>
          <p:cNvPr id="19" name="组合 10">
            <a:extLst>
              <a:ext uri="{FF2B5EF4-FFF2-40B4-BE49-F238E27FC236}">
                <a16:creationId xmlns:a16="http://schemas.microsoft.com/office/drawing/2014/main" id="{AA50CA92-3101-4707-BF03-D047BADD2D2A}"/>
              </a:ext>
            </a:extLst>
          </p:cNvPr>
          <p:cNvGrpSpPr/>
          <p:nvPr/>
        </p:nvGrpSpPr>
        <p:grpSpPr>
          <a:xfrm>
            <a:off x="563421" y="2811440"/>
            <a:ext cx="1115255" cy="1023582"/>
            <a:chOff x="2067318" y="1810431"/>
            <a:chExt cx="2488836" cy="2293259"/>
          </a:xfrm>
          <a:effectLst>
            <a:outerShdw blurRad="139700" dist="63500" dir="2700000" algn="tl" rotWithShape="0">
              <a:prstClr val="black">
                <a:alpha val="40000"/>
              </a:prstClr>
            </a:outerShdw>
          </a:effectLst>
        </p:grpSpPr>
        <p:sp>
          <p:nvSpPr>
            <p:cNvPr id="20" name="圆角矩形 11">
              <a:extLst>
                <a:ext uri="{FF2B5EF4-FFF2-40B4-BE49-F238E27FC236}">
                  <a16:creationId xmlns:a16="http://schemas.microsoft.com/office/drawing/2014/main" id="{BFCE3527-B2F5-4432-A042-409DB919BA34}"/>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22" name="圆角矩形 12">
              <a:extLst>
                <a:ext uri="{FF2B5EF4-FFF2-40B4-BE49-F238E27FC236}">
                  <a16:creationId xmlns:a16="http://schemas.microsoft.com/office/drawing/2014/main" id="{81BDA08A-CC6D-4C7D-A0B3-64363782FC95}"/>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pic>
        <p:nvPicPr>
          <p:cNvPr id="26" name="Picture 25" descr="A picture containing toy, doll&#10;&#10;Description automatically generated">
            <a:extLst>
              <a:ext uri="{FF2B5EF4-FFF2-40B4-BE49-F238E27FC236}">
                <a16:creationId xmlns:a16="http://schemas.microsoft.com/office/drawing/2014/main" id="{94F929DF-C0F3-4B39-8E9C-8324AC3994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821" y="2679860"/>
            <a:ext cx="1021597" cy="1021597"/>
          </a:xfrm>
          <a:prstGeom prst="rect">
            <a:avLst/>
          </a:prstGeom>
        </p:spPr>
      </p:pic>
    </p:spTree>
    <p:extLst>
      <p:ext uri="{BB962C8B-B14F-4D97-AF65-F5344CB8AC3E}">
        <p14:creationId xmlns:p14="http://schemas.microsoft.com/office/powerpoint/2010/main" val="16055624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4" presetClass="entr" presetSubtype="1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anim calcmode="lin" valueType="num">
                                      <p:cBhvr>
                                        <p:cTn id="17" dur="2000" fill="hold"/>
                                        <p:tgtEl>
                                          <p:spTgt spid="19"/>
                                        </p:tgtEl>
                                        <p:attrNameLst>
                                          <p:attrName>ppt_w</p:attrName>
                                        </p:attrNameLst>
                                      </p:cBhvr>
                                      <p:tavLst>
                                        <p:tav tm="0" fmla="#ppt_w*sin(2.5*pi*$)">
                                          <p:val>
                                            <p:fltVal val="0"/>
                                          </p:val>
                                        </p:tav>
                                        <p:tav tm="100000">
                                          <p:val>
                                            <p:fltVal val="1"/>
                                          </p:val>
                                        </p:tav>
                                      </p:tavLst>
                                    </p:anim>
                                    <p:anim calcmode="lin" valueType="num">
                                      <p:cBhvr>
                                        <p:cTn id="1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8" y="796268"/>
            <a:ext cx="12130576" cy="6061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pic>
        <p:nvPicPr>
          <p:cNvPr id="5122" name="Picture 2" descr="Tổng hợp hình nền powerpoint đẹp mê ly cho máy tí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716" y="1098961"/>
            <a:ext cx="9582859" cy="54229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4D33C5A0-8BED-483B-9D0E-8D891AE83C0B}"/>
              </a:ext>
            </a:extLst>
          </p:cNvPr>
          <p:cNvSpPr>
            <a:spLocks noChangeArrowheads="1"/>
          </p:cNvSpPr>
          <p:nvPr/>
        </p:nvSpPr>
        <p:spPr bwMode="auto">
          <a:xfrm>
            <a:off x="2904036" y="1885409"/>
            <a:ext cx="8121786" cy="15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r>
              <a:rPr lang="pt-BR" altLang="en-US" sz="32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 Hãy cho ví dụ cụ thể giá trị dữ liệu đầu vào và cho biết kết quả đầu ra tương ứng.</a:t>
            </a:r>
            <a:endParaRPr lang="en-US" altLang="en-US" sz="3200" dirty="0">
              <a:solidFill>
                <a:srgbClr val="3333FF"/>
              </a:solidFill>
              <a:latin typeface="Times New Roman" panose="02020603050405020304" pitchFamily="18" charset="0"/>
              <a:cs typeface="Times New Roman" panose="02020603050405020304" pitchFamily="18" charset="0"/>
            </a:endParaRPr>
          </a:p>
          <a:p>
            <a:pPr algn="just"/>
            <a:endParaRPr lang="en-US" altLang="en-US" sz="3200" dirty="0">
              <a:solidFill>
                <a:srgbClr val="3333FF"/>
              </a:solidFill>
            </a:endParaRPr>
          </a:p>
        </p:txBody>
      </p:sp>
      <p:sp>
        <p:nvSpPr>
          <p:cNvPr id="6" name="Rectangle 3">
            <a:extLst>
              <a:ext uri="{FF2B5EF4-FFF2-40B4-BE49-F238E27FC236}">
                <a16:creationId xmlns:a16="http://schemas.microsoft.com/office/drawing/2014/main" id="{681A46B7-4C34-4BB9-80ED-8ABB1001764A}"/>
              </a:ext>
            </a:extLst>
          </p:cNvPr>
          <p:cNvSpPr>
            <a:spLocks noChangeArrowheads="1"/>
          </p:cNvSpPr>
          <p:nvPr/>
        </p:nvSpPr>
        <p:spPr bwMode="auto">
          <a:xfrm>
            <a:off x="-1524000" y="3149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US" sz="1801"/>
          </a:p>
        </p:txBody>
      </p:sp>
      <p:sp>
        <p:nvSpPr>
          <p:cNvPr id="17" name="TextBox 16">
            <a:extLst>
              <a:ext uri="{FF2B5EF4-FFF2-40B4-BE49-F238E27FC236}">
                <a16:creationId xmlns:a16="http://schemas.microsoft.com/office/drawing/2014/main" id="{90F20A61-9567-4C6B-A46E-D28EB92E721F}"/>
              </a:ext>
            </a:extLst>
          </p:cNvPr>
          <p:cNvSpPr txBox="1"/>
          <p:nvPr/>
        </p:nvSpPr>
        <p:spPr>
          <a:xfrm>
            <a:off x="3165055" y="3225335"/>
            <a:ext cx="7936677" cy="2312171"/>
          </a:xfrm>
          <a:prstGeom prst="rect">
            <a:avLst/>
          </a:prstGeom>
          <a:noFill/>
        </p:spPr>
        <p:txBody>
          <a:bodyPr wrap="square">
            <a:spAutoFit/>
          </a:bodyPr>
          <a:lstStyle/>
          <a:p>
            <a:pPr algn="just">
              <a:lnSpc>
                <a:spcPct val="115000"/>
              </a:lnSpc>
              <a:tabLst>
                <a:tab pos="180330" algn="l"/>
                <a:tab pos="1710583" algn="l"/>
                <a:tab pos="3330367" algn="l"/>
                <a:tab pos="4950787" algn="l"/>
              </a:tabLst>
            </a:pPr>
            <a:r>
              <a:rPr lang="pt-B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VD1: a = 9, b = 8, c = 10, ĐTB = 9, thông báo: Bạn được thưởng sao.</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tabLst>
                <a:tab pos="180330" algn="l"/>
                <a:tab pos="1710583" algn="l"/>
                <a:tab pos="3330367" algn="l"/>
                <a:tab pos="4950787" algn="l"/>
              </a:tabLst>
            </a:pPr>
            <a:r>
              <a:rPr lang="pt-B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VD2: a = 7, b = 6, c = 8; ĐTB = 7, thông báo: Bạn cố gắng lên nhé.</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DF9C106D-A7E9-4547-A1EF-4F85A61F35E9}"/>
              </a:ext>
            </a:extLst>
          </p:cNvPr>
          <p:cNvSpPr/>
          <p:nvPr/>
        </p:nvSpPr>
        <p:spPr>
          <a:xfrm>
            <a:off x="1357223" y="20950"/>
            <a:ext cx="11688316" cy="584775"/>
          </a:xfrm>
          <a:prstGeom prst="rect">
            <a:avLst/>
          </a:prstGeom>
        </p:spPr>
        <p:txBody>
          <a:bodyPr wrap="square">
            <a:spAutoFit/>
          </a:bodyPr>
          <a:lstStyle/>
          <a:p>
            <a:pPr eaLnBrk="0" fontAlgn="base" hangingPunct="0">
              <a:spcBef>
                <a:spcPct val="0"/>
              </a:spcBef>
              <a:spcAft>
                <a:spcPct val="0"/>
              </a:spcAft>
              <a:tabLst>
                <a:tab pos="180962" algn="l"/>
                <a:tab pos="1711219" algn="l"/>
                <a:tab pos="3330367" algn="l"/>
                <a:tab pos="4951103" algn="l"/>
              </a:tabLst>
            </a:pPr>
            <a:r>
              <a:rPr lang="pt-BR" alt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Cho chương trình Scratch như Hình 6.15.</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8AECCE27-0668-4522-915E-853BAAA0A374}"/>
              </a:ext>
            </a:extLst>
          </p:cNvPr>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b="8502"/>
          <a:stretch/>
        </p:blipFill>
        <p:spPr bwMode="auto">
          <a:xfrm>
            <a:off x="-1396961" y="-117938"/>
            <a:ext cx="1126490" cy="948690"/>
          </a:xfrm>
          <a:prstGeom prst="rect">
            <a:avLst/>
          </a:prstGeom>
          <a:ln>
            <a:noFill/>
          </a:ln>
          <a:extLst>
            <a:ext uri="{53640926-AAD7-44D8-BBD7-CCE9431645EC}">
              <a14:shadowObscured xmlns:a14="http://schemas.microsoft.com/office/drawing/2010/main"/>
            </a:ext>
          </a:extLst>
        </p:spPr>
      </p:pic>
      <p:grpSp>
        <p:nvGrpSpPr>
          <p:cNvPr id="19" name="组合 10">
            <a:extLst>
              <a:ext uri="{FF2B5EF4-FFF2-40B4-BE49-F238E27FC236}">
                <a16:creationId xmlns:a16="http://schemas.microsoft.com/office/drawing/2014/main" id="{BB9B6AFC-CB28-4D95-827F-0DACFA89E4A2}"/>
              </a:ext>
            </a:extLst>
          </p:cNvPr>
          <p:cNvGrpSpPr/>
          <p:nvPr/>
        </p:nvGrpSpPr>
        <p:grpSpPr>
          <a:xfrm>
            <a:off x="563421" y="2811440"/>
            <a:ext cx="1115255" cy="1023582"/>
            <a:chOff x="2067318" y="1810431"/>
            <a:chExt cx="2488836" cy="2293259"/>
          </a:xfrm>
          <a:effectLst>
            <a:outerShdw blurRad="139700" dist="63500" dir="2700000" algn="tl" rotWithShape="0">
              <a:prstClr val="black">
                <a:alpha val="40000"/>
              </a:prstClr>
            </a:outerShdw>
          </a:effectLst>
        </p:grpSpPr>
        <p:sp>
          <p:nvSpPr>
            <p:cNvPr id="20" name="圆角矩形 11">
              <a:extLst>
                <a:ext uri="{FF2B5EF4-FFF2-40B4-BE49-F238E27FC236}">
                  <a16:creationId xmlns:a16="http://schemas.microsoft.com/office/drawing/2014/main" id="{0017A51C-64FC-4517-AC95-AF629D0D8551}"/>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22" name="圆角矩形 12">
              <a:extLst>
                <a:ext uri="{FF2B5EF4-FFF2-40B4-BE49-F238E27FC236}">
                  <a16:creationId xmlns:a16="http://schemas.microsoft.com/office/drawing/2014/main" id="{453E219F-1097-42DA-A774-E5F2BE972C2E}"/>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pic>
        <p:nvPicPr>
          <p:cNvPr id="26" name="Picture 25" descr="A picture containing toy, doll&#10;&#10;Description automatically generated">
            <a:extLst>
              <a:ext uri="{FF2B5EF4-FFF2-40B4-BE49-F238E27FC236}">
                <a16:creationId xmlns:a16="http://schemas.microsoft.com/office/drawing/2014/main" id="{57B89F09-7972-4394-AA9F-74AA665366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821" y="2679860"/>
            <a:ext cx="1021597" cy="1021597"/>
          </a:xfrm>
          <a:prstGeom prst="rect">
            <a:avLst/>
          </a:prstGeom>
        </p:spPr>
      </p:pic>
    </p:spTree>
    <p:extLst>
      <p:ext uri="{BB962C8B-B14F-4D97-AF65-F5344CB8AC3E}">
        <p14:creationId xmlns:p14="http://schemas.microsoft.com/office/powerpoint/2010/main" val="20801151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4" presetClass="entr" presetSubtype="1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anim calcmode="lin" valueType="num">
                                      <p:cBhvr>
                                        <p:cTn id="17" dur="2000" fill="hold"/>
                                        <p:tgtEl>
                                          <p:spTgt spid="19"/>
                                        </p:tgtEl>
                                        <p:attrNameLst>
                                          <p:attrName>ppt_w</p:attrName>
                                        </p:attrNameLst>
                                      </p:cBhvr>
                                      <p:tavLst>
                                        <p:tav tm="0" fmla="#ppt_w*sin(2.5*pi*$)">
                                          <p:val>
                                            <p:fltVal val="0"/>
                                          </p:val>
                                        </p:tav>
                                        <p:tav tm="100000">
                                          <p:val>
                                            <p:fltVal val="1"/>
                                          </p:val>
                                        </p:tav>
                                      </p:tavLst>
                                    </p:anim>
                                    <p:anim calcmode="lin" valueType="num">
                                      <p:cBhvr>
                                        <p:cTn id="1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8" y="796268"/>
            <a:ext cx="12130576" cy="6061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5" name="Group 4"/>
          <p:cNvGrpSpPr/>
          <p:nvPr/>
        </p:nvGrpSpPr>
        <p:grpSpPr>
          <a:xfrm>
            <a:off x="1493403" y="67537"/>
            <a:ext cx="11688316" cy="6324251"/>
            <a:chOff x="1370687" y="168152"/>
            <a:chExt cx="8768944" cy="4744652"/>
          </a:xfrm>
        </p:grpSpPr>
        <p:pic>
          <p:nvPicPr>
            <p:cNvPr id="5122" name="Picture 2" descr="Tổng hợp hình nền powerpoint đẹp mê ly cho máy tí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424" y="844352"/>
              <a:ext cx="6943264" cy="4068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70687" y="168152"/>
              <a:ext cx="8768944" cy="438717"/>
            </a:xfrm>
            <a:prstGeom prst="rect">
              <a:avLst/>
            </a:prstGeom>
          </p:spPr>
          <p:txBody>
            <a:bodyPr wrap="square">
              <a:spAutoFit/>
            </a:bodyPr>
            <a:lstStyle/>
            <a:p>
              <a:pPr eaLnBrk="0" fontAlgn="base" hangingPunct="0">
                <a:spcBef>
                  <a:spcPct val="0"/>
                </a:spcBef>
                <a:spcAft>
                  <a:spcPct val="0"/>
                </a:spcAft>
                <a:tabLst>
                  <a:tab pos="180962" algn="l"/>
                  <a:tab pos="1711219" algn="l"/>
                  <a:tab pos="3330367" algn="l"/>
                  <a:tab pos="4951103" algn="l"/>
                </a:tabLst>
              </a:pPr>
              <a:r>
                <a:rPr lang="pt-BR" alt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Cho chương trình Scratch như Hình 6.15.</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grpSp>
      <p:sp>
        <p:nvSpPr>
          <p:cNvPr id="2" name="Rectangle 2">
            <a:extLst>
              <a:ext uri="{FF2B5EF4-FFF2-40B4-BE49-F238E27FC236}">
                <a16:creationId xmlns:a16="http://schemas.microsoft.com/office/drawing/2014/main" id="{4D33C5A0-8BED-483B-9D0E-8D891AE83C0B}"/>
              </a:ext>
            </a:extLst>
          </p:cNvPr>
          <p:cNvSpPr>
            <a:spLocks noChangeArrowheads="1"/>
          </p:cNvSpPr>
          <p:nvPr/>
        </p:nvSpPr>
        <p:spPr bwMode="auto">
          <a:xfrm>
            <a:off x="2579427" y="1343385"/>
            <a:ext cx="7898135" cy="58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r>
              <a:rPr lang="pt-BR" altLang="en-US" sz="32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d) Hãy trình bày thuật toán bằng sơ đồ khối.</a:t>
            </a:r>
            <a:endParaRPr lang="en-US" altLang="en-US" sz="3200" dirty="0">
              <a:solidFill>
                <a:srgbClr val="3333FF"/>
              </a:solidFill>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681A46B7-4C34-4BB9-80ED-8ABB1001764A}"/>
              </a:ext>
            </a:extLst>
          </p:cNvPr>
          <p:cNvSpPr>
            <a:spLocks noChangeArrowheads="1"/>
          </p:cNvSpPr>
          <p:nvPr/>
        </p:nvSpPr>
        <p:spPr bwMode="auto">
          <a:xfrm>
            <a:off x="-1524000" y="3149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US" sz="1801"/>
          </a:p>
        </p:txBody>
      </p:sp>
      <p:pic>
        <p:nvPicPr>
          <p:cNvPr id="16" name="Picture 15">
            <a:extLst>
              <a:ext uri="{FF2B5EF4-FFF2-40B4-BE49-F238E27FC236}">
                <a16:creationId xmlns:a16="http://schemas.microsoft.com/office/drawing/2014/main" id="{37D98F44-97E0-4C23-8475-5ADC221EF89A}"/>
              </a:ext>
            </a:extLst>
          </p:cNvPr>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4552"/>
          <a:stretch/>
        </p:blipFill>
        <p:spPr bwMode="auto">
          <a:xfrm>
            <a:off x="3252694" y="1846182"/>
            <a:ext cx="5904953" cy="3997071"/>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5B16E670-ADEE-45F8-82D0-5109B3955C74}"/>
              </a:ext>
            </a:extLst>
          </p:cNvPr>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b="8502"/>
          <a:stretch/>
        </p:blipFill>
        <p:spPr bwMode="auto">
          <a:xfrm>
            <a:off x="-1396961" y="-117938"/>
            <a:ext cx="1126490" cy="948690"/>
          </a:xfrm>
          <a:prstGeom prst="rect">
            <a:avLst/>
          </a:prstGeom>
          <a:ln>
            <a:noFill/>
          </a:ln>
          <a:extLst>
            <a:ext uri="{53640926-AAD7-44D8-BBD7-CCE9431645EC}">
              <a14:shadowObscured xmlns:a14="http://schemas.microsoft.com/office/drawing/2010/main"/>
            </a:ext>
          </a:extLst>
        </p:spPr>
      </p:pic>
      <p:grpSp>
        <p:nvGrpSpPr>
          <p:cNvPr id="18" name="组合 10">
            <a:extLst>
              <a:ext uri="{FF2B5EF4-FFF2-40B4-BE49-F238E27FC236}">
                <a16:creationId xmlns:a16="http://schemas.microsoft.com/office/drawing/2014/main" id="{B689455D-C354-4014-8A16-8939709CBD44}"/>
              </a:ext>
            </a:extLst>
          </p:cNvPr>
          <p:cNvGrpSpPr/>
          <p:nvPr/>
        </p:nvGrpSpPr>
        <p:grpSpPr>
          <a:xfrm>
            <a:off x="563421" y="2811440"/>
            <a:ext cx="1115255" cy="1023582"/>
            <a:chOff x="2067318" y="1810431"/>
            <a:chExt cx="2488836" cy="2293259"/>
          </a:xfrm>
          <a:effectLst>
            <a:outerShdw blurRad="139700" dist="63500" dir="2700000" algn="tl" rotWithShape="0">
              <a:prstClr val="black">
                <a:alpha val="40000"/>
              </a:prstClr>
            </a:outerShdw>
          </a:effectLst>
        </p:grpSpPr>
        <p:sp>
          <p:nvSpPr>
            <p:cNvPr id="19" name="圆角矩形 11">
              <a:extLst>
                <a:ext uri="{FF2B5EF4-FFF2-40B4-BE49-F238E27FC236}">
                  <a16:creationId xmlns:a16="http://schemas.microsoft.com/office/drawing/2014/main" id="{0C74B797-552F-4FD2-B9A4-042818D32DA4}"/>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20" name="圆角矩形 12">
              <a:extLst>
                <a:ext uri="{FF2B5EF4-FFF2-40B4-BE49-F238E27FC236}">
                  <a16:creationId xmlns:a16="http://schemas.microsoft.com/office/drawing/2014/main" id="{1F866D51-D1DD-47B9-A579-E8664E5C98EE}"/>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pic>
        <p:nvPicPr>
          <p:cNvPr id="22" name="Picture 21" descr="A picture containing toy, doll&#10;&#10;Description automatically generated">
            <a:extLst>
              <a:ext uri="{FF2B5EF4-FFF2-40B4-BE49-F238E27FC236}">
                <a16:creationId xmlns:a16="http://schemas.microsoft.com/office/drawing/2014/main" id="{7B7C47FF-87AE-4C3B-9134-AB0084ABBF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821" y="2679860"/>
            <a:ext cx="1021597" cy="1021597"/>
          </a:xfrm>
          <a:prstGeom prst="rect">
            <a:avLst/>
          </a:prstGeom>
        </p:spPr>
      </p:pic>
    </p:spTree>
    <p:extLst>
      <p:ext uri="{BB962C8B-B14F-4D97-AF65-F5344CB8AC3E}">
        <p14:creationId xmlns:p14="http://schemas.microsoft.com/office/powerpoint/2010/main" val="32394069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4"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par>
                          <p:cTn id="17" fill="hold">
                            <p:stCondLst>
                              <p:cond delay="1000"/>
                            </p:stCondLst>
                            <p:childTnLst>
                              <p:par>
                                <p:cTn id="18" presetID="45"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anim calcmode="lin" valueType="num">
                                      <p:cBhvr>
                                        <p:cTn id="21" dur="2000" fill="hold"/>
                                        <p:tgtEl>
                                          <p:spTgt spid="18"/>
                                        </p:tgtEl>
                                        <p:attrNameLst>
                                          <p:attrName>ppt_w</p:attrName>
                                        </p:attrNameLst>
                                      </p:cBhvr>
                                      <p:tavLst>
                                        <p:tav tm="0" fmla="#ppt_w*sin(2.5*pi*$)">
                                          <p:val>
                                            <p:fltVal val="0"/>
                                          </p:val>
                                        </p:tav>
                                        <p:tav tm="100000">
                                          <p:val>
                                            <p:fltVal val="1"/>
                                          </p:val>
                                        </p:tav>
                                      </p:tavLst>
                                    </p:anim>
                                    <p:anim calcmode="lin" valueType="num">
                                      <p:cBhvr>
                                        <p:cTn id="22"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0" y="890387"/>
            <a:ext cx="12130576" cy="6061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5" name="Group 4"/>
          <p:cNvGrpSpPr/>
          <p:nvPr/>
        </p:nvGrpSpPr>
        <p:grpSpPr>
          <a:xfrm>
            <a:off x="84575" y="53519"/>
            <a:ext cx="12322184" cy="6381078"/>
            <a:chOff x="1426883" y="125518"/>
            <a:chExt cx="7704726" cy="4787286"/>
          </a:xfrm>
        </p:grpSpPr>
        <p:pic>
          <p:nvPicPr>
            <p:cNvPr id="5122" name="Picture 2" descr="Tổng hợp hình nền powerpoint đẹp mê ly cho máy tí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9572" y="844352"/>
              <a:ext cx="6102117" cy="4068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6883" y="125518"/>
              <a:ext cx="7704726" cy="808163"/>
            </a:xfrm>
            <a:prstGeom prst="rect">
              <a:avLst/>
            </a:prstGeom>
          </p:spPr>
          <p:txBody>
            <a:bodyPr wrap="square">
              <a:spAutoFit/>
            </a:bodyPr>
            <a:lstStyle/>
            <a:p>
              <a:pPr algn="just">
                <a:tabLst>
                  <a:tab pos="180330" algn="l"/>
                  <a:tab pos="1710583" algn="l"/>
                  <a:tab pos="3330367" algn="l"/>
                  <a:tab pos="4950787" algn="l"/>
                </a:tabLst>
              </a:pPr>
              <a:r>
                <a:rPr lang="pt-B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Cho chương trình Scratch như Hình 6.16. Hãy trả lời các câu hỏi sau:</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Rectangle 2">
            <a:extLst>
              <a:ext uri="{FF2B5EF4-FFF2-40B4-BE49-F238E27FC236}">
                <a16:creationId xmlns:a16="http://schemas.microsoft.com/office/drawing/2014/main" id="{4D33C5A0-8BED-483B-9D0E-8D891AE83C0B}"/>
              </a:ext>
            </a:extLst>
          </p:cNvPr>
          <p:cNvSpPr>
            <a:spLocks noChangeArrowheads="1"/>
          </p:cNvSpPr>
          <p:nvPr/>
        </p:nvSpPr>
        <p:spPr bwMode="auto">
          <a:xfrm>
            <a:off x="2506018" y="1727491"/>
            <a:ext cx="4575851" cy="409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lnSpc>
                <a:spcPct val="115000"/>
              </a:lnSpc>
              <a:spcBef>
                <a:spcPts val="0"/>
              </a:spcBef>
              <a:spcAft>
                <a:spcPts val="0"/>
              </a:spcAft>
              <a:tabLst>
                <a:tab pos="180330" algn="l"/>
                <a:tab pos="1710583" algn="l"/>
                <a:tab pos="3330367" algn="l"/>
                <a:tab pos="4950787" algn="l"/>
              </a:tabLst>
            </a:pPr>
            <a:r>
              <a:rPr lang="pt-BR" sz="28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a) Chương trình đó thực hiện công việc gì ?</a:t>
            </a:r>
            <a:endPar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2800" dirty="0">
                <a:solidFill>
                  <a:srgbClr val="3333FF"/>
                </a:solidFill>
                <a:latin typeface="Times New Roman" panose="02020603050405020304" pitchFamily="18" charset="0"/>
                <a:ea typeface="Times New Roman" panose="02020603050405020304" pitchFamily="18" charset="0"/>
              </a:rPr>
              <a:t>b) Các cấu trúc điều khiển tuần tự, rẽ nhánh và lặp có được sử dụng trong chương trình không ? Hãy nêu các câu lệnh trong chương trình thể hiện cấu trúc</a:t>
            </a:r>
          </a:p>
          <a:p>
            <a:pPr algn="just"/>
            <a:r>
              <a:rPr lang="pt-BR" sz="1801" dirty="0">
                <a:solidFill>
                  <a:srgbClr val="3333FF"/>
                </a:solidFill>
                <a:latin typeface="Times New Roman" panose="02020603050405020304" pitchFamily="18" charset="0"/>
                <a:ea typeface="Times New Roman" panose="02020603050405020304" pitchFamily="18" charset="0"/>
              </a:rPr>
              <a:t>.</a:t>
            </a:r>
            <a:r>
              <a:rPr lang="pt-BR" sz="2800" dirty="0">
                <a:solidFill>
                  <a:srgbClr val="3333FF"/>
                </a:solidFill>
                <a:latin typeface="Times New Roman" panose="02020603050405020304" pitchFamily="18" charset="0"/>
                <a:ea typeface="Times New Roman" panose="02020603050405020304" pitchFamily="18" charset="0"/>
              </a:rPr>
              <a:t> </a:t>
            </a:r>
            <a:endParaRPr lang="en-US" altLang="en-US" sz="2800" dirty="0">
              <a:solidFill>
                <a:srgbClr val="3333FF"/>
              </a:solidFill>
            </a:endParaRPr>
          </a:p>
        </p:txBody>
      </p:sp>
      <p:sp>
        <p:nvSpPr>
          <p:cNvPr id="6" name="Rectangle 3">
            <a:extLst>
              <a:ext uri="{FF2B5EF4-FFF2-40B4-BE49-F238E27FC236}">
                <a16:creationId xmlns:a16="http://schemas.microsoft.com/office/drawing/2014/main" id="{681A46B7-4C34-4BB9-80ED-8ABB1001764A}"/>
              </a:ext>
            </a:extLst>
          </p:cNvPr>
          <p:cNvSpPr>
            <a:spLocks noChangeArrowheads="1"/>
          </p:cNvSpPr>
          <p:nvPr/>
        </p:nvSpPr>
        <p:spPr bwMode="auto">
          <a:xfrm>
            <a:off x="-1524000" y="3149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US" sz="1801"/>
          </a:p>
        </p:txBody>
      </p:sp>
      <p:pic>
        <p:nvPicPr>
          <p:cNvPr id="16" name="Picture 15">
            <a:extLst>
              <a:ext uri="{FF2B5EF4-FFF2-40B4-BE49-F238E27FC236}">
                <a16:creationId xmlns:a16="http://schemas.microsoft.com/office/drawing/2014/main" id="{CC8D1FF3-DD62-4487-A51F-673398027B72}"/>
              </a:ext>
            </a:extLst>
          </p:cNvPr>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7107875" y="1609970"/>
            <a:ext cx="3864925" cy="4088465"/>
          </a:xfrm>
          <a:prstGeom prst="rect">
            <a:avLst/>
          </a:prstGeom>
        </p:spPr>
      </p:pic>
      <p:pic>
        <p:nvPicPr>
          <p:cNvPr id="17" name="Picture 16">
            <a:extLst>
              <a:ext uri="{FF2B5EF4-FFF2-40B4-BE49-F238E27FC236}">
                <a16:creationId xmlns:a16="http://schemas.microsoft.com/office/drawing/2014/main" id="{A8123192-7A30-4610-A896-21BCE545A548}"/>
              </a:ext>
            </a:extLst>
          </p:cNvPr>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Lst>
          </a:blip>
          <a:srcRect b="8502"/>
          <a:stretch/>
        </p:blipFill>
        <p:spPr bwMode="auto">
          <a:xfrm>
            <a:off x="-1396961" y="-117938"/>
            <a:ext cx="1126490" cy="948690"/>
          </a:xfrm>
          <a:prstGeom prst="rect">
            <a:avLst/>
          </a:prstGeom>
          <a:ln>
            <a:noFill/>
          </a:ln>
          <a:extLst>
            <a:ext uri="{53640926-AAD7-44D8-BBD7-CCE9431645EC}">
              <a14:shadowObscured xmlns:a14="http://schemas.microsoft.com/office/drawing/2010/main"/>
            </a:ext>
          </a:extLst>
        </p:spPr>
      </p:pic>
      <p:grpSp>
        <p:nvGrpSpPr>
          <p:cNvPr id="18" name="组合 10">
            <a:extLst>
              <a:ext uri="{FF2B5EF4-FFF2-40B4-BE49-F238E27FC236}">
                <a16:creationId xmlns:a16="http://schemas.microsoft.com/office/drawing/2014/main" id="{9398CBEF-F541-4927-A67D-8D7E24F755A4}"/>
              </a:ext>
            </a:extLst>
          </p:cNvPr>
          <p:cNvGrpSpPr/>
          <p:nvPr/>
        </p:nvGrpSpPr>
        <p:grpSpPr>
          <a:xfrm>
            <a:off x="563421" y="2811440"/>
            <a:ext cx="1115255" cy="1023582"/>
            <a:chOff x="2067318" y="1810431"/>
            <a:chExt cx="2488836" cy="2293259"/>
          </a:xfrm>
          <a:effectLst>
            <a:outerShdw blurRad="139700" dist="63500" dir="2700000" algn="tl" rotWithShape="0">
              <a:prstClr val="black">
                <a:alpha val="40000"/>
              </a:prstClr>
            </a:outerShdw>
          </a:effectLst>
        </p:grpSpPr>
        <p:sp>
          <p:nvSpPr>
            <p:cNvPr id="19" name="圆角矩形 11">
              <a:extLst>
                <a:ext uri="{FF2B5EF4-FFF2-40B4-BE49-F238E27FC236}">
                  <a16:creationId xmlns:a16="http://schemas.microsoft.com/office/drawing/2014/main" id="{5B9C126F-B093-432A-8245-4C6BAE55FBAB}"/>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20" name="圆角矩形 12">
              <a:extLst>
                <a:ext uri="{FF2B5EF4-FFF2-40B4-BE49-F238E27FC236}">
                  <a16:creationId xmlns:a16="http://schemas.microsoft.com/office/drawing/2014/main" id="{6ABDB9B6-F251-490F-A736-5C06AEC2B6E5}"/>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pic>
        <p:nvPicPr>
          <p:cNvPr id="22" name="Picture 21" descr="A picture containing toy, doll&#10;&#10;Description automatically generated">
            <a:extLst>
              <a:ext uri="{FF2B5EF4-FFF2-40B4-BE49-F238E27FC236}">
                <a16:creationId xmlns:a16="http://schemas.microsoft.com/office/drawing/2014/main" id="{62182B70-40AB-4297-AA2A-591034B1A8A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9821" y="2679860"/>
            <a:ext cx="1021597" cy="1021597"/>
          </a:xfrm>
          <a:prstGeom prst="rect">
            <a:avLst/>
          </a:prstGeom>
        </p:spPr>
      </p:pic>
      <p:sp>
        <p:nvSpPr>
          <p:cNvPr id="50" name="Rectangle: Rounded Corners 3">
            <a:extLst>
              <a:ext uri="{FF2B5EF4-FFF2-40B4-BE49-F238E27FC236}">
                <a16:creationId xmlns:a16="http://schemas.microsoft.com/office/drawing/2014/main" id="{57F87FC2-1E17-4376-81F7-D179506CA8A9}"/>
              </a:ext>
            </a:extLst>
          </p:cNvPr>
          <p:cNvSpPr/>
          <p:nvPr/>
        </p:nvSpPr>
        <p:spPr>
          <a:xfrm>
            <a:off x="67461" y="58080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anose="02020603050405020304" pitchFamily="18" charset="0"/>
                <a:cs typeface="Times New Roman" panose="02020603050405020304" pitchFamily="18" charset="0"/>
              </a:rPr>
              <a:t>THỜI GIAN</a:t>
            </a:r>
          </a:p>
        </p:txBody>
      </p:sp>
      <p:sp>
        <p:nvSpPr>
          <p:cNvPr id="51" name="Rectangle: Rounded Corners 154">
            <a:extLst>
              <a:ext uri="{FF2B5EF4-FFF2-40B4-BE49-F238E27FC236}">
                <a16:creationId xmlns:a16="http://schemas.microsoft.com/office/drawing/2014/main" id="{0B983EDB-FC39-4360-A68D-1FFC810CE822}"/>
              </a:ext>
            </a:extLst>
          </p:cNvPr>
          <p:cNvSpPr/>
          <p:nvPr/>
        </p:nvSpPr>
        <p:spPr>
          <a:xfrm>
            <a:off x="67461" y="58080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2 : 00</a:t>
            </a:r>
          </a:p>
        </p:txBody>
      </p:sp>
      <p:sp>
        <p:nvSpPr>
          <p:cNvPr id="52" name="Rectangle: Rounded Corners 155">
            <a:extLst>
              <a:ext uri="{FF2B5EF4-FFF2-40B4-BE49-F238E27FC236}">
                <a16:creationId xmlns:a16="http://schemas.microsoft.com/office/drawing/2014/main" id="{53F7CCD3-BED3-40F6-8420-E75B5588653F}"/>
              </a:ext>
            </a:extLst>
          </p:cNvPr>
          <p:cNvSpPr/>
          <p:nvPr/>
        </p:nvSpPr>
        <p:spPr>
          <a:xfrm>
            <a:off x="29742" y="585500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59</a:t>
            </a:r>
          </a:p>
        </p:txBody>
      </p:sp>
      <p:sp>
        <p:nvSpPr>
          <p:cNvPr id="53" name="Rectangle: Rounded Corners 156">
            <a:extLst>
              <a:ext uri="{FF2B5EF4-FFF2-40B4-BE49-F238E27FC236}">
                <a16:creationId xmlns:a16="http://schemas.microsoft.com/office/drawing/2014/main" id="{57090504-38D6-4162-93B8-513204FB424A}"/>
              </a:ext>
            </a:extLst>
          </p:cNvPr>
          <p:cNvSpPr/>
          <p:nvPr/>
        </p:nvSpPr>
        <p:spPr>
          <a:xfrm>
            <a:off x="-30211" y="584379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58</a:t>
            </a:r>
          </a:p>
        </p:txBody>
      </p:sp>
      <p:sp>
        <p:nvSpPr>
          <p:cNvPr id="54" name="Rectangle: Rounded Corners 157">
            <a:extLst>
              <a:ext uri="{FF2B5EF4-FFF2-40B4-BE49-F238E27FC236}">
                <a16:creationId xmlns:a16="http://schemas.microsoft.com/office/drawing/2014/main" id="{19DC64D2-8CC8-46AA-87E8-BB7090B526A1}"/>
              </a:ext>
            </a:extLst>
          </p:cNvPr>
          <p:cNvSpPr/>
          <p:nvPr/>
        </p:nvSpPr>
        <p:spPr>
          <a:xfrm>
            <a:off x="-32814" y="584684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57</a:t>
            </a:r>
          </a:p>
        </p:txBody>
      </p:sp>
      <p:sp>
        <p:nvSpPr>
          <p:cNvPr id="55" name="Rectangle: Rounded Corners 158">
            <a:extLst>
              <a:ext uri="{FF2B5EF4-FFF2-40B4-BE49-F238E27FC236}">
                <a16:creationId xmlns:a16="http://schemas.microsoft.com/office/drawing/2014/main" id="{6338ACE8-1464-40B6-B6F6-2CB97BB7C2FF}"/>
              </a:ext>
            </a:extLst>
          </p:cNvPr>
          <p:cNvSpPr/>
          <p:nvPr/>
        </p:nvSpPr>
        <p:spPr>
          <a:xfrm>
            <a:off x="3603" y="582868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5401" b="1" dirty="0">
              <a:solidFill>
                <a:prstClr val="white"/>
              </a:solidFill>
              <a:latin typeface="Times New Roman" panose="02020603050405020304" pitchFamily="18" charset="0"/>
              <a:cs typeface="Times New Roman" panose="02020603050405020304" pitchFamily="18" charset="0"/>
            </a:endParaRPr>
          </a:p>
        </p:txBody>
      </p:sp>
      <p:sp>
        <p:nvSpPr>
          <p:cNvPr id="56" name="Rectangle: Rounded Corners 159">
            <a:extLst>
              <a:ext uri="{FF2B5EF4-FFF2-40B4-BE49-F238E27FC236}">
                <a16:creationId xmlns:a16="http://schemas.microsoft.com/office/drawing/2014/main" id="{2F8C56AC-DE32-4144-91B2-0F33D808A9C2}"/>
              </a:ext>
            </a:extLst>
          </p:cNvPr>
          <p:cNvSpPr/>
          <p:nvPr/>
        </p:nvSpPr>
        <p:spPr>
          <a:xfrm>
            <a:off x="-41424" y="589668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25</a:t>
            </a:r>
          </a:p>
        </p:txBody>
      </p:sp>
      <p:sp>
        <p:nvSpPr>
          <p:cNvPr id="57" name="Rectangle: Rounded Corners 160">
            <a:extLst>
              <a:ext uri="{FF2B5EF4-FFF2-40B4-BE49-F238E27FC236}">
                <a16:creationId xmlns:a16="http://schemas.microsoft.com/office/drawing/2014/main" id="{8253A073-BE49-441B-91CB-214C53A42877}"/>
              </a:ext>
            </a:extLst>
          </p:cNvPr>
          <p:cNvSpPr/>
          <p:nvPr/>
        </p:nvSpPr>
        <p:spPr>
          <a:xfrm>
            <a:off x="-11957" y="585524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24</a:t>
            </a:r>
          </a:p>
        </p:txBody>
      </p:sp>
      <p:sp>
        <p:nvSpPr>
          <p:cNvPr id="58" name="Rectangle: Rounded Corners 161">
            <a:extLst>
              <a:ext uri="{FF2B5EF4-FFF2-40B4-BE49-F238E27FC236}">
                <a16:creationId xmlns:a16="http://schemas.microsoft.com/office/drawing/2014/main" id="{CC4BCA96-2ED6-4553-8EA7-409BC91E87E2}"/>
              </a:ext>
            </a:extLst>
          </p:cNvPr>
          <p:cNvSpPr/>
          <p:nvPr/>
        </p:nvSpPr>
        <p:spPr>
          <a:xfrm>
            <a:off x="28435" y="583334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23</a:t>
            </a:r>
          </a:p>
        </p:txBody>
      </p:sp>
      <p:sp>
        <p:nvSpPr>
          <p:cNvPr id="59" name="Rectangle: Rounded Corners 162">
            <a:extLst>
              <a:ext uri="{FF2B5EF4-FFF2-40B4-BE49-F238E27FC236}">
                <a16:creationId xmlns:a16="http://schemas.microsoft.com/office/drawing/2014/main" id="{319D7945-3F89-4BF1-8826-B82C8E0C2DC6}"/>
              </a:ext>
            </a:extLst>
          </p:cNvPr>
          <p:cNvSpPr/>
          <p:nvPr/>
        </p:nvSpPr>
        <p:spPr>
          <a:xfrm>
            <a:off x="37417" y="58122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22</a:t>
            </a:r>
          </a:p>
        </p:txBody>
      </p:sp>
      <p:sp>
        <p:nvSpPr>
          <p:cNvPr id="60" name="Rectangle: Rounded Corners 163">
            <a:extLst>
              <a:ext uri="{FF2B5EF4-FFF2-40B4-BE49-F238E27FC236}">
                <a16:creationId xmlns:a16="http://schemas.microsoft.com/office/drawing/2014/main" id="{382C1E3F-BB96-49F8-9900-4891B6E150BE}"/>
              </a:ext>
            </a:extLst>
          </p:cNvPr>
          <p:cNvSpPr/>
          <p:nvPr/>
        </p:nvSpPr>
        <p:spPr>
          <a:xfrm>
            <a:off x="-18405" y="584560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21</a:t>
            </a:r>
          </a:p>
        </p:txBody>
      </p:sp>
      <p:sp>
        <p:nvSpPr>
          <p:cNvPr id="94" name="Rectangle: Rounded Corners 164">
            <a:extLst>
              <a:ext uri="{FF2B5EF4-FFF2-40B4-BE49-F238E27FC236}">
                <a16:creationId xmlns:a16="http://schemas.microsoft.com/office/drawing/2014/main" id="{D1450980-A30B-4590-9116-C15D8F74FFFC}"/>
              </a:ext>
            </a:extLst>
          </p:cNvPr>
          <p:cNvSpPr/>
          <p:nvPr/>
        </p:nvSpPr>
        <p:spPr>
          <a:xfrm>
            <a:off x="-27805" y="580626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20</a:t>
            </a:r>
          </a:p>
        </p:txBody>
      </p:sp>
      <p:sp>
        <p:nvSpPr>
          <p:cNvPr id="95" name="Rectangle: Rounded Corners 165">
            <a:extLst>
              <a:ext uri="{FF2B5EF4-FFF2-40B4-BE49-F238E27FC236}">
                <a16:creationId xmlns:a16="http://schemas.microsoft.com/office/drawing/2014/main" id="{DC4DCE86-9944-4A8A-9CA9-46C35C08CA55}"/>
              </a:ext>
            </a:extLst>
          </p:cNvPr>
          <p:cNvSpPr/>
          <p:nvPr/>
        </p:nvSpPr>
        <p:spPr>
          <a:xfrm>
            <a:off x="-1498" y="575391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19</a:t>
            </a:r>
          </a:p>
        </p:txBody>
      </p:sp>
      <p:sp>
        <p:nvSpPr>
          <p:cNvPr id="96" name="Rectangle: Rounded Corners 166">
            <a:extLst>
              <a:ext uri="{FF2B5EF4-FFF2-40B4-BE49-F238E27FC236}">
                <a16:creationId xmlns:a16="http://schemas.microsoft.com/office/drawing/2014/main" id="{A2F11987-EED8-4D02-9DF7-8B7BFEB01EE3}"/>
              </a:ext>
            </a:extLst>
          </p:cNvPr>
          <p:cNvSpPr/>
          <p:nvPr/>
        </p:nvSpPr>
        <p:spPr>
          <a:xfrm>
            <a:off x="13468" y="577008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18</a:t>
            </a:r>
          </a:p>
        </p:txBody>
      </p:sp>
      <p:sp>
        <p:nvSpPr>
          <p:cNvPr id="97" name="Rectangle: Rounded Corners 167">
            <a:extLst>
              <a:ext uri="{FF2B5EF4-FFF2-40B4-BE49-F238E27FC236}">
                <a16:creationId xmlns:a16="http://schemas.microsoft.com/office/drawing/2014/main" id="{F7489562-ED67-4E45-9E07-DAA7C619A09C}"/>
              </a:ext>
            </a:extLst>
          </p:cNvPr>
          <p:cNvSpPr/>
          <p:nvPr/>
        </p:nvSpPr>
        <p:spPr>
          <a:xfrm>
            <a:off x="-1498" y="578252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17</a:t>
            </a:r>
          </a:p>
        </p:txBody>
      </p:sp>
      <p:sp>
        <p:nvSpPr>
          <p:cNvPr id="98" name="Rectangle: Rounded Corners 168">
            <a:extLst>
              <a:ext uri="{FF2B5EF4-FFF2-40B4-BE49-F238E27FC236}">
                <a16:creationId xmlns:a16="http://schemas.microsoft.com/office/drawing/2014/main" id="{6F145845-D7B9-4F10-A99B-5F0C2E2D1D44}"/>
              </a:ext>
            </a:extLst>
          </p:cNvPr>
          <p:cNvSpPr/>
          <p:nvPr/>
        </p:nvSpPr>
        <p:spPr>
          <a:xfrm>
            <a:off x="12161" y="5836379"/>
            <a:ext cx="2292627" cy="108737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16</a:t>
            </a:r>
          </a:p>
        </p:txBody>
      </p:sp>
      <p:sp>
        <p:nvSpPr>
          <p:cNvPr id="99" name="Rectangle: Rounded Corners 169">
            <a:extLst>
              <a:ext uri="{FF2B5EF4-FFF2-40B4-BE49-F238E27FC236}">
                <a16:creationId xmlns:a16="http://schemas.microsoft.com/office/drawing/2014/main" id="{26F5BE1F-3065-4091-872C-8665FE24EBE5}"/>
              </a:ext>
            </a:extLst>
          </p:cNvPr>
          <p:cNvSpPr/>
          <p:nvPr/>
        </p:nvSpPr>
        <p:spPr>
          <a:xfrm>
            <a:off x="55270" y="58142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15</a:t>
            </a:r>
          </a:p>
        </p:txBody>
      </p:sp>
      <p:sp>
        <p:nvSpPr>
          <p:cNvPr id="100" name="Rectangle: Rounded Corners 170">
            <a:extLst>
              <a:ext uri="{FF2B5EF4-FFF2-40B4-BE49-F238E27FC236}">
                <a16:creationId xmlns:a16="http://schemas.microsoft.com/office/drawing/2014/main" id="{22C3E1D1-07CF-4FFC-A616-17C5FC9879DC}"/>
              </a:ext>
            </a:extLst>
          </p:cNvPr>
          <p:cNvSpPr/>
          <p:nvPr/>
        </p:nvSpPr>
        <p:spPr>
          <a:xfrm>
            <a:off x="-30" y="578096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14</a:t>
            </a:r>
          </a:p>
        </p:txBody>
      </p:sp>
      <p:sp>
        <p:nvSpPr>
          <p:cNvPr id="101" name="Rectangle: Rounded Corners 171">
            <a:extLst>
              <a:ext uri="{FF2B5EF4-FFF2-40B4-BE49-F238E27FC236}">
                <a16:creationId xmlns:a16="http://schemas.microsoft.com/office/drawing/2014/main" id="{4E5026B0-5F40-4D96-9433-76944BAA5721}"/>
              </a:ext>
            </a:extLst>
          </p:cNvPr>
          <p:cNvSpPr/>
          <p:nvPr/>
        </p:nvSpPr>
        <p:spPr>
          <a:xfrm>
            <a:off x="28311" y="578091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13</a:t>
            </a:r>
          </a:p>
        </p:txBody>
      </p:sp>
      <p:sp>
        <p:nvSpPr>
          <p:cNvPr id="102" name="Rectangle: Rounded Corners 172">
            <a:extLst>
              <a:ext uri="{FF2B5EF4-FFF2-40B4-BE49-F238E27FC236}">
                <a16:creationId xmlns:a16="http://schemas.microsoft.com/office/drawing/2014/main" id="{F5463AE6-E9D0-4E44-B345-6A31A13D090E}"/>
              </a:ext>
            </a:extLst>
          </p:cNvPr>
          <p:cNvSpPr/>
          <p:nvPr/>
        </p:nvSpPr>
        <p:spPr>
          <a:xfrm>
            <a:off x="108700" y="579623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12</a:t>
            </a:r>
          </a:p>
        </p:txBody>
      </p:sp>
      <p:sp>
        <p:nvSpPr>
          <p:cNvPr id="103" name="Rectangle: Rounded Corners 173">
            <a:extLst>
              <a:ext uri="{FF2B5EF4-FFF2-40B4-BE49-F238E27FC236}">
                <a16:creationId xmlns:a16="http://schemas.microsoft.com/office/drawing/2014/main" id="{9D5AD8EE-AF00-47DA-AE95-80C275110251}"/>
              </a:ext>
            </a:extLst>
          </p:cNvPr>
          <p:cNvSpPr/>
          <p:nvPr/>
        </p:nvSpPr>
        <p:spPr>
          <a:xfrm>
            <a:off x="53662" y="576033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11</a:t>
            </a:r>
          </a:p>
        </p:txBody>
      </p:sp>
      <p:sp>
        <p:nvSpPr>
          <p:cNvPr id="104" name="Rectangle: Rounded Corners 174">
            <a:extLst>
              <a:ext uri="{FF2B5EF4-FFF2-40B4-BE49-F238E27FC236}">
                <a16:creationId xmlns:a16="http://schemas.microsoft.com/office/drawing/2014/main" id="{0E2D76E9-DCE4-4351-9DE7-5B865A38249D}"/>
              </a:ext>
            </a:extLst>
          </p:cNvPr>
          <p:cNvSpPr/>
          <p:nvPr/>
        </p:nvSpPr>
        <p:spPr>
          <a:xfrm>
            <a:off x="-14873" y="566927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10</a:t>
            </a:r>
          </a:p>
        </p:txBody>
      </p:sp>
      <p:sp>
        <p:nvSpPr>
          <p:cNvPr id="105" name="Rectangle: Rounded Corners 175">
            <a:extLst>
              <a:ext uri="{FF2B5EF4-FFF2-40B4-BE49-F238E27FC236}">
                <a16:creationId xmlns:a16="http://schemas.microsoft.com/office/drawing/2014/main" id="{62F38655-852F-4AA3-B4D6-C6FF300C055B}"/>
              </a:ext>
            </a:extLst>
          </p:cNvPr>
          <p:cNvSpPr/>
          <p:nvPr/>
        </p:nvSpPr>
        <p:spPr>
          <a:xfrm>
            <a:off x="39860" y="568663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09</a:t>
            </a:r>
          </a:p>
        </p:txBody>
      </p:sp>
      <p:sp>
        <p:nvSpPr>
          <p:cNvPr id="106" name="Rectangle: Rounded Corners 176">
            <a:extLst>
              <a:ext uri="{FF2B5EF4-FFF2-40B4-BE49-F238E27FC236}">
                <a16:creationId xmlns:a16="http://schemas.microsoft.com/office/drawing/2014/main" id="{933648B3-E4E0-49F3-A942-CC0BD6B7774E}"/>
              </a:ext>
            </a:extLst>
          </p:cNvPr>
          <p:cNvSpPr/>
          <p:nvPr/>
        </p:nvSpPr>
        <p:spPr>
          <a:xfrm>
            <a:off x="-15389" y="5711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08</a:t>
            </a:r>
          </a:p>
        </p:txBody>
      </p:sp>
      <p:sp>
        <p:nvSpPr>
          <p:cNvPr id="107" name="Rectangle: Rounded Corners 177">
            <a:extLst>
              <a:ext uri="{FF2B5EF4-FFF2-40B4-BE49-F238E27FC236}">
                <a16:creationId xmlns:a16="http://schemas.microsoft.com/office/drawing/2014/main" id="{D15ABC84-9240-4962-9164-7EA1CCDF7A04}"/>
              </a:ext>
            </a:extLst>
          </p:cNvPr>
          <p:cNvSpPr/>
          <p:nvPr/>
        </p:nvSpPr>
        <p:spPr>
          <a:xfrm>
            <a:off x="-13565" y="569619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07</a:t>
            </a:r>
          </a:p>
        </p:txBody>
      </p:sp>
      <p:sp>
        <p:nvSpPr>
          <p:cNvPr id="108" name="Rectangle: Rounded Corners 178">
            <a:extLst>
              <a:ext uri="{FF2B5EF4-FFF2-40B4-BE49-F238E27FC236}">
                <a16:creationId xmlns:a16="http://schemas.microsoft.com/office/drawing/2014/main" id="{FDDBDB84-1253-438A-97AF-7C839C0965DA}"/>
              </a:ext>
            </a:extLst>
          </p:cNvPr>
          <p:cNvSpPr/>
          <p:nvPr/>
        </p:nvSpPr>
        <p:spPr>
          <a:xfrm>
            <a:off x="0" y="56984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06</a:t>
            </a:r>
          </a:p>
        </p:txBody>
      </p:sp>
      <p:sp>
        <p:nvSpPr>
          <p:cNvPr id="109" name="Rectangle: Rounded Corners 179">
            <a:extLst>
              <a:ext uri="{FF2B5EF4-FFF2-40B4-BE49-F238E27FC236}">
                <a16:creationId xmlns:a16="http://schemas.microsoft.com/office/drawing/2014/main" id="{54886B1B-05A0-4A3F-BDBD-E6E9D21D78DB}"/>
              </a:ext>
            </a:extLst>
          </p:cNvPr>
          <p:cNvSpPr/>
          <p:nvPr/>
        </p:nvSpPr>
        <p:spPr>
          <a:xfrm>
            <a:off x="54090" y="576803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05</a:t>
            </a:r>
          </a:p>
        </p:txBody>
      </p:sp>
      <p:sp>
        <p:nvSpPr>
          <p:cNvPr id="110" name="Rectangle: Rounded Corners 180">
            <a:extLst>
              <a:ext uri="{FF2B5EF4-FFF2-40B4-BE49-F238E27FC236}">
                <a16:creationId xmlns:a16="http://schemas.microsoft.com/office/drawing/2014/main" id="{83396BB2-010A-4507-AC42-682E39E31498}"/>
              </a:ext>
            </a:extLst>
          </p:cNvPr>
          <p:cNvSpPr/>
          <p:nvPr/>
        </p:nvSpPr>
        <p:spPr>
          <a:xfrm>
            <a:off x="94755" y="578068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04</a:t>
            </a:r>
          </a:p>
        </p:txBody>
      </p:sp>
      <p:sp>
        <p:nvSpPr>
          <p:cNvPr id="111" name="Rectangle: Rounded Corners 181">
            <a:extLst>
              <a:ext uri="{FF2B5EF4-FFF2-40B4-BE49-F238E27FC236}">
                <a16:creationId xmlns:a16="http://schemas.microsoft.com/office/drawing/2014/main" id="{FACA6D1A-249E-4462-9F87-3B0ABCA50BA9}"/>
              </a:ext>
            </a:extLst>
          </p:cNvPr>
          <p:cNvSpPr/>
          <p:nvPr/>
        </p:nvSpPr>
        <p:spPr>
          <a:xfrm>
            <a:off x="154906" y="574896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03</a:t>
            </a:r>
          </a:p>
        </p:txBody>
      </p:sp>
      <p:sp>
        <p:nvSpPr>
          <p:cNvPr id="112" name="Rectangle: Rounded Corners 182">
            <a:extLst>
              <a:ext uri="{FF2B5EF4-FFF2-40B4-BE49-F238E27FC236}">
                <a16:creationId xmlns:a16="http://schemas.microsoft.com/office/drawing/2014/main" id="{4B5265FE-AB36-4B2C-8AFC-287F9C97CB01}"/>
              </a:ext>
            </a:extLst>
          </p:cNvPr>
          <p:cNvSpPr/>
          <p:nvPr/>
        </p:nvSpPr>
        <p:spPr>
          <a:xfrm>
            <a:off x="109829" y="578071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02</a:t>
            </a:r>
          </a:p>
        </p:txBody>
      </p:sp>
      <p:sp>
        <p:nvSpPr>
          <p:cNvPr id="113" name="Rectangle: Rounded Corners 183">
            <a:extLst>
              <a:ext uri="{FF2B5EF4-FFF2-40B4-BE49-F238E27FC236}">
                <a16:creationId xmlns:a16="http://schemas.microsoft.com/office/drawing/2014/main" id="{2059817F-F6D4-45EF-B90B-011AB10F496E}"/>
              </a:ext>
            </a:extLst>
          </p:cNvPr>
          <p:cNvSpPr/>
          <p:nvPr/>
        </p:nvSpPr>
        <p:spPr>
          <a:xfrm>
            <a:off x="134240" y="576483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01</a:t>
            </a:r>
          </a:p>
        </p:txBody>
      </p:sp>
      <p:sp>
        <p:nvSpPr>
          <p:cNvPr id="114" name="Rectangle: Rounded Corners 184">
            <a:extLst>
              <a:ext uri="{FF2B5EF4-FFF2-40B4-BE49-F238E27FC236}">
                <a16:creationId xmlns:a16="http://schemas.microsoft.com/office/drawing/2014/main" id="{E2F178CA-34F6-4F25-AE71-013A3B7F1242}"/>
              </a:ext>
            </a:extLst>
          </p:cNvPr>
          <p:cNvSpPr/>
          <p:nvPr/>
        </p:nvSpPr>
        <p:spPr>
          <a:xfrm>
            <a:off x="134240" y="576483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srgbClr val="FFFF00"/>
                </a:solidFill>
                <a:latin typeface="Times New Roman" panose="02020603050405020304" pitchFamily="18" charset="0"/>
                <a:cs typeface="Times New Roman" panose="02020603050405020304" pitchFamily="18" charset="0"/>
              </a:rPr>
              <a:t>0 : 00</a:t>
            </a:r>
          </a:p>
        </p:txBody>
      </p:sp>
      <p:sp>
        <p:nvSpPr>
          <p:cNvPr id="115" name="Rectangle: Rounded Corners 186">
            <a:extLst>
              <a:ext uri="{FF2B5EF4-FFF2-40B4-BE49-F238E27FC236}">
                <a16:creationId xmlns:a16="http://schemas.microsoft.com/office/drawing/2014/main" id="{8D21F3DA-0594-4076-8DB1-E21E05BB651A}"/>
              </a:ext>
            </a:extLst>
          </p:cNvPr>
          <p:cNvSpPr/>
          <p:nvPr/>
        </p:nvSpPr>
        <p:spPr>
          <a:xfrm>
            <a:off x="156796" y="580054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61" name="TextBox 60">
            <a:extLst>
              <a:ext uri="{FF2B5EF4-FFF2-40B4-BE49-F238E27FC236}">
                <a16:creationId xmlns:a16="http://schemas.microsoft.com/office/drawing/2014/main" id="{39391A12-F1EC-47AA-8E73-8DC322FC85B4}"/>
              </a:ext>
            </a:extLst>
          </p:cNvPr>
          <p:cNvSpPr txBox="1"/>
          <p:nvPr/>
        </p:nvSpPr>
        <p:spPr>
          <a:xfrm>
            <a:off x="387553" y="4141716"/>
            <a:ext cx="1558783" cy="830997"/>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gian</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phút</a:t>
            </a:r>
            <a:r>
              <a:rPr lang="en-US" sz="2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769192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4"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par>
                          <p:cTn id="20" fill="hold">
                            <p:stCondLst>
                              <p:cond delay="1000"/>
                            </p:stCondLst>
                            <p:childTnLst>
                              <p:par>
                                <p:cTn id="21" presetID="45"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anim calcmode="lin" valueType="num">
                                      <p:cBhvr>
                                        <p:cTn id="24" dur="2000" fill="hold"/>
                                        <p:tgtEl>
                                          <p:spTgt spid="18"/>
                                        </p:tgtEl>
                                        <p:attrNameLst>
                                          <p:attrName>ppt_w</p:attrName>
                                        </p:attrNameLst>
                                      </p:cBhvr>
                                      <p:tavLst>
                                        <p:tav tm="0" fmla="#ppt_w*sin(2.5*pi*$)">
                                          <p:val>
                                            <p:fltVal val="0"/>
                                          </p:val>
                                        </p:tav>
                                        <p:tav tm="100000">
                                          <p:val>
                                            <p:fltVal val="1"/>
                                          </p:val>
                                        </p:tav>
                                      </p:tavLst>
                                    </p:anim>
                                    <p:anim calcmode="lin" valueType="num">
                                      <p:cBhvr>
                                        <p:cTn id="25" dur="2000" fill="hold"/>
                                        <p:tgtEl>
                                          <p:spTgt spid="18"/>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999"/>
                                          </p:stCondLst>
                                        </p:cTn>
                                        <p:tgtEl>
                                          <p:spTgt spid="5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999"/>
                                          </p:stCondLst>
                                        </p:cTn>
                                        <p:tgtEl>
                                          <p:spTgt spid="5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999"/>
                                          </p:stCondLst>
                                        </p:cTn>
                                        <p:tgtEl>
                                          <p:spTgt spid="5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999"/>
                                          </p:stCondLst>
                                        </p:cTn>
                                        <p:tgtEl>
                                          <p:spTgt spid="5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2" fill="hold">
                            <p:stCondLst>
                              <p:cond delay="4000"/>
                            </p:stCondLst>
                            <p:childTnLst>
                              <p:par>
                                <p:cTn id="43" presetID="1" presetClass="entr" presetSubtype="0" fill="hold" grpId="0" nodeType="afterEffect">
                                  <p:stCondLst>
                                    <p:cond delay="0"/>
                                  </p:stCondLst>
                                  <p:childTnLst>
                                    <p:set>
                                      <p:cBhvr>
                                        <p:cTn id="44" dur="1" fill="hold">
                                          <p:stCondLst>
                                            <p:cond delay="999"/>
                                          </p:stCondLst>
                                        </p:cTn>
                                        <p:tgtEl>
                                          <p:spTgt spid="5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45" fill="hold">
                            <p:stCondLst>
                              <p:cond delay="5000"/>
                            </p:stCondLst>
                            <p:childTnLst>
                              <p:par>
                                <p:cTn id="46" presetID="1" presetClass="entr" presetSubtype="0" fill="hold" grpId="0" nodeType="afterEffect">
                                  <p:stCondLst>
                                    <p:cond delay="60000"/>
                                  </p:stCondLst>
                                  <p:childTnLst>
                                    <p:set>
                                      <p:cBhvr>
                                        <p:cTn id="47" dur="1" fill="hold">
                                          <p:stCondLst>
                                            <p:cond delay="999"/>
                                          </p:stCondLst>
                                        </p:cTn>
                                        <p:tgtEl>
                                          <p:spTgt spid="5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par>
                          <p:cTn id="48" fill="hold">
                            <p:stCondLst>
                              <p:cond delay="66000"/>
                            </p:stCondLst>
                            <p:childTnLst>
                              <p:par>
                                <p:cTn id="49" presetID="1" presetClass="entr" presetSubtype="0" fill="hold" grpId="0" nodeType="afterEffect">
                                  <p:stCondLst>
                                    <p:cond delay="0"/>
                                  </p:stCondLst>
                                  <p:childTnLst>
                                    <p:set>
                                      <p:cBhvr>
                                        <p:cTn id="50" dur="1" fill="hold">
                                          <p:stCondLst>
                                            <p:cond delay="999"/>
                                          </p:stCondLst>
                                        </p:cTn>
                                        <p:tgtEl>
                                          <p:spTgt spid="5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1" fill="hold">
                            <p:stCondLst>
                              <p:cond delay="67000"/>
                            </p:stCondLst>
                            <p:childTnLst>
                              <p:par>
                                <p:cTn id="52" presetID="1" presetClass="entr" presetSubtype="0" fill="hold" grpId="0" nodeType="afterEffect">
                                  <p:stCondLst>
                                    <p:cond delay="0"/>
                                  </p:stCondLst>
                                  <p:childTnLst>
                                    <p:set>
                                      <p:cBhvr>
                                        <p:cTn id="53" dur="1" fill="hold">
                                          <p:stCondLst>
                                            <p:cond delay="999"/>
                                          </p:stCondLst>
                                        </p:cTn>
                                        <p:tgtEl>
                                          <p:spTgt spid="5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4" fill="hold">
                            <p:stCondLst>
                              <p:cond delay="68000"/>
                            </p:stCondLst>
                            <p:childTnLst>
                              <p:par>
                                <p:cTn id="55" presetID="1" presetClass="entr" presetSubtype="0" fill="hold" grpId="0" nodeType="afterEffect">
                                  <p:stCondLst>
                                    <p:cond delay="0"/>
                                  </p:stCondLst>
                                  <p:childTnLst>
                                    <p:set>
                                      <p:cBhvr>
                                        <p:cTn id="56" dur="1" fill="hold">
                                          <p:stCondLst>
                                            <p:cond delay="999"/>
                                          </p:stCondLst>
                                        </p:cTn>
                                        <p:tgtEl>
                                          <p:spTgt spid="5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57" fill="hold">
                            <p:stCondLst>
                              <p:cond delay="69000"/>
                            </p:stCondLst>
                            <p:childTnLst>
                              <p:par>
                                <p:cTn id="58" presetID="1" presetClass="entr" presetSubtype="0" fill="hold" grpId="0" nodeType="afterEffect">
                                  <p:stCondLst>
                                    <p:cond delay="0"/>
                                  </p:stCondLst>
                                  <p:childTnLst>
                                    <p:set>
                                      <p:cBhvr>
                                        <p:cTn id="59" dur="1" fill="hold">
                                          <p:stCondLst>
                                            <p:cond delay="999"/>
                                          </p:stCondLst>
                                        </p:cTn>
                                        <p:tgtEl>
                                          <p:spTgt spid="6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childTnLst>
                          </p:cTn>
                        </p:par>
                        <p:par>
                          <p:cTn id="60" fill="hold">
                            <p:stCondLst>
                              <p:cond delay="70000"/>
                            </p:stCondLst>
                            <p:childTnLst>
                              <p:par>
                                <p:cTn id="61" presetID="1" presetClass="entr" presetSubtype="0" fill="hold" grpId="0" nodeType="afterEffect">
                                  <p:stCondLst>
                                    <p:cond delay="0"/>
                                  </p:stCondLst>
                                  <p:childTnLst>
                                    <p:set>
                                      <p:cBhvr>
                                        <p:cTn id="62" dur="1" fill="hold">
                                          <p:stCondLst>
                                            <p:cond delay="999"/>
                                          </p:stCondLst>
                                        </p:cTn>
                                        <p:tgtEl>
                                          <p:spTgt spid="9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3" fill="hold">
                            <p:stCondLst>
                              <p:cond delay="71000"/>
                            </p:stCondLst>
                            <p:childTnLst>
                              <p:par>
                                <p:cTn id="64" presetID="1" presetClass="entr" presetSubtype="0" fill="hold" grpId="0" nodeType="afterEffect">
                                  <p:stCondLst>
                                    <p:cond delay="0"/>
                                  </p:stCondLst>
                                  <p:childTnLst>
                                    <p:set>
                                      <p:cBhvr>
                                        <p:cTn id="65" dur="1" fill="hold">
                                          <p:stCondLst>
                                            <p:cond delay="999"/>
                                          </p:stCondLst>
                                        </p:cTn>
                                        <p:tgtEl>
                                          <p:spTgt spid="9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6" fill="hold">
                            <p:stCondLst>
                              <p:cond delay="72000"/>
                            </p:stCondLst>
                            <p:childTnLst>
                              <p:par>
                                <p:cTn id="67" presetID="1" presetClass="entr" presetSubtype="0" fill="hold" grpId="0" nodeType="afterEffect">
                                  <p:stCondLst>
                                    <p:cond delay="0"/>
                                  </p:stCondLst>
                                  <p:childTnLst>
                                    <p:set>
                                      <p:cBhvr>
                                        <p:cTn id="68" dur="1" fill="hold">
                                          <p:stCondLst>
                                            <p:cond delay="999"/>
                                          </p:stCondLst>
                                        </p:cTn>
                                        <p:tgtEl>
                                          <p:spTgt spid="9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69" fill="hold">
                            <p:stCondLst>
                              <p:cond delay="73000"/>
                            </p:stCondLst>
                            <p:childTnLst>
                              <p:par>
                                <p:cTn id="70" presetID="1" presetClass="entr" presetSubtype="0" fill="hold" grpId="0" nodeType="afterEffect">
                                  <p:stCondLst>
                                    <p:cond delay="0"/>
                                  </p:stCondLst>
                                  <p:childTnLst>
                                    <p:set>
                                      <p:cBhvr>
                                        <p:cTn id="71" dur="1" fill="hold">
                                          <p:stCondLst>
                                            <p:cond delay="999"/>
                                          </p:stCondLst>
                                        </p:cTn>
                                        <p:tgtEl>
                                          <p:spTgt spid="98"/>
                                        </p:tgtEl>
                                        <p:attrNameLst>
                                          <p:attrName>style.visibility</p:attrName>
                                        </p:attrNameLst>
                                      </p:cBhvr>
                                      <p:to>
                                        <p:strVal val="visible"/>
                                      </p:to>
                                    </p:set>
                                  </p:childTnLst>
                                </p:cTn>
                              </p:par>
                            </p:childTnLst>
                          </p:cTn>
                        </p:par>
                        <p:par>
                          <p:cTn id="72" fill="hold">
                            <p:stCondLst>
                              <p:cond delay="74000"/>
                            </p:stCondLst>
                            <p:childTnLst>
                              <p:par>
                                <p:cTn id="73" presetID="1" presetClass="entr" presetSubtype="0" fill="hold" grpId="0" nodeType="afterEffect">
                                  <p:stCondLst>
                                    <p:cond delay="0"/>
                                  </p:stCondLst>
                                  <p:childTnLst>
                                    <p:set>
                                      <p:cBhvr>
                                        <p:cTn id="74" dur="1" fill="hold">
                                          <p:stCondLst>
                                            <p:cond delay="999"/>
                                          </p:stCondLst>
                                        </p:cTn>
                                        <p:tgtEl>
                                          <p:spTgt spid="99"/>
                                        </p:tgtEl>
                                        <p:attrNameLst>
                                          <p:attrName>style.visibility</p:attrName>
                                        </p:attrNameLst>
                                      </p:cBhvr>
                                      <p:to>
                                        <p:strVal val="visible"/>
                                      </p:to>
                                    </p:set>
                                  </p:childTnLst>
                                </p:cTn>
                              </p:par>
                            </p:childTnLst>
                          </p:cTn>
                        </p:par>
                        <p:par>
                          <p:cTn id="75" fill="hold">
                            <p:stCondLst>
                              <p:cond delay="75000"/>
                            </p:stCondLst>
                            <p:childTnLst>
                              <p:par>
                                <p:cTn id="76" presetID="1" presetClass="entr" presetSubtype="0" fill="hold" grpId="0" nodeType="afterEffect">
                                  <p:stCondLst>
                                    <p:cond delay="0"/>
                                  </p:stCondLst>
                                  <p:childTnLst>
                                    <p:set>
                                      <p:cBhvr>
                                        <p:cTn id="77" dur="1" fill="hold">
                                          <p:stCondLst>
                                            <p:cond delay="999"/>
                                          </p:stCondLst>
                                        </p:cTn>
                                        <p:tgtEl>
                                          <p:spTgt spid="10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childTnLst>
                          </p:cTn>
                        </p:par>
                        <p:par>
                          <p:cTn id="78" fill="hold">
                            <p:stCondLst>
                              <p:cond delay="76000"/>
                            </p:stCondLst>
                            <p:childTnLst>
                              <p:par>
                                <p:cTn id="79" presetID="1" presetClass="entr" presetSubtype="0" fill="hold" grpId="0" nodeType="afterEffect">
                                  <p:stCondLst>
                                    <p:cond delay="0"/>
                                  </p:stCondLst>
                                  <p:childTnLst>
                                    <p:set>
                                      <p:cBhvr>
                                        <p:cTn id="80" dur="1" fill="hold">
                                          <p:stCondLst>
                                            <p:cond delay="999"/>
                                          </p:stCondLst>
                                        </p:cTn>
                                        <p:tgtEl>
                                          <p:spTgt spid="10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1" fill="hold">
                            <p:stCondLst>
                              <p:cond delay="77000"/>
                            </p:stCondLst>
                            <p:childTnLst>
                              <p:par>
                                <p:cTn id="82" presetID="1" presetClass="entr" presetSubtype="0" fill="hold" grpId="0" nodeType="afterEffect">
                                  <p:stCondLst>
                                    <p:cond delay="0"/>
                                  </p:stCondLst>
                                  <p:childTnLst>
                                    <p:set>
                                      <p:cBhvr>
                                        <p:cTn id="83" dur="1" fill="hold">
                                          <p:stCondLst>
                                            <p:cond delay="999"/>
                                          </p:stCondLst>
                                        </p:cTn>
                                        <p:tgtEl>
                                          <p:spTgt spid="102"/>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childTnLst>
                          </p:cTn>
                        </p:par>
                        <p:par>
                          <p:cTn id="84" fill="hold">
                            <p:stCondLst>
                              <p:cond delay="78000"/>
                            </p:stCondLst>
                            <p:childTnLst>
                              <p:par>
                                <p:cTn id="85" presetID="1" presetClass="entr" presetSubtype="0" fill="hold" grpId="0" nodeType="afterEffect">
                                  <p:stCondLst>
                                    <p:cond delay="0"/>
                                  </p:stCondLst>
                                  <p:childTnLst>
                                    <p:set>
                                      <p:cBhvr>
                                        <p:cTn id="86" dur="1" fill="hold">
                                          <p:stCondLst>
                                            <p:cond delay="999"/>
                                          </p:stCondLst>
                                        </p:cTn>
                                        <p:tgtEl>
                                          <p:spTgt spid="103"/>
                                        </p:tgtEl>
                                        <p:attrNameLst>
                                          <p:attrName>style.visibility</p:attrName>
                                        </p:attrNameLst>
                                      </p:cBhvr>
                                      <p:to>
                                        <p:strVal val="visible"/>
                                      </p:to>
                                    </p:set>
                                  </p:childTnLst>
                                </p:cTn>
                              </p:par>
                            </p:childTnLst>
                          </p:cTn>
                        </p:par>
                        <p:par>
                          <p:cTn id="87" fill="hold">
                            <p:stCondLst>
                              <p:cond delay="79000"/>
                            </p:stCondLst>
                            <p:childTnLst>
                              <p:par>
                                <p:cTn id="88" presetID="1" presetClass="entr" presetSubtype="0" fill="hold" grpId="0" nodeType="afterEffect">
                                  <p:stCondLst>
                                    <p:cond delay="0"/>
                                  </p:stCondLst>
                                  <p:childTnLst>
                                    <p:set>
                                      <p:cBhvr>
                                        <p:cTn id="89" dur="1" fill="hold">
                                          <p:stCondLst>
                                            <p:cond delay="999"/>
                                          </p:stCondLst>
                                        </p:cTn>
                                        <p:tgtEl>
                                          <p:spTgt spid="104"/>
                                        </p:tgtEl>
                                        <p:attrNameLst>
                                          <p:attrName>style.visibility</p:attrName>
                                        </p:attrNameLst>
                                      </p:cBhvr>
                                      <p:to>
                                        <p:strVal val="visible"/>
                                      </p:to>
                                    </p:set>
                                  </p:childTnLst>
                                </p:cTn>
                              </p:par>
                            </p:childTnLst>
                          </p:cTn>
                        </p:par>
                        <p:par>
                          <p:cTn id="90" fill="hold">
                            <p:stCondLst>
                              <p:cond delay="80000"/>
                            </p:stCondLst>
                            <p:childTnLst>
                              <p:par>
                                <p:cTn id="91" presetID="1" presetClass="entr" presetSubtype="0" fill="hold" grpId="0" nodeType="afterEffect">
                                  <p:stCondLst>
                                    <p:cond delay="0"/>
                                  </p:stCondLst>
                                  <p:childTnLst>
                                    <p:set>
                                      <p:cBhvr>
                                        <p:cTn id="92" dur="1" fill="hold">
                                          <p:stCondLst>
                                            <p:cond delay="999"/>
                                          </p:stCondLst>
                                        </p:cTn>
                                        <p:tgtEl>
                                          <p:spTgt spid="105"/>
                                        </p:tgtEl>
                                        <p:attrNameLst>
                                          <p:attrName>style.visibility</p:attrName>
                                        </p:attrNameLst>
                                      </p:cBhvr>
                                      <p:to>
                                        <p:strVal val="visible"/>
                                      </p:to>
                                    </p:set>
                                  </p:childTnLst>
                                </p:cTn>
                              </p:par>
                            </p:childTnLst>
                          </p:cTn>
                        </p:par>
                        <p:par>
                          <p:cTn id="93" fill="hold">
                            <p:stCondLst>
                              <p:cond delay="81000"/>
                            </p:stCondLst>
                            <p:childTnLst>
                              <p:par>
                                <p:cTn id="94" presetID="1" presetClass="entr" presetSubtype="0" fill="hold" grpId="0" nodeType="afterEffect">
                                  <p:stCondLst>
                                    <p:cond delay="0"/>
                                  </p:stCondLst>
                                  <p:childTnLst>
                                    <p:set>
                                      <p:cBhvr>
                                        <p:cTn id="95" dur="1" fill="hold">
                                          <p:stCondLst>
                                            <p:cond delay="999"/>
                                          </p:stCondLst>
                                        </p:cTn>
                                        <p:tgtEl>
                                          <p:spTgt spid="106"/>
                                        </p:tgtEl>
                                        <p:attrNameLst>
                                          <p:attrName>style.visibility</p:attrName>
                                        </p:attrNameLst>
                                      </p:cBhvr>
                                      <p:to>
                                        <p:strVal val="visible"/>
                                      </p:to>
                                    </p:set>
                                  </p:childTnLst>
                                </p:cTn>
                              </p:par>
                            </p:childTnLst>
                          </p:cTn>
                        </p:par>
                        <p:par>
                          <p:cTn id="96" fill="hold">
                            <p:stCondLst>
                              <p:cond delay="82000"/>
                            </p:stCondLst>
                            <p:childTnLst>
                              <p:par>
                                <p:cTn id="97" presetID="1" presetClass="entr" presetSubtype="0" fill="hold" grpId="0" nodeType="afterEffect">
                                  <p:stCondLst>
                                    <p:cond delay="0"/>
                                  </p:stCondLst>
                                  <p:childTnLst>
                                    <p:set>
                                      <p:cBhvr>
                                        <p:cTn id="98" dur="1" fill="hold">
                                          <p:stCondLst>
                                            <p:cond delay="999"/>
                                          </p:stCondLst>
                                        </p:cTn>
                                        <p:tgtEl>
                                          <p:spTgt spid="107"/>
                                        </p:tgtEl>
                                        <p:attrNameLst>
                                          <p:attrName>style.visibility</p:attrName>
                                        </p:attrNameLst>
                                      </p:cBhvr>
                                      <p:to>
                                        <p:strVal val="visible"/>
                                      </p:to>
                                    </p:set>
                                  </p:childTnLst>
                                </p:cTn>
                              </p:par>
                            </p:childTnLst>
                          </p:cTn>
                        </p:par>
                        <p:par>
                          <p:cTn id="99" fill="hold">
                            <p:stCondLst>
                              <p:cond delay="83000"/>
                            </p:stCondLst>
                            <p:childTnLst>
                              <p:par>
                                <p:cTn id="100" presetID="1" presetClass="entr" presetSubtype="0" fill="hold" grpId="0" nodeType="afterEffect">
                                  <p:stCondLst>
                                    <p:cond delay="0"/>
                                  </p:stCondLst>
                                  <p:childTnLst>
                                    <p:set>
                                      <p:cBhvr>
                                        <p:cTn id="101" dur="1" fill="hold">
                                          <p:stCondLst>
                                            <p:cond delay="999"/>
                                          </p:stCondLst>
                                        </p:cTn>
                                        <p:tgtEl>
                                          <p:spTgt spid="108"/>
                                        </p:tgtEl>
                                        <p:attrNameLst>
                                          <p:attrName>style.visibility</p:attrName>
                                        </p:attrNameLst>
                                      </p:cBhvr>
                                      <p:to>
                                        <p:strVal val="visible"/>
                                      </p:to>
                                    </p:set>
                                  </p:childTnLst>
                                </p:cTn>
                              </p:par>
                            </p:childTnLst>
                          </p:cTn>
                        </p:par>
                        <p:par>
                          <p:cTn id="102" fill="hold">
                            <p:stCondLst>
                              <p:cond delay="84000"/>
                            </p:stCondLst>
                            <p:childTnLst>
                              <p:par>
                                <p:cTn id="103" presetID="1" presetClass="entr" presetSubtype="0" fill="hold" grpId="0" nodeType="afterEffect">
                                  <p:stCondLst>
                                    <p:cond delay="0"/>
                                  </p:stCondLst>
                                  <p:childTnLst>
                                    <p:set>
                                      <p:cBhvr>
                                        <p:cTn id="104" dur="1" fill="hold">
                                          <p:stCondLst>
                                            <p:cond delay="999"/>
                                          </p:stCondLst>
                                        </p:cTn>
                                        <p:tgtEl>
                                          <p:spTgt spid="109"/>
                                        </p:tgtEl>
                                        <p:attrNameLst>
                                          <p:attrName>style.visibility</p:attrName>
                                        </p:attrNameLst>
                                      </p:cBhvr>
                                      <p:to>
                                        <p:strVal val="visible"/>
                                      </p:to>
                                    </p:set>
                                  </p:childTnLst>
                                </p:cTn>
                              </p:par>
                            </p:childTnLst>
                          </p:cTn>
                        </p:par>
                        <p:par>
                          <p:cTn id="105" fill="hold">
                            <p:stCondLst>
                              <p:cond delay="85000"/>
                            </p:stCondLst>
                            <p:childTnLst>
                              <p:par>
                                <p:cTn id="106" presetID="1" presetClass="entr" presetSubtype="0" fill="hold" grpId="0" nodeType="afterEffect">
                                  <p:stCondLst>
                                    <p:cond delay="0"/>
                                  </p:stCondLst>
                                  <p:childTnLst>
                                    <p:set>
                                      <p:cBhvr>
                                        <p:cTn id="107" dur="1" fill="hold">
                                          <p:stCondLst>
                                            <p:cond delay="999"/>
                                          </p:stCondLst>
                                        </p:cTn>
                                        <p:tgtEl>
                                          <p:spTgt spid="97"/>
                                        </p:tgtEl>
                                        <p:attrNameLst>
                                          <p:attrName>style.visibility</p:attrName>
                                        </p:attrNameLst>
                                      </p:cBhvr>
                                      <p:to>
                                        <p:strVal val="visible"/>
                                      </p:to>
                                    </p:set>
                                  </p:childTnLst>
                                </p:cTn>
                              </p:par>
                            </p:childTnLst>
                          </p:cTn>
                        </p:par>
                        <p:par>
                          <p:cTn id="108" fill="hold">
                            <p:stCondLst>
                              <p:cond delay="86000"/>
                            </p:stCondLst>
                            <p:childTnLst>
                              <p:par>
                                <p:cTn id="109" presetID="1" presetClass="entr" presetSubtype="0" fill="hold" grpId="0" nodeType="afterEffect">
                                  <p:stCondLst>
                                    <p:cond delay="0"/>
                                  </p:stCondLst>
                                  <p:childTnLst>
                                    <p:set>
                                      <p:cBhvr>
                                        <p:cTn id="110" dur="1" fill="hold">
                                          <p:stCondLst>
                                            <p:cond delay="999"/>
                                          </p:stCondLst>
                                        </p:cTn>
                                        <p:tgtEl>
                                          <p:spTgt spid="110"/>
                                        </p:tgtEl>
                                        <p:attrNameLst>
                                          <p:attrName>style.visibility</p:attrName>
                                        </p:attrNameLst>
                                      </p:cBhvr>
                                      <p:to>
                                        <p:strVal val="visible"/>
                                      </p:to>
                                    </p:set>
                                  </p:childTnLst>
                                </p:cTn>
                              </p:par>
                            </p:childTnLst>
                          </p:cTn>
                        </p:par>
                        <p:par>
                          <p:cTn id="111" fill="hold">
                            <p:stCondLst>
                              <p:cond delay="87000"/>
                            </p:stCondLst>
                            <p:childTnLst>
                              <p:par>
                                <p:cTn id="112" presetID="1" presetClass="entr" presetSubtype="0" fill="hold" grpId="0" nodeType="afterEffect">
                                  <p:stCondLst>
                                    <p:cond delay="0"/>
                                  </p:stCondLst>
                                  <p:childTnLst>
                                    <p:set>
                                      <p:cBhvr>
                                        <p:cTn id="113" dur="1" fill="hold">
                                          <p:stCondLst>
                                            <p:cond delay="999"/>
                                          </p:stCondLst>
                                        </p:cTn>
                                        <p:tgtEl>
                                          <p:spTgt spid="111"/>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childTnLst>
                          </p:cTn>
                        </p:par>
                        <p:par>
                          <p:cTn id="114" fill="hold">
                            <p:stCondLst>
                              <p:cond delay="88000"/>
                            </p:stCondLst>
                            <p:childTnLst>
                              <p:par>
                                <p:cTn id="115" presetID="1" presetClass="entr" presetSubtype="0" fill="hold" grpId="0" nodeType="afterEffect">
                                  <p:stCondLst>
                                    <p:cond delay="0"/>
                                  </p:stCondLst>
                                  <p:childTnLst>
                                    <p:set>
                                      <p:cBhvr>
                                        <p:cTn id="116" dur="1" fill="hold">
                                          <p:stCondLst>
                                            <p:cond delay="999"/>
                                          </p:stCondLst>
                                        </p:cTn>
                                        <p:tgtEl>
                                          <p:spTgt spid="112"/>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childTnLst>
                          </p:cTn>
                        </p:par>
                        <p:par>
                          <p:cTn id="117" fill="hold">
                            <p:stCondLst>
                              <p:cond delay="89000"/>
                            </p:stCondLst>
                            <p:childTnLst>
                              <p:par>
                                <p:cTn id="118" presetID="1" presetClass="entr" presetSubtype="0" fill="hold" grpId="0" nodeType="afterEffect">
                                  <p:stCondLst>
                                    <p:cond delay="0"/>
                                  </p:stCondLst>
                                  <p:childTnLst>
                                    <p:set>
                                      <p:cBhvr>
                                        <p:cTn id="119" dur="1" fill="hold">
                                          <p:stCondLst>
                                            <p:cond delay="999"/>
                                          </p:stCondLst>
                                        </p:cTn>
                                        <p:tgtEl>
                                          <p:spTgt spid="113"/>
                                        </p:tgtEl>
                                        <p:attrNameLst>
                                          <p:attrName>style.visibility</p:attrName>
                                        </p:attrNameLst>
                                      </p:cBhvr>
                                      <p:to>
                                        <p:strVal val="visible"/>
                                      </p:to>
                                    </p:set>
                                  </p:childTnLst>
                                </p:cTn>
                              </p:par>
                            </p:childTnLst>
                          </p:cTn>
                        </p:par>
                        <p:par>
                          <p:cTn id="120" fill="hold">
                            <p:stCondLst>
                              <p:cond delay="90000"/>
                            </p:stCondLst>
                            <p:childTnLst>
                              <p:par>
                                <p:cTn id="121" presetID="1" presetClass="entr" presetSubtype="0" fill="hold" grpId="0" nodeType="afterEffect">
                                  <p:stCondLst>
                                    <p:cond delay="0"/>
                                  </p:stCondLst>
                                  <p:childTnLst>
                                    <p:set>
                                      <p:cBhvr>
                                        <p:cTn id="122" dur="1" fill="hold">
                                          <p:stCondLst>
                                            <p:cond delay="999"/>
                                          </p:stCondLst>
                                        </p:cTn>
                                        <p:tgtEl>
                                          <p:spTgt spid="114"/>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par>
                                <p:cTn id="123" presetID="1" presetClass="entr" presetSubtype="0" fill="hold" grpId="0" nodeType="withEffect">
                                  <p:stCondLst>
                                    <p:cond delay="0"/>
                                  </p:stCondLst>
                                  <p:childTnLst>
                                    <p:set>
                                      <p:cBhvr>
                                        <p:cTn id="124" dur="1" fill="hold">
                                          <p:stCondLst>
                                            <p:cond delay="999"/>
                                          </p:stCondLst>
                                        </p:cTn>
                                        <p:tgtEl>
                                          <p:spTgt spid="115"/>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alarm clock.wav"/>
                                        </p:tgtEl>
                                      </p:cMediaNode>
                                    </p:audio>
                                  </p:subTnLst>
                                </p:cTn>
                              </p:par>
                              <p:par>
                                <p:cTn id="125" presetID="10" presetClass="exit" presetSubtype="0" fill="hold" grpId="1" nodeType="withEffect">
                                  <p:stCondLst>
                                    <p:cond delay="0"/>
                                  </p:stCondLst>
                                  <p:childTnLst>
                                    <p:animEffect transition="out" filter="fade">
                                      <p:cBhvr>
                                        <p:cTn id="126" dur="500"/>
                                        <p:tgtEl>
                                          <p:spTgt spid="115"/>
                                        </p:tgtEl>
                                      </p:cBhvr>
                                    </p:animEffect>
                                    <p:set>
                                      <p:cBhvr>
                                        <p:cTn id="127" dur="1" fill="hold">
                                          <p:stCondLst>
                                            <p:cond delay="499"/>
                                          </p:stCondLst>
                                        </p:cTn>
                                        <p:tgtEl>
                                          <p:spTgt spid="115"/>
                                        </p:tgtEl>
                                        <p:attrNameLst>
                                          <p:attrName>style.visibility</p:attrName>
                                        </p:attrNameLst>
                                      </p:cBhvr>
                                      <p:to>
                                        <p:strVal val="hidden"/>
                                      </p:to>
                                    </p:set>
                                  </p:childTnLst>
                                </p:cTn>
                              </p:par>
                              <p:par>
                                <p:cTn id="128" presetID="10" presetClass="exit" presetSubtype="0" fill="hold" grpId="0" nodeType="withEffect">
                                  <p:stCondLst>
                                    <p:cond delay="0"/>
                                  </p:stCondLst>
                                  <p:childTnLst>
                                    <p:animEffect transition="out" filter="fade">
                                      <p:cBhvr>
                                        <p:cTn id="129" dur="500"/>
                                        <p:tgtEl>
                                          <p:spTgt spid="50"/>
                                        </p:tgtEl>
                                      </p:cBhvr>
                                    </p:animEffect>
                                    <p:set>
                                      <p:cBhvr>
                                        <p:cTn id="130" dur="1" fill="hold">
                                          <p:stCondLst>
                                            <p:cond delay="499"/>
                                          </p:stCondLst>
                                        </p:cTn>
                                        <p:tgtEl>
                                          <p:spTgt spid="50"/>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51"/>
                                        </p:tgtEl>
                                      </p:cBhvr>
                                    </p:animEffect>
                                    <p:set>
                                      <p:cBhvr>
                                        <p:cTn id="133" dur="1" fill="hold">
                                          <p:stCondLst>
                                            <p:cond delay="499"/>
                                          </p:stCondLst>
                                        </p:cTn>
                                        <p:tgtEl>
                                          <p:spTgt spid="51"/>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52"/>
                                        </p:tgtEl>
                                      </p:cBhvr>
                                    </p:animEffect>
                                    <p:set>
                                      <p:cBhvr>
                                        <p:cTn id="136" dur="1" fill="hold">
                                          <p:stCondLst>
                                            <p:cond delay="499"/>
                                          </p:stCondLst>
                                        </p:cTn>
                                        <p:tgtEl>
                                          <p:spTgt spid="52"/>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3"/>
                                        </p:tgtEl>
                                      </p:cBhvr>
                                    </p:animEffect>
                                    <p:set>
                                      <p:cBhvr>
                                        <p:cTn id="139" dur="1" fill="hold">
                                          <p:stCondLst>
                                            <p:cond delay="499"/>
                                          </p:stCondLst>
                                        </p:cTn>
                                        <p:tgtEl>
                                          <p:spTgt spid="53"/>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4"/>
                                        </p:tgtEl>
                                      </p:cBhvr>
                                    </p:animEffect>
                                    <p:set>
                                      <p:cBhvr>
                                        <p:cTn id="142" dur="1" fill="hold">
                                          <p:stCondLst>
                                            <p:cond delay="499"/>
                                          </p:stCondLst>
                                        </p:cTn>
                                        <p:tgtEl>
                                          <p:spTgt spid="54"/>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55"/>
                                        </p:tgtEl>
                                      </p:cBhvr>
                                    </p:animEffect>
                                    <p:set>
                                      <p:cBhvr>
                                        <p:cTn id="145" dur="1" fill="hold">
                                          <p:stCondLst>
                                            <p:cond delay="499"/>
                                          </p:stCondLst>
                                        </p:cTn>
                                        <p:tgtEl>
                                          <p:spTgt spid="55"/>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56"/>
                                        </p:tgtEl>
                                      </p:cBhvr>
                                    </p:animEffect>
                                    <p:set>
                                      <p:cBhvr>
                                        <p:cTn id="148" dur="1" fill="hold">
                                          <p:stCondLst>
                                            <p:cond delay="499"/>
                                          </p:stCondLst>
                                        </p:cTn>
                                        <p:tgtEl>
                                          <p:spTgt spid="56"/>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57"/>
                                        </p:tgtEl>
                                      </p:cBhvr>
                                    </p:animEffect>
                                    <p:set>
                                      <p:cBhvr>
                                        <p:cTn id="151" dur="1" fill="hold">
                                          <p:stCondLst>
                                            <p:cond delay="499"/>
                                          </p:stCondLst>
                                        </p:cTn>
                                        <p:tgtEl>
                                          <p:spTgt spid="57"/>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58"/>
                                        </p:tgtEl>
                                      </p:cBhvr>
                                    </p:animEffect>
                                    <p:set>
                                      <p:cBhvr>
                                        <p:cTn id="154" dur="1" fill="hold">
                                          <p:stCondLst>
                                            <p:cond delay="499"/>
                                          </p:stCondLst>
                                        </p:cTn>
                                        <p:tgtEl>
                                          <p:spTgt spid="58"/>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59"/>
                                        </p:tgtEl>
                                      </p:cBhvr>
                                    </p:animEffect>
                                    <p:set>
                                      <p:cBhvr>
                                        <p:cTn id="157" dur="1" fill="hold">
                                          <p:stCondLst>
                                            <p:cond delay="499"/>
                                          </p:stCondLst>
                                        </p:cTn>
                                        <p:tgtEl>
                                          <p:spTgt spid="59"/>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60"/>
                                        </p:tgtEl>
                                      </p:cBhvr>
                                    </p:animEffect>
                                    <p:set>
                                      <p:cBhvr>
                                        <p:cTn id="160" dur="1" fill="hold">
                                          <p:stCondLst>
                                            <p:cond delay="499"/>
                                          </p:stCondLst>
                                        </p:cTn>
                                        <p:tgtEl>
                                          <p:spTgt spid="60"/>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94"/>
                                        </p:tgtEl>
                                      </p:cBhvr>
                                    </p:animEffect>
                                    <p:set>
                                      <p:cBhvr>
                                        <p:cTn id="163" dur="1" fill="hold">
                                          <p:stCondLst>
                                            <p:cond delay="499"/>
                                          </p:stCondLst>
                                        </p:cTn>
                                        <p:tgtEl>
                                          <p:spTgt spid="94"/>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96"/>
                                        </p:tgtEl>
                                      </p:cBhvr>
                                    </p:animEffect>
                                    <p:set>
                                      <p:cBhvr>
                                        <p:cTn id="166" dur="1" fill="hold">
                                          <p:stCondLst>
                                            <p:cond delay="499"/>
                                          </p:stCondLst>
                                        </p:cTn>
                                        <p:tgtEl>
                                          <p:spTgt spid="96"/>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97"/>
                                        </p:tgtEl>
                                      </p:cBhvr>
                                    </p:animEffect>
                                    <p:set>
                                      <p:cBhvr>
                                        <p:cTn id="169" dur="1" fill="hold">
                                          <p:stCondLst>
                                            <p:cond delay="499"/>
                                          </p:stCondLst>
                                        </p:cTn>
                                        <p:tgtEl>
                                          <p:spTgt spid="97"/>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98"/>
                                        </p:tgtEl>
                                      </p:cBhvr>
                                    </p:animEffect>
                                    <p:set>
                                      <p:cBhvr>
                                        <p:cTn id="172" dur="1" fill="hold">
                                          <p:stCondLst>
                                            <p:cond delay="499"/>
                                          </p:stCondLst>
                                        </p:cTn>
                                        <p:tgtEl>
                                          <p:spTgt spid="98"/>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95"/>
                                        </p:tgtEl>
                                      </p:cBhvr>
                                    </p:animEffect>
                                    <p:set>
                                      <p:cBhvr>
                                        <p:cTn id="175" dur="1" fill="hold">
                                          <p:stCondLst>
                                            <p:cond delay="499"/>
                                          </p:stCondLst>
                                        </p:cTn>
                                        <p:tgtEl>
                                          <p:spTgt spid="95"/>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99"/>
                                        </p:tgtEl>
                                      </p:cBhvr>
                                    </p:animEffect>
                                    <p:set>
                                      <p:cBhvr>
                                        <p:cTn id="178" dur="1" fill="hold">
                                          <p:stCondLst>
                                            <p:cond delay="499"/>
                                          </p:stCondLst>
                                        </p:cTn>
                                        <p:tgtEl>
                                          <p:spTgt spid="99"/>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100"/>
                                        </p:tgtEl>
                                      </p:cBhvr>
                                    </p:animEffect>
                                    <p:set>
                                      <p:cBhvr>
                                        <p:cTn id="181" dur="1" fill="hold">
                                          <p:stCondLst>
                                            <p:cond delay="499"/>
                                          </p:stCondLst>
                                        </p:cTn>
                                        <p:tgtEl>
                                          <p:spTgt spid="100"/>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101"/>
                                        </p:tgtEl>
                                      </p:cBhvr>
                                    </p:animEffect>
                                    <p:set>
                                      <p:cBhvr>
                                        <p:cTn id="184" dur="1" fill="hold">
                                          <p:stCondLst>
                                            <p:cond delay="499"/>
                                          </p:stCondLst>
                                        </p:cTn>
                                        <p:tgtEl>
                                          <p:spTgt spid="101"/>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103"/>
                                        </p:tgtEl>
                                      </p:cBhvr>
                                    </p:animEffect>
                                    <p:set>
                                      <p:cBhvr>
                                        <p:cTn id="187" dur="1" fill="hold">
                                          <p:stCondLst>
                                            <p:cond delay="499"/>
                                          </p:stCondLst>
                                        </p:cTn>
                                        <p:tgtEl>
                                          <p:spTgt spid="103"/>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104"/>
                                        </p:tgtEl>
                                      </p:cBhvr>
                                    </p:animEffect>
                                    <p:set>
                                      <p:cBhvr>
                                        <p:cTn id="190" dur="1" fill="hold">
                                          <p:stCondLst>
                                            <p:cond delay="499"/>
                                          </p:stCondLst>
                                        </p:cTn>
                                        <p:tgtEl>
                                          <p:spTgt spid="104"/>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105"/>
                                        </p:tgtEl>
                                      </p:cBhvr>
                                    </p:animEffect>
                                    <p:set>
                                      <p:cBhvr>
                                        <p:cTn id="193" dur="1" fill="hold">
                                          <p:stCondLst>
                                            <p:cond delay="499"/>
                                          </p:stCondLst>
                                        </p:cTn>
                                        <p:tgtEl>
                                          <p:spTgt spid="105"/>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102"/>
                                        </p:tgtEl>
                                      </p:cBhvr>
                                    </p:animEffect>
                                    <p:set>
                                      <p:cBhvr>
                                        <p:cTn id="196" dur="1" fill="hold">
                                          <p:stCondLst>
                                            <p:cond delay="499"/>
                                          </p:stCondLst>
                                        </p:cTn>
                                        <p:tgtEl>
                                          <p:spTgt spid="102"/>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106"/>
                                        </p:tgtEl>
                                      </p:cBhvr>
                                    </p:animEffect>
                                    <p:set>
                                      <p:cBhvr>
                                        <p:cTn id="199" dur="1" fill="hold">
                                          <p:stCondLst>
                                            <p:cond delay="499"/>
                                          </p:stCondLst>
                                        </p:cTn>
                                        <p:tgtEl>
                                          <p:spTgt spid="106"/>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07"/>
                                        </p:tgtEl>
                                      </p:cBhvr>
                                    </p:animEffect>
                                    <p:set>
                                      <p:cBhvr>
                                        <p:cTn id="202" dur="1" fill="hold">
                                          <p:stCondLst>
                                            <p:cond delay="499"/>
                                          </p:stCondLst>
                                        </p:cTn>
                                        <p:tgtEl>
                                          <p:spTgt spid="107"/>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08"/>
                                        </p:tgtEl>
                                      </p:cBhvr>
                                    </p:animEffect>
                                    <p:set>
                                      <p:cBhvr>
                                        <p:cTn id="205" dur="1" fill="hold">
                                          <p:stCondLst>
                                            <p:cond delay="499"/>
                                          </p:stCondLst>
                                        </p:cTn>
                                        <p:tgtEl>
                                          <p:spTgt spid="108"/>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109"/>
                                        </p:tgtEl>
                                      </p:cBhvr>
                                    </p:animEffect>
                                    <p:set>
                                      <p:cBhvr>
                                        <p:cTn id="208" dur="1" fill="hold">
                                          <p:stCondLst>
                                            <p:cond delay="499"/>
                                          </p:stCondLst>
                                        </p:cTn>
                                        <p:tgtEl>
                                          <p:spTgt spid="109"/>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110"/>
                                        </p:tgtEl>
                                      </p:cBhvr>
                                    </p:animEffect>
                                    <p:set>
                                      <p:cBhvr>
                                        <p:cTn id="211" dur="1" fill="hold">
                                          <p:stCondLst>
                                            <p:cond delay="499"/>
                                          </p:stCondLst>
                                        </p:cTn>
                                        <p:tgtEl>
                                          <p:spTgt spid="110"/>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111"/>
                                        </p:tgtEl>
                                      </p:cBhvr>
                                    </p:animEffect>
                                    <p:set>
                                      <p:cBhvr>
                                        <p:cTn id="214" dur="1" fill="hold">
                                          <p:stCondLst>
                                            <p:cond delay="499"/>
                                          </p:stCondLst>
                                        </p:cTn>
                                        <p:tgtEl>
                                          <p:spTgt spid="111"/>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112"/>
                                        </p:tgtEl>
                                      </p:cBhvr>
                                    </p:animEffect>
                                    <p:set>
                                      <p:cBhvr>
                                        <p:cTn id="217" dur="1" fill="hold">
                                          <p:stCondLst>
                                            <p:cond delay="499"/>
                                          </p:stCondLst>
                                        </p:cTn>
                                        <p:tgtEl>
                                          <p:spTgt spid="112"/>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113"/>
                                        </p:tgtEl>
                                      </p:cBhvr>
                                    </p:animEffect>
                                    <p:set>
                                      <p:cBhvr>
                                        <p:cTn id="220" dur="1" fill="hold">
                                          <p:stCondLst>
                                            <p:cond delay="499"/>
                                          </p:stCondLst>
                                        </p:cTn>
                                        <p:tgtEl>
                                          <p:spTgt spid="113"/>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114"/>
                                        </p:tgtEl>
                                      </p:cBhvr>
                                    </p:animEffect>
                                    <p:set>
                                      <p:cBhvr>
                                        <p:cTn id="223" dur="1" fill="hold">
                                          <p:stCondLst>
                                            <p:cond delay="499"/>
                                          </p:stCondLst>
                                        </p:cTn>
                                        <p:tgtEl>
                                          <p:spTgt spid="114"/>
                                        </p:tgtEl>
                                        <p:attrNameLst>
                                          <p:attrName>style.visibility</p:attrName>
                                        </p:attrNameLst>
                                      </p:cBhvr>
                                      <p:to>
                                        <p:strVal val="hidden"/>
                                      </p:to>
                                    </p:set>
                                  </p:childTnLst>
                                </p:cTn>
                              </p:par>
                              <p:par>
                                <p:cTn id="224" presetID="10" presetClass="exit" presetSubtype="0" fill="hold" grpId="2" nodeType="withEffect">
                                  <p:stCondLst>
                                    <p:cond delay="0"/>
                                  </p:stCondLst>
                                  <p:childTnLst>
                                    <p:animEffect transition="out" filter="fade">
                                      <p:cBhvr>
                                        <p:cTn id="225" dur="500"/>
                                        <p:tgtEl>
                                          <p:spTgt spid="115"/>
                                        </p:tgtEl>
                                      </p:cBhvr>
                                    </p:animEffect>
                                    <p:set>
                                      <p:cBhvr>
                                        <p:cTn id="226" dur="1" fill="hold">
                                          <p:stCondLst>
                                            <p:cond delay="49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 grpId="0"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5" grpId="2" animBg="1"/>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8" y="796268"/>
            <a:ext cx="12130576" cy="6061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pic>
        <p:nvPicPr>
          <p:cNvPr id="5122" name="Picture 2" descr="Tổng hợp hình nền powerpoint đẹp mê ly cho máy tí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716" y="1131517"/>
            <a:ext cx="9566175" cy="54229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4D33C5A0-8BED-483B-9D0E-8D891AE83C0B}"/>
              </a:ext>
            </a:extLst>
          </p:cNvPr>
          <p:cNvSpPr>
            <a:spLocks noChangeArrowheads="1"/>
          </p:cNvSpPr>
          <p:nvPr/>
        </p:nvSpPr>
        <p:spPr bwMode="auto">
          <a:xfrm>
            <a:off x="2743201" y="1566862"/>
            <a:ext cx="8271808" cy="61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lnSpc>
                <a:spcPct val="115000"/>
              </a:lnSpc>
              <a:spcBef>
                <a:spcPts val="0"/>
              </a:spcBef>
              <a:spcAft>
                <a:spcPts val="0"/>
              </a:spcAft>
              <a:tabLst>
                <a:tab pos="180330" algn="l"/>
                <a:tab pos="1710583" algn="l"/>
                <a:tab pos="3330367" algn="l"/>
                <a:tab pos="4950787" algn="l"/>
              </a:tabLst>
            </a:pPr>
            <a:r>
              <a:rPr lang="pt-BR" sz="320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a) Chương trình đó thực hiện công việc gì ?</a:t>
            </a:r>
            <a:endParaRPr lang="en-US" sz="32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3">
            <a:extLst>
              <a:ext uri="{FF2B5EF4-FFF2-40B4-BE49-F238E27FC236}">
                <a16:creationId xmlns:a16="http://schemas.microsoft.com/office/drawing/2014/main" id="{681A46B7-4C34-4BB9-80ED-8ABB1001764A}"/>
              </a:ext>
            </a:extLst>
          </p:cNvPr>
          <p:cNvSpPr>
            <a:spLocks noChangeArrowheads="1"/>
          </p:cNvSpPr>
          <p:nvPr/>
        </p:nvSpPr>
        <p:spPr bwMode="auto">
          <a:xfrm>
            <a:off x="-1524000" y="3149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US" sz="1801"/>
          </a:p>
        </p:txBody>
      </p:sp>
      <p:sp>
        <p:nvSpPr>
          <p:cNvPr id="17" name="TextBox 16">
            <a:extLst>
              <a:ext uri="{FF2B5EF4-FFF2-40B4-BE49-F238E27FC236}">
                <a16:creationId xmlns:a16="http://schemas.microsoft.com/office/drawing/2014/main" id="{D5E7CCDE-A32D-4CFC-86CC-6A78EE354716}"/>
              </a:ext>
            </a:extLst>
          </p:cNvPr>
          <p:cNvSpPr txBox="1"/>
          <p:nvPr/>
        </p:nvSpPr>
        <p:spPr>
          <a:xfrm>
            <a:off x="2743201" y="2888974"/>
            <a:ext cx="8402210" cy="2312171"/>
          </a:xfrm>
          <a:prstGeom prst="rect">
            <a:avLst/>
          </a:prstGeom>
          <a:noFill/>
        </p:spPr>
        <p:txBody>
          <a:bodyPr wrap="square">
            <a:spAutoFit/>
          </a:bodyPr>
          <a:lstStyle/>
          <a:p>
            <a:pPr algn="just">
              <a:lnSpc>
                <a:spcPct val="115000"/>
              </a:lnSpc>
              <a:tabLst>
                <a:tab pos="180330" algn="l"/>
                <a:tab pos="1710583" algn="l"/>
                <a:tab pos="3330367" algn="l"/>
                <a:tab pos="4950787" algn="l"/>
              </a:tabLst>
            </a:pPr>
            <a:r>
              <a:rPr lang="pt-BR" sz="3200" dirty="0">
                <a:solidFill>
                  <a:srgbClr val="FF5050"/>
                </a:solidFill>
                <a:latin typeface="Times New Roman" panose="02020603050405020304" pitchFamily="18" charset="0"/>
                <a:ea typeface="Times New Roman" panose="02020603050405020304" pitchFamily="18" charset="0"/>
                <a:cs typeface="Times New Roman" panose="02020603050405020304" pitchFamily="18" charset="0"/>
              </a:rPr>
              <a:t>Nhân vật nói xin chào trong 2 giây, sau đó lặp lại 10 lần việc di chuyển 10 bước nếu chạm biên thì quay lại. Trong quá trình nhân vật di chuyển, chương trình phát âm thanh tiếng trống.</a:t>
            </a:r>
            <a:endParaRPr lang="en-US" sz="3200" dirty="0">
              <a:solidFill>
                <a:srgbClr val="FF505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AE45EDDA-740C-4123-B170-95B235378A41}"/>
              </a:ext>
            </a:extLst>
          </p:cNvPr>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b="8502"/>
          <a:stretch/>
        </p:blipFill>
        <p:spPr bwMode="auto">
          <a:xfrm>
            <a:off x="-1396961" y="-117938"/>
            <a:ext cx="1126490" cy="948690"/>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5ABBD356-F006-49D7-9EF8-62DC6DE87CAA}"/>
              </a:ext>
            </a:extLst>
          </p:cNvPr>
          <p:cNvSpPr/>
          <p:nvPr/>
        </p:nvSpPr>
        <p:spPr>
          <a:xfrm>
            <a:off x="145774" y="-83592"/>
            <a:ext cx="12046225" cy="584775"/>
          </a:xfrm>
          <a:prstGeom prst="rect">
            <a:avLst/>
          </a:prstGeom>
        </p:spPr>
        <p:txBody>
          <a:bodyPr wrap="square">
            <a:spAutoFit/>
          </a:bodyPr>
          <a:lstStyle/>
          <a:p>
            <a:pPr algn="just">
              <a:tabLst>
                <a:tab pos="180330" algn="l"/>
                <a:tab pos="1710583" algn="l"/>
                <a:tab pos="3330367" algn="l"/>
                <a:tab pos="4950787" algn="l"/>
              </a:tabLst>
            </a:pPr>
            <a:r>
              <a:rPr lang="pt-B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Cho chương trình Scratch như Hình 6.16. Hãy trả lời các câu hỏi sau:</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组合 10">
            <a:extLst>
              <a:ext uri="{FF2B5EF4-FFF2-40B4-BE49-F238E27FC236}">
                <a16:creationId xmlns:a16="http://schemas.microsoft.com/office/drawing/2014/main" id="{72A5E703-0132-4F3C-8FE4-2C610D3DCE94}"/>
              </a:ext>
            </a:extLst>
          </p:cNvPr>
          <p:cNvGrpSpPr/>
          <p:nvPr/>
        </p:nvGrpSpPr>
        <p:grpSpPr>
          <a:xfrm>
            <a:off x="563421" y="2811440"/>
            <a:ext cx="1115255" cy="1023582"/>
            <a:chOff x="2067318" y="1810431"/>
            <a:chExt cx="2488836" cy="2293259"/>
          </a:xfrm>
          <a:effectLst>
            <a:outerShdw blurRad="139700" dist="63500" dir="2700000" algn="tl" rotWithShape="0">
              <a:prstClr val="black">
                <a:alpha val="40000"/>
              </a:prstClr>
            </a:outerShdw>
          </a:effectLst>
        </p:grpSpPr>
        <p:sp>
          <p:nvSpPr>
            <p:cNvPr id="20" name="圆角矩形 11">
              <a:extLst>
                <a:ext uri="{FF2B5EF4-FFF2-40B4-BE49-F238E27FC236}">
                  <a16:creationId xmlns:a16="http://schemas.microsoft.com/office/drawing/2014/main" id="{CC629E78-6C0B-4716-8A78-73B36F4DD0DB}"/>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22" name="圆角矩形 12">
              <a:extLst>
                <a:ext uri="{FF2B5EF4-FFF2-40B4-BE49-F238E27FC236}">
                  <a16:creationId xmlns:a16="http://schemas.microsoft.com/office/drawing/2014/main" id="{72F17024-77CA-4600-987E-5047E46B8E39}"/>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pic>
        <p:nvPicPr>
          <p:cNvPr id="26" name="Picture 25" descr="A picture containing toy, doll&#10;&#10;Description automatically generated">
            <a:extLst>
              <a:ext uri="{FF2B5EF4-FFF2-40B4-BE49-F238E27FC236}">
                <a16:creationId xmlns:a16="http://schemas.microsoft.com/office/drawing/2014/main" id="{E8FCDC5E-BB5D-44BC-BFF9-4D9AC4668F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821" y="2679860"/>
            <a:ext cx="1021597" cy="1021597"/>
          </a:xfrm>
          <a:prstGeom prst="rect">
            <a:avLst/>
          </a:prstGeom>
        </p:spPr>
      </p:pic>
    </p:spTree>
    <p:extLst>
      <p:ext uri="{BB962C8B-B14F-4D97-AF65-F5344CB8AC3E}">
        <p14:creationId xmlns:p14="http://schemas.microsoft.com/office/powerpoint/2010/main" val="21650311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4" presetClass="entr" presetSubtype="1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anim calcmode="lin" valueType="num">
                                      <p:cBhvr>
                                        <p:cTn id="17" dur="2000" fill="hold"/>
                                        <p:tgtEl>
                                          <p:spTgt spid="19"/>
                                        </p:tgtEl>
                                        <p:attrNameLst>
                                          <p:attrName>ppt_w</p:attrName>
                                        </p:attrNameLst>
                                      </p:cBhvr>
                                      <p:tavLst>
                                        <p:tav tm="0" fmla="#ppt_w*sin(2.5*pi*$)">
                                          <p:val>
                                            <p:fltVal val="0"/>
                                          </p:val>
                                        </p:tav>
                                        <p:tav tm="100000">
                                          <p:val>
                                            <p:fltVal val="1"/>
                                          </p:val>
                                        </p:tav>
                                      </p:tavLst>
                                    </p:anim>
                                    <p:anim calcmode="lin" valueType="num">
                                      <p:cBhvr>
                                        <p:cTn id="1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8" y="796268"/>
            <a:ext cx="12130576" cy="6061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pic>
        <p:nvPicPr>
          <p:cNvPr id="5122" name="Picture 2" descr="Tổng hợp hình nền powerpoint đẹp mê ly cho máy tí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986" y="1079714"/>
            <a:ext cx="9590336" cy="54229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4D33C5A0-8BED-483B-9D0E-8D891AE83C0B}"/>
              </a:ext>
            </a:extLst>
          </p:cNvPr>
          <p:cNvSpPr>
            <a:spLocks noChangeArrowheads="1"/>
          </p:cNvSpPr>
          <p:nvPr/>
        </p:nvSpPr>
        <p:spPr bwMode="auto">
          <a:xfrm>
            <a:off x="2716696" y="1523767"/>
            <a:ext cx="8498004" cy="138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r>
              <a:rPr lang="pt-BR" sz="2800" dirty="0">
                <a:solidFill>
                  <a:srgbClr val="3333FF"/>
                </a:solidFill>
                <a:latin typeface="Times New Roman" panose="02020603050405020304" pitchFamily="18" charset="0"/>
                <a:ea typeface="Times New Roman" panose="02020603050405020304" pitchFamily="18" charset="0"/>
              </a:rPr>
              <a:t>b) Các cấu trúc điều khiển tuần tự, rẽ nhánh và lặp có được sử dụng trong chương trình không ? Hãy nêu các câu lệnh trong chương trình thể hiện cấu trúc</a:t>
            </a:r>
          </a:p>
        </p:txBody>
      </p:sp>
      <p:sp>
        <p:nvSpPr>
          <p:cNvPr id="6" name="Rectangle 3">
            <a:extLst>
              <a:ext uri="{FF2B5EF4-FFF2-40B4-BE49-F238E27FC236}">
                <a16:creationId xmlns:a16="http://schemas.microsoft.com/office/drawing/2014/main" id="{681A46B7-4C34-4BB9-80ED-8ABB1001764A}"/>
              </a:ext>
            </a:extLst>
          </p:cNvPr>
          <p:cNvSpPr>
            <a:spLocks noChangeArrowheads="1"/>
          </p:cNvSpPr>
          <p:nvPr/>
        </p:nvSpPr>
        <p:spPr bwMode="auto">
          <a:xfrm>
            <a:off x="-1524000" y="3149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US" sz="1801"/>
          </a:p>
        </p:txBody>
      </p:sp>
      <p:graphicFrame>
        <p:nvGraphicFramePr>
          <p:cNvPr id="4" name="Table 3">
            <a:extLst>
              <a:ext uri="{FF2B5EF4-FFF2-40B4-BE49-F238E27FC236}">
                <a16:creationId xmlns:a16="http://schemas.microsoft.com/office/drawing/2014/main" id="{FD3C6912-43C6-4CF8-97BC-F3861C07C98A}"/>
              </a:ext>
            </a:extLst>
          </p:cNvPr>
          <p:cNvGraphicFramePr>
            <a:graphicFrameLocks noGrp="1"/>
          </p:cNvGraphicFramePr>
          <p:nvPr>
            <p:extLst>
              <p:ext uri="{D42A27DB-BD31-4B8C-83A1-F6EECF244321}">
                <p14:modId xmlns:p14="http://schemas.microsoft.com/office/powerpoint/2010/main" val="58844685"/>
              </p:ext>
            </p:extLst>
          </p:nvPr>
        </p:nvGraphicFramePr>
        <p:xfrm>
          <a:off x="2716696" y="2894115"/>
          <a:ext cx="8375374" cy="3050757"/>
        </p:xfrm>
        <a:graphic>
          <a:graphicData uri="http://schemas.openxmlformats.org/drawingml/2006/table">
            <a:tbl>
              <a:tblPr firstRow="1" firstCol="1" bandRow="1">
                <a:tableStyleId>{5C22544A-7EE6-4342-B048-85BDC9FD1C3A}</a:tableStyleId>
              </a:tblPr>
              <a:tblGrid>
                <a:gridCol w="3816626">
                  <a:extLst>
                    <a:ext uri="{9D8B030D-6E8A-4147-A177-3AD203B41FA5}">
                      <a16:colId xmlns:a16="http://schemas.microsoft.com/office/drawing/2014/main" val="2504081104"/>
                    </a:ext>
                  </a:extLst>
                </a:gridCol>
                <a:gridCol w="4558748">
                  <a:extLst>
                    <a:ext uri="{9D8B030D-6E8A-4147-A177-3AD203B41FA5}">
                      <a16:colId xmlns:a16="http://schemas.microsoft.com/office/drawing/2014/main" val="4026568503"/>
                    </a:ext>
                  </a:extLst>
                </a:gridCol>
              </a:tblGrid>
              <a:tr h="1379945">
                <a:tc>
                  <a:txBody>
                    <a:bodyPr/>
                    <a:lstStyle/>
                    <a:p>
                      <a:pPr marL="0" marR="0" algn="just">
                        <a:lnSpc>
                          <a:spcPct val="115000"/>
                        </a:lnSpc>
                        <a:spcBef>
                          <a:spcPts val="0"/>
                        </a:spcBef>
                        <a:spcAft>
                          <a:spcPts val="0"/>
                        </a:spcAft>
                        <a:tabLst>
                          <a:tab pos="180340" algn="l"/>
                          <a:tab pos="1710690" algn="l"/>
                          <a:tab pos="3330575" algn="l"/>
                          <a:tab pos="4951095" algn="l"/>
                        </a:tabLst>
                      </a:pPr>
                      <a:r>
                        <a:rPr lang="en-US" sz="2800" dirty="0" err="1">
                          <a:solidFill>
                            <a:srgbClr val="FF0000"/>
                          </a:solidFill>
                          <a:effectLst/>
                          <a:latin typeface="Times New Roman" panose="02020603050405020304" pitchFamily="18" charset="0"/>
                          <a:cs typeface="Times New Roman" panose="02020603050405020304" pitchFamily="18" charset="0"/>
                        </a:rPr>
                        <a:t>Cấu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trúc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tuần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tự</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được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thể</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hiện</a:t>
                      </a:r>
                      <a:r>
                        <a:rPr lang="en-US" sz="2800" dirty="0">
                          <a:solidFill>
                            <a:srgbClr val="FF0000"/>
                          </a:solidFill>
                          <a:effectLst/>
                          <a:latin typeface="Times New Roman" panose="02020603050405020304" pitchFamily="18" charset="0"/>
                          <a:cs typeface="Times New Roman" panose="02020603050405020304" pitchFamily="18" charset="0"/>
                        </a:rPr>
                        <a:t> ở </a:t>
                      </a:r>
                      <a:r>
                        <a:rPr lang="en-US" sz="2800" dirty="0" err="1">
                          <a:solidFill>
                            <a:srgbClr val="FF0000"/>
                          </a:solidFill>
                          <a:effectLst/>
                          <a:latin typeface="Times New Roman" panose="02020603050405020304" pitchFamily="18" charset="0"/>
                          <a:cs typeface="Times New Roman" panose="02020603050405020304" pitchFamily="18" charset="0"/>
                        </a:rPr>
                        <a:t>việc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thực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hiện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lần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lượt</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các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lệnh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trên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xuống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dưới</a:t>
                      </a:r>
                      <a:r>
                        <a:rPr lang="en-US" sz="2800" dirty="0">
                          <a:solidFill>
                            <a:srgbClr val="FF0000"/>
                          </a:solidFill>
                          <a:effectLst/>
                          <a:latin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tabLst>
                          <a:tab pos="180340" algn="l"/>
                          <a:tab pos="1710690" algn="l"/>
                          <a:tab pos="3330575" algn="l"/>
                          <a:tab pos="4951095" algn="l"/>
                        </a:tabLst>
                      </a:pPr>
                      <a:r>
                        <a:rPr lang="en-US" sz="2800" dirty="0" err="1">
                          <a:solidFill>
                            <a:srgbClr val="3333FF"/>
                          </a:solidFill>
                          <a:effectLst/>
                          <a:latin typeface="Times New Roman" panose="02020603050405020304" pitchFamily="18" charset="0"/>
                          <a:cs typeface="Times New Roman" panose="02020603050405020304" pitchFamily="18" charset="0"/>
                        </a:rPr>
                        <a:t>Ví</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dụ</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nhân</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vật</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nói</a:t>
                      </a:r>
                      <a:r>
                        <a:rPr lang="en-US" sz="2800" dirty="0">
                          <a:solidFill>
                            <a:srgbClr val="3333FF"/>
                          </a:solidFill>
                          <a:effectLst/>
                          <a:latin typeface="Times New Roman" panose="02020603050405020304" pitchFamily="18" charset="0"/>
                          <a:cs typeface="Times New Roman" panose="02020603050405020304" pitchFamily="18" charset="0"/>
                        </a:rPr>
                        <a:t> "Xin </a:t>
                      </a:r>
                      <a:r>
                        <a:rPr lang="en-US" sz="2800" dirty="0" err="1">
                          <a:solidFill>
                            <a:srgbClr val="3333FF"/>
                          </a:solidFill>
                          <a:effectLst/>
                          <a:latin typeface="Times New Roman" panose="02020603050405020304" pitchFamily="18" charset="0"/>
                          <a:cs typeface="Times New Roman" panose="02020603050405020304" pitchFamily="18" charset="0"/>
                        </a:rPr>
                        <a:t>chào</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sau</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đó</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mới</a:t>
                      </a:r>
                      <a:r>
                        <a:rPr lang="en-US" sz="2800" dirty="0">
                          <a:solidFill>
                            <a:srgbClr val="3333FF"/>
                          </a:solidFill>
                          <a:effectLst/>
                          <a:latin typeface="Times New Roman" panose="02020603050405020304" pitchFamily="18" charset="0"/>
                          <a:cs typeface="Times New Roman" panose="02020603050405020304" pitchFamily="18" charset="0"/>
                        </a:rPr>
                        <a:t> di </a:t>
                      </a:r>
                      <a:r>
                        <a:rPr lang="en-US" sz="2800" dirty="0" err="1">
                          <a:solidFill>
                            <a:srgbClr val="3333FF"/>
                          </a:solidFill>
                          <a:effectLst/>
                          <a:latin typeface="Times New Roman" panose="02020603050405020304" pitchFamily="18" charset="0"/>
                          <a:cs typeface="Times New Roman" panose="02020603050405020304" pitchFamily="18" charset="0"/>
                        </a:rPr>
                        <a:t>chuyển</a:t>
                      </a:r>
                      <a:r>
                        <a:rPr lang="en-US" sz="2800" dirty="0">
                          <a:solidFill>
                            <a:srgbClr val="3333FF"/>
                          </a:solidFill>
                          <a:effectLst/>
                          <a:latin typeface="Times New Roman" panose="02020603050405020304" pitchFamily="18" charset="0"/>
                          <a:cs typeface="Times New Roman" panose="02020603050405020304" pitchFamily="18" charset="0"/>
                        </a:rPr>
                        <a:t>.</a:t>
                      </a:r>
                      <a:endParaRPr lang="en-US" sz="28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770332"/>
                  </a:ext>
                </a:extLst>
              </a:tr>
              <a:tr h="675857">
                <a:tc>
                  <a:txBody>
                    <a:bodyPr/>
                    <a:lstStyle/>
                    <a:p>
                      <a:pPr marL="0" marR="0" algn="just">
                        <a:lnSpc>
                          <a:spcPct val="115000"/>
                        </a:lnSpc>
                        <a:spcBef>
                          <a:spcPts val="0"/>
                        </a:spcBef>
                        <a:spcAft>
                          <a:spcPts val="0"/>
                        </a:spcAft>
                        <a:tabLst>
                          <a:tab pos="180340" algn="l"/>
                          <a:tab pos="1710690" algn="l"/>
                          <a:tab pos="3330575" algn="l"/>
                          <a:tab pos="4951095" algn="l"/>
                        </a:tabLst>
                      </a:pPr>
                      <a:r>
                        <a:rPr lang="en-US" sz="2800" dirty="0" err="1">
                          <a:solidFill>
                            <a:srgbClr val="FF0000"/>
                          </a:solidFill>
                          <a:effectLst/>
                          <a:latin typeface="Times New Roman" panose="02020603050405020304" pitchFamily="18" charset="0"/>
                          <a:cs typeface="Times New Roman" panose="02020603050405020304" pitchFamily="18" charset="0"/>
                        </a:rPr>
                        <a:t>Cấu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trúc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rẽ</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nhánh</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tabLst>
                          <a:tab pos="180340" algn="l"/>
                          <a:tab pos="1710690" algn="l"/>
                          <a:tab pos="3330575" algn="l"/>
                          <a:tab pos="4951095" algn="l"/>
                        </a:tabLst>
                      </a:pPr>
                      <a:r>
                        <a:rPr lang="en-US" sz="2800" dirty="0" err="1">
                          <a:solidFill>
                            <a:srgbClr val="3333FF"/>
                          </a:solidFill>
                          <a:effectLst/>
                          <a:latin typeface="Times New Roman" panose="02020603050405020304" pitchFamily="18" charset="0"/>
                          <a:cs typeface="Times New Roman" panose="02020603050405020304" pitchFamily="18" charset="0"/>
                        </a:rPr>
                        <a:t>Lệnh</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nếu</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chạm</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biên</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bật</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lại</a:t>
                      </a:r>
                      <a:r>
                        <a:rPr lang="en-US" sz="2800" dirty="0">
                          <a:solidFill>
                            <a:srgbClr val="3333FF"/>
                          </a:solidFill>
                          <a:effectLst/>
                          <a:latin typeface="Times New Roman" panose="02020603050405020304" pitchFamily="18" charset="0"/>
                          <a:cs typeface="Times New Roman" panose="02020603050405020304" pitchFamily="18" charset="0"/>
                        </a:rPr>
                        <a:t>".</a:t>
                      </a:r>
                      <a:endParaRPr lang="en-US" sz="28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4597726"/>
                  </a:ext>
                </a:extLst>
              </a:tr>
              <a:tr h="400786">
                <a:tc>
                  <a:txBody>
                    <a:bodyPr/>
                    <a:lstStyle/>
                    <a:p>
                      <a:pPr marL="0" marR="0" algn="just">
                        <a:lnSpc>
                          <a:spcPct val="115000"/>
                        </a:lnSpc>
                        <a:spcBef>
                          <a:spcPts val="0"/>
                        </a:spcBef>
                        <a:spcAft>
                          <a:spcPts val="0"/>
                        </a:spcAft>
                        <a:tabLst>
                          <a:tab pos="180340" algn="l"/>
                          <a:tab pos="1710690" algn="l"/>
                          <a:tab pos="3330575" algn="l"/>
                          <a:tab pos="4951095" algn="l"/>
                        </a:tabLst>
                      </a:pPr>
                      <a:r>
                        <a:rPr lang="en-US" sz="2800">
                          <a:solidFill>
                            <a:srgbClr val="FF0000"/>
                          </a:solidFill>
                          <a:effectLst/>
                          <a:latin typeface="Times New Roman" panose="02020603050405020304" pitchFamily="18" charset="0"/>
                          <a:cs typeface="Times New Roman" panose="02020603050405020304" pitchFamily="18" charset="0"/>
                        </a:rPr>
                        <a:t>Cấu trúc lặp</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tabLst>
                          <a:tab pos="180340" algn="l"/>
                          <a:tab pos="1710690" algn="l"/>
                          <a:tab pos="3330575" algn="l"/>
                          <a:tab pos="4951095" algn="l"/>
                        </a:tabLst>
                      </a:pPr>
                      <a:r>
                        <a:rPr lang="en-US" sz="2800" dirty="0" err="1">
                          <a:solidFill>
                            <a:srgbClr val="3333FF"/>
                          </a:solidFill>
                          <a:effectLst/>
                          <a:latin typeface="Times New Roman" panose="02020603050405020304" pitchFamily="18" charset="0"/>
                          <a:cs typeface="Times New Roman" panose="02020603050405020304" pitchFamily="18" charset="0"/>
                        </a:rPr>
                        <a:t>Lặp</a:t>
                      </a:r>
                      <a:r>
                        <a:rPr lang="en-US" sz="2800" dirty="0">
                          <a:solidFill>
                            <a:srgbClr val="3333FF"/>
                          </a:solidFill>
                          <a:effectLst/>
                          <a:latin typeface="Times New Roman" panose="02020603050405020304" pitchFamily="18" charset="0"/>
                          <a:cs typeface="Times New Roman" panose="02020603050405020304" pitchFamily="18" charset="0"/>
                        </a:rPr>
                        <a:t> </a:t>
                      </a:r>
                      <a:r>
                        <a:rPr lang="en-US" sz="2800" dirty="0" err="1">
                          <a:solidFill>
                            <a:srgbClr val="3333FF"/>
                          </a:solidFill>
                          <a:effectLst/>
                          <a:latin typeface="Times New Roman" panose="02020603050405020304" pitchFamily="18" charset="0"/>
                          <a:cs typeface="Times New Roman" panose="02020603050405020304" pitchFamily="18" charset="0"/>
                        </a:rPr>
                        <a:t>lại</a:t>
                      </a:r>
                      <a:r>
                        <a:rPr lang="en-US" sz="2800" dirty="0">
                          <a:solidFill>
                            <a:srgbClr val="3333FF"/>
                          </a:solidFill>
                          <a:effectLst/>
                          <a:latin typeface="Times New Roman" panose="02020603050405020304" pitchFamily="18" charset="0"/>
                          <a:cs typeface="Times New Roman" panose="02020603050405020304" pitchFamily="18" charset="0"/>
                        </a:rPr>
                        <a:t> 10 </a:t>
                      </a:r>
                      <a:r>
                        <a:rPr lang="en-US" sz="2800" dirty="0" err="1">
                          <a:solidFill>
                            <a:srgbClr val="3333FF"/>
                          </a:solidFill>
                          <a:effectLst/>
                          <a:latin typeface="Times New Roman" panose="02020603050405020304" pitchFamily="18" charset="0"/>
                          <a:cs typeface="Times New Roman" panose="02020603050405020304" pitchFamily="18" charset="0"/>
                        </a:rPr>
                        <a:t>lần</a:t>
                      </a:r>
                      <a:r>
                        <a:rPr lang="en-US" sz="2800" dirty="0">
                          <a:solidFill>
                            <a:srgbClr val="3333FF"/>
                          </a:solidFill>
                          <a:effectLst/>
                          <a:latin typeface="Times New Roman" panose="02020603050405020304" pitchFamily="18" charset="0"/>
                          <a:cs typeface="Times New Roman" panose="02020603050405020304" pitchFamily="18" charset="0"/>
                        </a:rPr>
                        <a:t>.</a:t>
                      </a:r>
                      <a:endParaRPr lang="en-US" sz="28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8527635"/>
                  </a:ext>
                </a:extLst>
              </a:tr>
            </a:tbl>
          </a:graphicData>
        </a:graphic>
      </p:graphicFrame>
      <p:pic>
        <p:nvPicPr>
          <p:cNvPr id="16" name="Picture 15">
            <a:extLst>
              <a:ext uri="{FF2B5EF4-FFF2-40B4-BE49-F238E27FC236}">
                <a16:creationId xmlns:a16="http://schemas.microsoft.com/office/drawing/2014/main" id="{D0EEE27A-1F9A-4FC2-AC89-FB5CD7810489}"/>
              </a:ext>
            </a:extLst>
          </p:cNvPr>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b="8502"/>
          <a:stretch/>
        </p:blipFill>
        <p:spPr bwMode="auto">
          <a:xfrm>
            <a:off x="-1396961" y="-117938"/>
            <a:ext cx="1126490" cy="948690"/>
          </a:xfrm>
          <a:prstGeom prst="rect">
            <a:avLst/>
          </a:prstGeom>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0C71A9AD-451F-4C70-997F-CF78C78D90F3}"/>
              </a:ext>
            </a:extLst>
          </p:cNvPr>
          <p:cNvSpPr/>
          <p:nvPr/>
        </p:nvSpPr>
        <p:spPr>
          <a:xfrm>
            <a:off x="-92765" y="-83592"/>
            <a:ext cx="12246689" cy="584775"/>
          </a:xfrm>
          <a:prstGeom prst="rect">
            <a:avLst/>
          </a:prstGeom>
        </p:spPr>
        <p:txBody>
          <a:bodyPr wrap="square">
            <a:spAutoFit/>
          </a:bodyPr>
          <a:lstStyle/>
          <a:p>
            <a:pPr algn="just">
              <a:tabLst>
                <a:tab pos="180330" algn="l"/>
                <a:tab pos="1710583" algn="l"/>
                <a:tab pos="3330367" algn="l"/>
                <a:tab pos="4950787" algn="l"/>
              </a:tabLst>
            </a:pPr>
            <a:r>
              <a:rPr lang="pt-BR" sz="32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Cho chương trình Scratch như Hình 6.16. Hãy trả lời các câu hỏi sau:</a:t>
            </a:r>
            <a:endPar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8" name="组合 10">
            <a:extLst>
              <a:ext uri="{FF2B5EF4-FFF2-40B4-BE49-F238E27FC236}">
                <a16:creationId xmlns:a16="http://schemas.microsoft.com/office/drawing/2014/main" id="{11D7D99E-9A94-4749-BC5C-A35A277305CC}"/>
              </a:ext>
            </a:extLst>
          </p:cNvPr>
          <p:cNvGrpSpPr/>
          <p:nvPr/>
        </p:nvGrpSpPr>
        <p:grpSpPr>
          <a:xfrm>
            <a:off x="563421" y="2811440"/>
            <a:ext cx="1115255" cy="1023582"/>
            <a:chOff x="2067318" y="1810431"/>
            <a:chExt cx="2488836" cy="2293259"/>
          </a:xfrm>
          <a:effectLst>
            <a:outerShdw blurRad="139700" dist="63500" dir="2700000" algn="tl" rotWithShape="0">
              <a:prstClr val="black">
                <a:alpha val="40000"/>
              </a:prstClr>
            </a:outerShdw>
          </a:effectLst>
        </p:grpSpPr>
        <p:sp>
          <p:nvSpPr>
            <p:cNvPr id="19" name="圆角矩形 11">
              <a:extLst>
                <a:ext uri="{FF2B5EF4-FFF2-40B4-BE49-F238E27FC236}">
                  <a16:creationId xmlns:a16="http://schemas.microsoft.com/office/drawing/2014/main" id="{D1CD5687-E452-46C1-A4AC-9F8F11658A7C}"/>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20" name="圆角矩形 12">
              <a:extLst>
                <a:ext uri="{FF2B5EF4-FFF2-40B4-BE49-F238E27FC236}">
                  <a16:creationId xmlns:a16="http://schemas.microsoft.com/office/drawing/2014/main" id="{CF83BAFA-807C-4502-BEFD-FDC48754E3FE}"/>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pic>
        <p:nvPicPr>
          <p:cNvPr id="22" name="Picture 21" descr="A picture containing toy, doll&#10;&#10;Description automatically generated">
            <a:extLst>
              <a:ext uri="{FF2B5EF4-FFF2-40B4-BE49-F238E27FC236}">
                <a16:creationId xmlns:a16="http://schemas.microsoft.com/office/drawing/2014/main" id="{6A46E100-B931-4F1C-93DF-468F58A608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821" y="2679860"/>
            <a:ext cx="1021597" cy="1021597"/>
          </a:xfrm>
          <a:prstGeom prst="rect">
            <a:avLst/>
          </a:prstGeom>
        </p:spPr>
      </p:pic>
    </p:spTree>
    <p:extLst>
      <p:ext uri="{BB962C8B-B14F-4D97-AF65-F5344CB8AC3E}">
        <p14:creationId xmlns:p14="http://schemas.microsoft.com/office/powerpoint/2010/main" val="7273604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4" presetClass="entr" presetSubtype="1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anim calcmode="lin" valueType="num">
                                      <p:cBhvr>
                                        <p:cTn id="17" dur="2000" fill="hold"/>
                                        <p:tgtEl>
                                          <p:spTgt spid="18"/>
                                        </p:tgtEl>
                                        <p:attrNameLst>
                                          <p:attrName>ppt_w</p:attrName>
                                        </p:attrNameLst>
                                      </p:cBhvr>
                                      <p:tavLst>
                                        <p:tav tm="0" fmla="#ppt_w*sin(2.5*pi*$)">
                                          <p:val>
                                            <p:fltVal val="0"/>
                                          </p:val>
                                        </p:tav>
                                        <p:tav tm="100000">
                                          <p:val>
                                            <p:fltVal val="1"/>
                                          </p:val>
                                        </p:tav>
                                      </p:tavLst>
                                    </p:anim>
                                    <p:anim calcmode="lin" valueType="num">
                                      <p:cBhvr>
                                        <p:cTn id="18"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0281" y="4839003"/>
            <a:ext cx="3897221" cy="923460"/>
          </a:xfrm>
          <a:prstGeom prst="rect">
            <a:avLst/>
          </a:prstGeom>
          <a:noFill/>
        </p:spPr>
        <p:txBody>
          <a:bodyPr wrap="none" lIns="91440" tIns="45721" rIns="91440" bIns="45721">
            <a:spAutoFit/>
          </a:bodyPr>
          <a:lstStyle/>
          <a:p>
            <a:pPr algn="ctr"/>
            <a:r>
              <a:rPr lang="en-US" sz="5401"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5124" name="Picture 4" descr="5 tuyệt chiêu luyện nói tiếng Anh cho học sinh tiểu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186" y="280708"/>
            <a:ext cx="7645401" cy="400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2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3" y="-2"/>
            <a:ext cx="12169803" cy="68580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637492" y="3122618"/>
            <a:ext cx="2834721" cy="2575364"/>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1218728">
                <a:defRPr/>
              </a:pPr>
              <a:endParaRPr lang="zh-CN" altLang="en-US" sz="19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9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1" name="组合 10"/>
          <p:cNvGrpSpPr/>
          <p:nvPr/>
        </p:nvGrpSpPr>
        <p:grpSpPr>
          <a:xfrm>
            <a:off x="8361360" y="2911061"/>
            <a:ext cx="2994005" cy="2740919"/>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999"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4" name="组合 13"/>
          <p:cNvGrpSpPr/>
          <p:nvPr/>
        </p:nvGrpSpPr>
        <p:grpSpPr>
          <a:xfrm>
            <a:off x="4355403" y="3104335"/>
            <a:ext cx="2909500" cy="2639479"/>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1218728">
                <a:defRPr/>
              </a:pPr>
              <a:endParaRPr lang="zh-CN" altLang="en-US" sz="19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9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sp>
        <p:nvSpPr>
          <p:cNvPr id="3" name="TextBox 2"/>
          <p:cNvSpPr txBox="1"/>
          <p:nvPr/>
        </p:nvSpPr>
        <p:spPr>
          <a:xfrm>
            <a:off x="1389782" y="69666"/>
            <a:ext cx="2058577" cy="666657"/>
          </a:xfrm>
          <a:prstGeom prst="rect">
            <a:avLst/>
          </a:prstGeom>
          <a:noFill/>
        </p:spPr>
        <p:txBody>
          <a:bodyPr wrap="none" rtlCol="0">
            <a:spAutoFit/>
          </a:bodyPr>
          <a:lstStyle/>
          <a:p>
            <a:pPr defTabSz="1218728">
              <a:defRPr/>
            </a:pPr>
            <a:r>
              <a:rPr lang="en-US" sz="3732" i="1" dirty="0" err="1">
                <a:solidFill>
                  <a:srgbClr val="FF0000"/>
                </a:solidFill>
                <a:latin typeface="Times New Roman" panose="02020603050405020304" pitchFamily="18" charset="0"/>
                <a:cs typeface="Times New Roman" panose="02020603050405020304" pitchFamily="18" charset="0"/>
              </a:rPr>
              <a:t>Chú</a:t>
            </a:r>
            <a:r>
              <a:rPr lang="en-US" sz="3732" i="1" dirty="0">
                <a:solidFill>
                  <a:srgbClr val="FF0000"/>
                </a:solidFill>
                <a:latin typeface="Times New Roman" panose="02020603050405020304" pitchFamily="18" charset="0"/>
                <a:cs typeface="Times New Roman" panose="02020603050405020304" pitchFamily="18" charset="0"/>
              </a:rPr>
              <a:t> </a:t>
            </a:r>
            <a:r>
              <a:rPr lang="en-US" sz="3732" i="1" dirty="0" err="1">
                <a:solidFill>
                  <a:srgbClr val="FF0000"/>
                </a:solidFill>
                <a:latin typeface="Times New Roman" panose="02020603050405020304" pitchFamily="18" charset="0"/>
                <a:cs typeface="Times New Roman" panose="02020603050405020304" pitchFamily="18" charset="0"/>
              </a:rPr>
              <a:t>thích</a:t>
            </a:r>
            <a:endParaRPr lang="en-US" sz="3732" i="1" dirty="0">
              <a:solidFill>
                <a:srgbClr val="FF0000"/>
              </a:solidFill>
              <a:latin typeface="Times New Roman" panose="02020603050405020304" pitchFamily="18" charset="0"/>
              <a:cs typeface="Times New Roman" panose="02020603050405020304" pitchFamily="18" charset="0"/>
            </a:endParaRPr>
          </a:p>
        </p:txBody>
      </p:sp>
      <p:pic>
        <p:nvPicPr>
          <p:cNvPr id="18" name="Picture 4" descr="Trẻ Em, Học Tập, Học Bài, Giáo Dục, Tải hình PNG 109 - Free.Vector6.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8179" y="2200929"/>
            <a:ext cx="3516756" cy="308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511" y="3076800"/>
            <a:ext cx="2665601" cy="26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0442" y="2576311"/>
            <a:ext cx="2568095" cy="2568095"/>
          </a:xfrm>
          <a:prstGeom prst="rect">
            <a:avLst/>
          </a:prstGeom>
        </p:spPr>
      </p:pic>
      <p:sp>
        <p:nvSpPr>
          <p:cNvPr id="7" name="Cloud Callout 6"/>
          <p:cNvSpPr/>
          <p:nvPr/>
        </p:nvSpPr>
        <p:spPr>
          <a:xfrm>
            <a:off x="1046854" y="710127"/>
            <a:ext cx="3503308" cy="1681790"/>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err="1">
                <a:solidFill>
                  <a:srgbClr val="0000FF"/>
                </a:solidFill>
                <a:latin typeface="Times New Roman" panose="02020603050405020304" pitchFamily="18" charset="0"/>
                <a:cs typeface="Times New Roman" panose="02020603050405020304" pitchFamily="18" charset="0"/>
              </a:rPr>
              <a:t>Hoạt</a:t>
            </a:r>
            <a:r>
              <a:rPr lang="en-US" sz="3467" dirty="0">
                <a:solidFill>
                  <a:srgbClr val="0000FF"/>
                </a:solidFill>
                <a:latin typeface="Times New Roman" panose="02020603050405020304" pitchFamily="18" charset="0"/>
                <a:cs typeface="Times New Roman" panose="02020603050405020304" pitchFamily="18" charset="0"/>
              </a:rPr>
              <a:t> </a:t>
            </a:r>
            <a:r>
              <a:rPr lang="en-US" sz="3467" dirty="0" err="1">
                <a:solidFill>
                  <a:srgbClr val="0000FF"/>
                </a:solidFill>
                <a:latin typeface="Times New Roman" panose="02020603050405020304" pitchFamily="18" charset="0"/>
                <a:cs typeface="Times New Roman" panose="02020603050405020304" pitchFamily="18" charset="0"/>
              </a:rPr>
              <a:t>động</a:t>
            </a:r>
            <a:r>
              <a:rPr lang="en-US" sz="3467" dirty="0">
                <a:solidFill>
                  <a:srgbClr val="0000FF"/>
                </a:solidFill>
                <a:latin typeface="Times New Roman" panose="02020603050405020304" pitchFamily="18" charset="0"/>
                <a:cs typeface="Times New Roman" panose="02020603050405020304" pitchFamily="18" charset="0"/>
              </a:rPr>
              <a:t> </a:t>
            </a:r>
            <a:r>
              <a:rPr lang="en-US" sz="3467" dirty="0" err="1">
                <a:solidFill>
                  <a:srgbClr val="0000FF"/>
                </a:solidFill>
                <a:latin typeface="Times New Roman" panose="02020603050405020304" pitchFamily="18" charset="0"/>
                <a:cs typeface="Times New Roman" panose="02020603050405020304" pitchFamily="18" charset="0"/>
              </a:rPr>
              <a:t>cá</a:t>
            </a:r>
            <a:r>
              <a:rPr lang="en-US" sz="3467" dirty="0">
                <a:solidFill>
                  <a:srgbClr val="0000FF"/>
                </a:solidFill>
                <a:latin typeface="Times New Roman" panose="02020603050405020304" pitchFamily="18" charset="0"/>
                <a:cs typeface="Times New Roman" panose="02020603050405020304" pitchFamily="18" charset="0"/>
              </a:rPr>
              <a:t> </a:t>
            </a:r>
            <a:r>
              <a:rPr lang="en-US" sz="3467" dirty="0" err="1">
                <a:solidFill>
                  <a:srgbClr val="0000FF"/>
                </a:solidFill>
                <a:latin typeface="Times New Roman" panose="02020603050405020304" pitchFamily="18" charset="0"/>
                <a:cs typeface="Times New Roman" panose="02020603050405020304" pitchFamily="18" charset="0"/>
              </a:rPr>
              <a:t>nhân</a:t>
            </a:r>
            <a:endParaRPr lang="en-US" sz="3467" dirty="0">
              <a:solidFill>
                <a:srgbClr val="0000FF"/>
              </a:solidFill>
              <a:latin typeface="Times New Roman" panose="02020603050405020304" pitchFamily="18" charset="0"/>
              <a:cs typeface="Times New Roman" panose="02020603050405020304" pitchFamily="18" charset="0"/>
            </a:endParaRPr>
          </a:p>
        </p:txBody>
      </p:sp>
      <p:sp>
        <p:nvSpPr>
          <p:cNvPr id="30" name="Cloud Callout 29"/>
          <p:cNvSpPr/>
          <p:nvPr/>
        </p:nvSpPr>
        <p:spPr>
          <a:xfrm>
            <a:off x="4902023" y="614635"/>
            <a:ext cx="3503308" cy="1681791"/>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err="1">
                <a:solidFill>
                  <a:srgbClr val="0000FF"/>
                </a:solidFill>
                <a:latin typeface="Times New Roman" panose="02020603050405020304" pitchFamily="18" charset="0"/>
                <a:cs typeface="Times New Roman" panose="02020603050405020304" pitchFamily="18" charset="0"/>
              </a:rPr>
              <a:t>Hoạt</a:t>
            </a:r>
            <a:r>
              <a:rPr lang="en-US" sz="3467" dirty="0">
                <a:solidFill>
                  <a:srgbClr val="0000FF"/>
                </a:solidFill>
                <a:latin typeface="Times New Roman" panose="02020603050405020304" pitchFamily="18" charset="0"/>
                <a:cs typeface="Times New Roman" panose="02020603050405020304" pitchFamily="18" charset="0"/>
              </a:rPr>
              <a:t> </a:t>
            </a:r>
            <a:r>
              <a:rPr lang="en-US" sz="3467" dirty="0" err="1">
                <a:solidFill>
                  <a:srgbClr val="0000FF"/>
                </a:solidFill>
                <a:latin typeface="Times New Roman" panose="02020603050405020304" pitchFamily="18" charset="0"/>
                <a:cs typeface="Times New Roman" panose="02020603050405020304" pitchFamily="18" charset="0"/>
              </a:rPr>
              <a:t>động</a:t>
            </a:r>
            <a:r>
              <a:rPr lang="en-US" sz="3467" dirty="0">
                <a:solidFill>
                  <a:srgbClr val="0000FF"/>
                </a:solidFill>
                <a:latin typeface="Times New Roman" panose="02020603050405020304" pitchFamily="18" charset="0"/>
                <a:cs typeface="Times New Roman" panose="02020603050405020304" pitchFamily="18" charset="0"/>
              </a:rPr>
              <a:t> </a:t>
            </a:r>
            <a:r>
              <a:rPr lang="en-US" sz="3467" dirty="0" err="1">
                <a:solidFill>
                  <a:srgbClr val="0000FF"/>
                </a:solidFill>
                <a:latin typeface="Times New Roman" panose="02020603050405020304" pitchFamily="18" charset="0"/>
                <a:cs typeface="Times New Roman" panose="02020603050405020304" pitchFamily="18" charset="0"/>
              </a:rPr>
              <a:t>cặp</a:t>
            </a:r>
            <a:r>
              <a:rPr lang="en-US" sz="3467" dirty="0">
                <a:solidFill>
                  <a:srgbClr val="0000FF"/>
                </a:solidFill>
                <a:latin typeface="Times New Roman" panose="02020603050405020304" pitchFamily="18" charset="0"/>
                <a:cs typeface="Times New Roman" panose="02020603050405020304" pitchFamily="18" charset="0"/>
              </a:rPr>
              <a:t> </a:t>
            </a:r>
            <a:r>
              <a:rPr lang="en-US" sz="3467" dirty="0" err="1">
                <a:solidFill>
                  <a:srgbClr val="0000FF"/>
                </a:solidFill>
                <a:latin typeface="Times New Roman" panose="02020603050405020304" pitchFamily="18" charset="0"/>
                <a:cs typeface="Times New Roman" panose="02020603050405020304" pitchFamily="18" charset="0"/>
              </a:rPr>
              <a:t>đôi</a:t>
            </a:r>
            <a:endParaRPr lang="en-US" sz="3467" dirty="0">
              <a:solidFill>
                <a:srgbClr val="0000FF"/>
              </a:solidFill>
              <a:latin typeface="Times New Roman" panose="02020603050405020304" pitchFamily="18" charset="0"/>
              <a:cs typeface="Times New Roman" panose="02020603050405020304" pitchFamily="18" charset="0"/>
            </a:endParaRPr>
          </a:p>
        </p:txBody>
      </p:sp>
      <p:sp>
        <p:nvSpPr>
          <p:cNvPr id="32" name="Cloud Callout 31"/>
          <p:cNvSpPr/>
          <p:nvPr/>
        </p:nvSpPr>
        <p:spPr>
          <a:xfrm>
            <a:off x="8689843" y="710135"/>
            <a:ext cx="3503308" cy="1681791"/>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err="1">
                <a:solidFill>
                  <a:srgbClr val="0000FF"/>
                </a:solidFill>
                <a:latin typeface="Times New Roman" panose="02020603050405020304" pitchFamily="18" charset="0"/>
                <a:cs typeface="Times New Roman" panose="02020603050405020304" pitchFamily="18" charset="0"/>
              </a:rPr>
              <a:t>Hoạt</a:t>
            </a:r>
            <a:r>
              <a:rPr lang="en-US" sz="3467" dirty="0">
                <a:solidFill>
                  <a:srgbClr val="0000FF"/>
                </a:solidFill>
                <a:latin typeface="Times New Roman" panose="02020603050405020304" pitchFamily="18" charset="0"/>
                <a:cs typeface="Times New Roman" panose="02020603050405020304" pitchFamily="18" charset="0"/>
              </a:rPr>
              <a:t> </a:t>
            </a:r>
            <a:r>
              <a:rPr lang="en-US" sz="3467" dirty="0" err="1">
                <a:solidFill>
                  <a:srgbClr val="0000FF"/>
                </a:solidFill>
                <a:latin typeface="Times New Roman" panose="02020603050405020304" pitchFamily="18" charset="0"/>
                <a:cs typeface="Times New Roman" panose="02020603050405020304" pitchFamily="18" charset="0"/>
              </a:rPr>
              <a:t>động</a:t>
            </a:r>
            <a:r>
              <a:rPr lang="en-US" sz="3467" dirty="0">
                <a:solidFill>
                  <a:srgbClr val="0000FF"/>
                </a:solidFill>
                <a:latin typeface="Times New Roman" panose="02020603050405020304" pitchFamily="18" charset="0"/>
                <a:cs typeface="Times New Roman" panose="02020603050405020304" pitchFamily="18" charset="0"/>
              </a:rPr>
              <a:t> </a:t>
            </a:r>
            <a:r>
              <a:rPr lang="en-US" sz="3467" dirty="0" err="1">
                <a:solidFill>
                  <a:srgbClr val="0000FF"/>
                </a:solidFill>
                <a:latin typeface="Times New Roman" panose="02020603050405020304" pitchFamily="18" charset="0"/>
                <a:cs typeface="Times New Roman" panose="02020603050405020304" pitchFamily="18" charset="0"/>
              </a:rPr>
              <a:t>nhóm</a:t>
            </a:r>
            <a:endParaRPr lang="en-US" sz="3467"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962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23"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3" presetClass="entr" presetSubtype="16"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par>
                                <p:cTn id="33" presetID="14"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randombar(horizontal)">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8" y="0"/>
            <a:ext cx="1213057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pic>
        <p:nvPicPr>
          <p:cNvPr id="5122" name="Picture 2" descr="Tổng hợp hình nền powerpoint đẹp mê ly cho máy tí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299" y="281355"/>
            <a:ext cx="8573238" cy="62455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63213" y="808142"/>
            <a:ext cx="7807736" cy="5016758"/>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CÁCH CHƠI</a:t>
            </a:r>
          </a:p>
          <a:p>
            <a:r>
              <a:rPr lang="en-US" sz="3200" b="1" dirty="0" err="1">
                <a:solidFill>
                  <a:srgbClr val="3333FF"/>
                </a:solidFill>
                <a:latin typeface="Times New Roman" panose="02020603050405020304" pitchFamily="18" charset="0"/>
                <a:cs typeface="Times New Roman" panose="02020603050405020304" pitchFamily="18" charset="0"/>
              </a:rPr>
              <a:t>Bước</a:t>
            </a:r>
            <a:r>
              <a:rPr lang="en-US" sz="3200" b="1" dirty="0">
                <a:solidFill>
                  <a:srgbClr val="3333FF"/>
                </a:solidFill>
                <a:latin typeface="Times New Roman" panose="02020603050405020304" pitchFamily="18" charset="0"/>
                <a:cs typeface="Times New Roman" panose="02020603050405020304" pitchFamily="18" charset="0"/>
              </a:rPr>
              <a:t> 1: </a:t>
            </a:r>
            <a:r>
              <a:rPr lang="en-US" sz="3200" b="1" dirty="0" err="1">
                <a:solidFill>
                  <a:srgbClr val="3333FF"/>
                </a:solidFill>
                <a:latin typeface="Times New Roman" panose="02020603050405020304" pitchFamily="18" charset="0"/>
                <a:cs typeface="Times New Roman" panose="02020603050405020304" pitchFamily="18" charset="0"/>
              </a:rPr>
              <a:t>Bấm</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vào</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màn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hình</a:t>
            </a:r>
            <a:r>
              <a:rPr lang="en-US" sz="3200" b="1" dirty="0">
                <a:solidFill>
                  <a:srgbClr val="3333FF"/>
                </a:solidFill>
                <a:latin typeface="Times New Roman" panose="02020603050405020304" pitchFamily="18" charset="0"/>
                <a:cs typeface="Times New Roman" panose="02020603050405020304" pitchFamily="18" charset="0"/>
              </a:rPr>
              <a:t> ra </a:t>
            </a:r>
            <a:r>
              <a:rPr lang="en-US" sz="3200" b="1" dirty="0" err="1">
                <a:solidFill>
                  <a:srgbClr val="3333FF"/>
                </a:solidFill>
                <a:latin typeface="Times New Roman" panose="02020603050405020304" pitchFamily="18" charset="0"/>
                <a:cs typeface="Times New Roman" panose="02020603050405020304" pitchFamily="18" charset="0"/>
              </a:rPr>
              <a:t>câu</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hỏi</a:t>
            </a:r>
            <a:endParaRPr lang="en-US" sz="3200" b="1" dirty="0">
              <a:solidFill>
                <a:srgbClr val="3333FF"/>
              </a:solidFill>
              <a:latin typeface="Times New Roman" panose="02020603050405020304" pitchFamily="18" charset="0"/>
              <a:cs typeface="Times New Roman" panose="02020603050405020304" pitchFamily="18" charset="0"/>
            </a:endParaRPr>
          </a:p>
          <a:p>
            <a:r>
              <a:rPr lang="en-US" sz="3200" b="1" dirty="0" err="1">
                <a:solidFill>
                  <a:srgbClr val="3333FF"/>
                </a:solidFill>
                <a:latin typeface="Times New Roman" panose="02020603050405020304" pitchFamily="18" charset="0"/>
                <a:cs typeface="Times New Roman" panose="02020603050405020304" pitchFamily="18" charset="0"/>
              </a:rPr>
              <a:t>Bước</a:t>
            </a:r>
            <a:r>
              <a:rPr lang="en-US" sz="3200" b="1" dirty="0">
                <a:solidFill>
                  <a:srgbClr val="3333FF"/>
                </a:solidFill>
                <a:latin typeface="Times New Roman" panose="02020603050405020304" pitchFamily="18" charset="0"/>
                <a:cs typeface="Times New Roman" panose="02020603050405020304" pitchFamily="18" charset="0"/>
              </a:rPr>
              <a:t> 2: </a:t>
            </a:r>
            <a:r>
              <a:rPr lang="en-US" sz="3200" b="1" dirty="0" err="1">
                <a:solidFill>
                  <a:srgbClr val="3333FF"/>
                </a:solidFill>
                <a:latin typeface="Times New Roman" panose="02020603050405020304" pitchFamily="18" charset="0"/>
                <a:cs typeface="Times New Roman" panose="02020603050405020304" pitchFamily="18" charset="0"/>
              </a:rPr>
              <a:t>Bấm</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tiếp</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vào</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màn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hình</a:t>
            </a:r>
            <a:r>
              <a:rPr lang="en-US" sz="3200" b="1" dirty="0">
                <a:solidFill>
                  <a:srgbClr val="3333FF"/>
                </a:solidFill>
                <a:latin typeface="Times New Roman" panose="02020603050405020304" pitchFamily="18" charset="0"/>
                <a:cs typeface="Times New Roman" panose="02020603050405020304" pitchFamily="18" charset="0"/>
              </a:rPr>
              <a:t> ra </a:t>
            </a:r>
            <a:r>
              <a:rPr lang="en-US" sz="3200" b="1" dirty="0" err="1">
                <a:solidFill>
                  <a:srgbClr val="3333FF"/>
                </a:solidFill>
                <a:latin typeface="Times New Roman" panose="02020603050405020304" pitchFamily="18" charset="0"/>
                <a:cs typeface="Times New Roman" panose="02020603050405020304" pitchFamily="18" charset="0"/>
              </a:rPr>
              <a:t>đáp</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án</a:t>
            </a:r>
            <a:endParaRPr lang="en-US" sz="3200" b="1" dirty="0">
              <a:solidFill>
                <a:srgbClr val="3333FF"/>
              </a:solidFill>
              <a:latin typeface="Times New Roman" panose="02020603050405020304" pitchFamily="18" charset="0"/>
              <a:cs typeface="Times New Roman" panose="02020603050405020304" pitchFamily="18" charset="0"/>
            </a:endParaRPr>
          </a:p>
          <a:p>
            <a:r>
              <a:rPr lang="en-US" sz="3200" b="1" dirty="0" err="1">
                <a:solidFill>
                  <a:srgbClr val="3333FF"/>
                </a:solidFill>
                <a:latin typeface="Times New Roman" panose="02020603050405020304" pitchFamily="18" charset="0"/>
                <a:cs typeface="Times New Roman" panose="02020603050405020304" pitchFamily="18" charset="0"/>
              </a:rPr>
              <a:t>Bước</a:t>
            </a:r>
            <a:r>
              <a:rPr lang="en-US" sz="3200" b="1" dirty="0">
                <a:solidFill>
                  <a:srgbClr val="3333FF"/>
                </a:solidFill>
                <a:latin typeface="Times New Roman" panose="02020603050405020304" pitchFamily="18" charset="0"/>
                <a:cs typeface="Times New Roman" panose="02020603050405020304" pitchFamily="18" charset="0"/>
              </a:rPr>
              <a:t> 3: </a:t>
            </a:r>
            <a:r>
              <a:rPr lang="en-US" sz="3200" b="1" dirty="0" err="1">
                <a:solidFill>
                  <a:srgbClr val="3333FF"/>
                </a:solidFill>
                <a:latin typeface="Times New Roman" panose="02020603050405020304" pitchFamily="18" charset="0"/>
                <a:cs typeface="Times New Roman" panose="02020603050405020304" pitchFamily="18" charset="0"/>
              </a:rPr>
              <a:t>Bấm</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vào</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chiếc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xe</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của</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xì</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trum</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để</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vượt</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chướng</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ngại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vật</a:t>
            </a:r>
            <a:r>
              <a:rPr lang="en-US" sz="3200" b="1" dirty="0">
                <a:solidFill>
                  <a:srgbClr val="3333FF"/>
                </a:solidFill>
                <a:latin typeface="Times New Roman" panose="02020603050405020304" pitchFamily="18" charset="0"/>
                <a:cs typeface="Times New Roman" panose="02020603050405020304" pitchFamily="18" charset="0"/>
              </a:rPr>
              <a:t>.</a:t>
            </a:r>
          </a:p>
          <a:p>
            <a:pPr algn="ctr"/>
            <a:r>
              <a:rPr lang="en-US" sz="3200" b="1" dirty="0">
                <a:solidFill>
                  <a:srgbClr val="FF0000"/>
                </a:solidFill>
                <a:latin typeface="Times New Roman" panose="02020603050405020304" pitchFamily="18" charset="0"/>
                <a:cs typeface="Times New Roman" panose="02020603050405020304" pitchFamily="18" charset="0"/>
              </a:rPr>
              <a:t>LUẬT CHƠI</a:t>
            </a:r>
          </a:p>
          <a:p>
            <a:pPr marL="342878" indent="-342878">
              <a:buFontTx/>
              <a:buChar char="-"/>
            </a:pPr>
            <a:r>
              <a:rPr lang="en-US" sz="3200" b="1" dirty="0" err="1">
                <a:solidFill>
                  <a:srgbClr val="3333FF"/>
                </a:solidFill>
                <a:latin typeface="Times New Roman" panose="02020603050405020304" pitchFamily="18" charset="0"/>
                <a:cs typeface="Times New Roman" panose="02020603050405020304" pitchFamily="18" charset="0"/>
              </a:rPr>
              <a:t>Thời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gian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mỗi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câu</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trả</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lời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là</a:t>
            </a:r>
            <a:r>
              <a:rPr lang="en-US" sz="3200" b="1" dirty="0">
                <a:solidFill>
                  <a:srgbClr val="3333FF"/>
                </a:solidFill>
                <a:latin typeface="Times New Roman" panose="02020603050405020304" pitchFamily="18" charset="0"/>
                <a:cs typeface="Times New Roman" panose="02020603050405020304" pitchFamily="18" charset="0"/>
              </a:rPr>
              <a:t> 2 </a:t>
            </a:r>
            <a:r>
              <a:rPr lang="en-US" sz="3200" b="1" dirty="0" err="1">
                <a:solidFill>
                  <a:srgbClr val="3333FF"/>
                </a:solidFill>
                <a:latin typeface="Times New Roman" panose="02020603050405020304" pitchFamily="18" charset="0"/>
                <a:cs typeface="Times New Roman" panose="02020603050405020304" pitchFamily="18" charset="0"/>
              </a:rPr>
              <a:t>phút</a:t>
            </a:r>
            <a:r>
              <a:rPr lang="en-US" sz="3200" b="1" dirty="0">
                <a:solidFill>
                  <a:srgbClr val="3333FF"/>
                </a:solidFill>
                <a:latin typeface="Times New Roman" panose="02020603050405020304" pitchFamily="18" charset="0"/>
                <a:cs typeface="Times New Roman" panose="02020603050405020304" pitchFamily="18" charset="0"/>
              </a:rPr>
              <a:t>.</a:t>
            </a:r>
          </a:p>
          <a:p>
            <a:pPr marL="342878" indent="-342878">
              <a:buFontTx/>
              <a:buChar char="-"/>
            </a:pPr>
            <a:r>
              <a:rPr lang="en-US" sz="3200" b="1" dirty="0" err="1">
                <a:solidFill>
                  <a:srgbClr val="3333FF"/>
                </a:solidFill>
                <a:latin typeface="Times New Roman" panose="02020603050405020304" pitchFamily="18" charset="0"/>
                <a:cs typeface="Times New Roman" panose="02020603050405020304" pitchFamily="18" charset="0"/>
              </a:rPr>
              <a:t>Nhóm</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nào</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trả</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lời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trước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đúng</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nhóm</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đó</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sẽ</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vượt</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chướng</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ngại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vật</a:t>
            </a:r>
            <a:r>
              <a:rPr lang="en-US" sz="3200" b="1" dirty="0">
                <a:solidFill>
                  <a:srgbClr val="3333FF"/>
                </a:solidFill>
                <a:latin typeface="Times New Roman" panose="02020603050405020304" pitchFamily="18" charset="0"/>
                <a:cs typeface="Times New Roman" panose="02020603050405020304" pitchFamily="18" charset="0"/>
              </a:rPr>
              <a:t>.</a:t>
            </a:r>
          </a:p>
          <a:p>
            <a:pPr algn="just"/>
            <a:endParaRPr lang="en-US" sz="3200" dirty="0">
              <a:solidFill>
                <a:srgbClr val="3333FF"/>
              </a:solidFill>
            </a:endParaRPr>
          </a:p>
        </p:txBody>
      </p:sp>
      <p:sp>
        <p:nvSpPr>
          <p:cNvPr id="11" name="Pentagon 10">
            <a:hlinkClick r:id="rId5" action="ppaction://hlinksldjump"/>
          </p:cNvPr>
          <p:cNvSpPr/>
          <p:nvPr/>
        </p:nvSpPr>
        <p:spPr>
          <a:xfrm flipH="1">
            <a:off x="10157851" y="6104311"/>
            <a:ext cx="1873580" cy="6528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dirty="0">
                <a:solidFill>
                  <a:schemeClr val="tx1"/>
                </a:solidFill>
              </a:rPr>
              <a:t>BACK</a:t>
            </a:r>
          </a:p>
        </p:txBody>
      </p:sp>
      <p:sp>
        <p:nvSpPr>
          <p:cNvPr id="13" name="Rectangle 12">
            <a:extLst>
              <a:ext uri="{FF2B5EF4-FFF2-40B4-BE49-F238E27FC236}">
                <a16:creationId xmlns:a16="http://schemas.microsoft.com/office/drawing/2014/main" id="{E7009421-BA70-4112-9B08-1D25B9A71DF8}"/>
              </a:ext>
            </a:extLst>
          </p:cNvPr>
          <p:cNvSpPr/>
          <p:nvPr/>
        </p:nvSpPr>
        <p:spPr>
          <a:xfrm>
            <a:off x="157886" y="2367171"/>
            <a:ext cx="3223739" cy="2123658"/>
          </a:xfrm>
          <a:prstGeom prst="rect">
            <a:avLst/>
          </a:prstGeom>
          <a:noFill/>
        </p:spPr>
        <p:txBody>
          <a:bodyPr wrap="square" lIns="91440" tIns="45721" rIns="91440" bIns="45721">
            <a:spAutoFit/>
          </a:bodyPr>
          <a:lstStyle/>
          <a:p>
            <a:pPr algn="ctr"/>
            <a:r>
              <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VƯỢT CHƯỚNG</a:t>
            </a:r>
          </a:p>
          <a:p>
            <a:pPr algn="ctr"/>
            <a:r>
              <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NGẠI VẬT</a:t>
            </a:r>
          </a:p>
        </p:txBody>
      </p:sp>
    </p:spTree>
    <p:extLst>
      <p:ext uri="{BB962C8B-B14F-4D97-AF65-F5344CB8AC3E}">
        <p14:creationId xmlns:p14="http://schemas.microsoft.com/office/powerpoint/2010/main" val="25340028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34" presetClass="emph" presetSubtype="0" repeatCount="indefinite" fill="hold" nodeType="withEffect">
                                  <p:stCondLst>
                                    <p:cond delay="0"/>
                                  </p:stCondLst>
                                  <p:iterate type="lt">
                                    <p:tmPct val="10000"/>
                                  </p:iterate>
                                  <p:childTnLst>
                                    <p:animMotion origin="layout" path="M 1.66667E-6 4.44444E-6 L 1.66667E-6 -0.07223 " pathEditMode="relative" rAng="0" ptsTypes="AA">
                                      <p:cBhvr>
                                        <p:cTn id="9" dur="250" accel="50000" decel="50000" autoRev="1" fill="hold">
                                          <p:stCondLst>
                                            <p:cond delay="0"/>
                                          </p:stCondLst>
                                        </p:cTn>
                                        <p:tgtEl>
                                          <p:spTgt spid="13">
                                            <p:txEl>
                                              <p:pRg st="0" end="0"/>
                                            </p:txEl>
                                          </p:spTgt>
                                        </p:tgtEl>
                                        <p:attrNameLst>
                                          <p:attrName>ppt_x</p:attrName>
                                          <p:attrName>ppt_y</p:attrName>
                                        </p:attrNameLst>
                                      </p:cBhvr>
                                      <p:rCtr x="0" y="-3611"/>
                                    </p:animMotion>
                                    <p:animRot by="1500000">
                                      <p:cBhvr>
                                        <p:cTn id="10" dur="125" fill="hold">
                                          <p:stCondLst>
                                            <p:cond delay="0"/>
                                          </p:stCondLst>
                                        </p:cTn>
                                        <p:tgtEl>
                                          <p:spTgt spid="13">
                                            <p:txEl>
                                              <p:pRg st="0" end="0"/>
                                            </p:txEl>
                                          </p:spTgt>
                                        </p:tgtEl>
                                        <p:attrNameLst>
                                          <p:attrName>r</p:attrName>
                                        </p:attrNameLst>
                                      </p:cBhvr>
                                    </p:animRot>
                                    <p:animRot by="-1500000">
                                      <p:cBhvr>
                                        <p:cTn id="11" dur="125" fill="hold">
                                          <p:stCondLst>
                                            <p:cond delay="125"/>
                                          </p:stCondLst>
                                        </p:cTn>
                                        <p:tgtEl>
                                          <p:spTgt spid="13">
                                            <p:txEl>
                                              <p:pRg st="0" end="0"/>
                                            </p:txEl>
                                          </p:spTgt>
                                        </p:tgtEl>
                                        <p:attrNameLst>
                                          <p:attrName>r</p:attrName>
                                        </p:attrNameLst>
                                      </p:cBhvr>
                                    </p:animRot>
                                    <p:animRot by="-1500000">
                                      <p:cBhvr>
                                        <p:cTn id="12" dur="125" fill="hold">
                                          <p:stCondLst>
                                            <p:cond delay="250"/>
                                          </p:stCondLst>
                                        </p:cTn>
                                        <p:tgtEl>
                                          <p:spTgt spid="13">
                                            <p:txEl>
                                              <p:pRg st="0" end="0"/>
                                            </p:txEl>
                                          </p:spTgt>
                                        </p:tgtEl>
                                        <p:attrNameLst>
                                          <p:attrName>r</p:attrName>
                                        </p:attrNameLst>
                                      </p:cBhvr>
                                    </p:animRot>
                                    <p:animRot by="1500000">
                                      <p:cBhvr>
                                        <p:cTn id="13" dur="125" fill="hold">
                                          <p:stCondLst>
                                            <p:cond delay="375"/>
                                          </p:stCondLst>
                                        </p:cTn>
                                        <p:tgtEl>
                                          <p:spTgt spid="13">
                                            <p:txEl>
                                              <p:pRg st="0" end="0"/>
                                            </p:txEl>
                                          </p:spTgt>
                                        </p:tgtEl>
                                        <p:attrNameLst>
                                          <p:attrName>r</p:attrName>
                                        </p:attrNameLst>
                                      </p:cBhvr>
                                    </p:animRot>
                                  </p:childTnLst>
                                </p:cTn>
                              </p:par>
                              <p:par>
                                <p:cTn id="14" presetID="34" presetClass="emph" presetSubtype="0" repeatCount="indefinite" fill="hold" nodeType="withEffect">
                                  <p:stCondLst>
                                    <p:cond delay="0"/>
                                  </p:stCondLst>
                                  <p:iterate type="lt">
                                    <p:tmPct val="10000"/>
                                  </p:iterate>
                                  <p:childTnLst>
                                    <p:animMotion origin="layout" path="M 1.66667E-6 -4.81481E-6 L 1.66667E-6 -0.07222 " pathEditMode="relative" rAng="0" ptsTypes="AA">
                                      <p:cBhvr>
                                        <p:cTn id="15" dur="250" accel="50000" decel="50000" autoRev="1" fill="hold">
                                          <p:stCondLst>
                                            <p:cond delay="0"/>
                                          </p:stCondLst>
                                        </p:cTn>
                                        <p:tgtEl>
                                          <p:spTgt spid="13">
                                            <p:txEl>
                                              <p:pRg st="1" end="1"/>
                                            </p:txEl>
                                          </p:spTgt>
                                        </p:tgtEl>
                                        <p:attrNameLst>
                                          <p:attrName>ppt_x</p:attrName>
                                          <p:attrName>ppt_y</p:attrName>
                                        </p:attrNameLst>
                                      </p:cBhvr>
                                      <p:rCtr x="0" y="-3611"/>
                                    </p:animMotion>
                                    <p:animRot by="1500000">
                                      <p:cBhvr>
                                        <p:cTn id="16" dur="125" fill="hold">
                                          <p:stCondLst>
                                            <p:cond delay="0"/>
                                          </p:stCondLst>
                                        </p:cTn>
                                        <p:tgtEl>
                                          <p:spTgt spid="13">
                                            <p:txEl>
                                              <p:pRg st="1" end="1"/>
                                            </p:txEl>
                                          </p:spTgt>
                                        </p:tgtEl>
                                        <p:attrNameLst>
                                          <p:attrName>r</p:attrName>
                                        </p:attrNameLst>
                                      </p:cBhvr>
                                    </p:animRot>
                                    <p:animRot by="-1500000">
                                      <p:cBhvr>
                                        <p:cTn id="17" dur="125" fill="hold">
                                          <p:stCondLst>
                                            <p:cond delay="125"/>
                                          </p:stCondLst>
                                        </p:cTn>
                                        <p:tgtEl>
                                          <p:spTgt spid="13">
                                            <p:txEl>
                                              <p:pRg st="1" end="1"/>
                                            </p:txEl>
                                          </p:spTgt>
                                        </p:tgtEl>
                                        <p:attrNameLst>
                                          <p:attrName>r</p:attrName>
                                        </p:attrNameLst>
                                      </p:cBhvr>
                                    </p:animRot>
                                    <p:animRot by="-1500000">
                                      <p:cBhvr>
                                        <p:cTn id="18" dur="125" fill="hold">
                                          <p:stCondLst>
                                            <p:cond delay="250"/>
                                          </p:stCondLst>
                                        </p:cTn>
                                        <p:tgtEl>
                                          <p:spTgt spid="13">
                                            <p:txEl>
                                              <p:pRg st="1" end="1"/>
                                            </p:txEl>
                                          </p:spTgt>
                                        </p:tgtEl>
                                        <p:attrNameLst>
                                          <p:attrName>r</p:attrName>
                                        </p:attrNameLst>
                                      </p:cBhvr>
                                    </p:animRot>
                                    <p:animRot by="1500000">
                                      <p:cBhvr>
                                        <p:cTn id="19" dur="125" fill="hold">
                                          <p:stCondLst>
                                            <p:cond delay="375"/>
                                          </p:stCondLst>
                                        </p:cTn>
                                        <p:tgtEl>
                                          <p:spTgt spid="13">
                                            <p:txEl>
                                              <p:pRg st="1" end="1"/>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0" presetClass="exit" presetSubtype="0" accel="100000" fill="hold" grpId="0" nodeType="clickEffect">
                                  <p:stCondLst>
                                    <p:cond delay="0"/>
                                  </p:stCondLst>
                                  <p:iterate type="lt">
                                    <p:tmPct val="0"/>
                                  </p:iterate>
                                  <p:childTnLst>
                                    <p:anim calcmode="lin" valueType="num">
                                      <p:cBhvr>
                                        <p:cTn id="23" dur="1000"/>
                                        <p:tgtEl>
                                          <p:spTgt spid="13">
                                            <p:txEl>
                                              <p:pRg st="0" end="0"/>
                                            </p:txEl>
                                          </p:spTgt>
                                        </p:tgtEl>
                                        <p:attrNameLst>
                                          <p:attrName>ppt_w</p:attrName>
                                        </p:attrNameLst>
                                      </p:cBhvr>
                                      <p:tavLst>
                                        <p:tav tm="0">
                                          <p:val>
                                            <p:strVal val="ppt_w"/>
                                          </p:val>
                                        </p:tav>
                                        <p:tav tm="100000">
                                          <p:val>
                                            <p:strVal val="ppt_w+.3"/>
                                          </p:val>
                                        </p:tav>
                                      </p:tavLst>
                                    </p:anim>
                                    <p:anim calcmode="lin" valueType="num">
                                      <p:cBhvr>
                                        <p:cTn id="24" dur="1000"/>
                                        <p:tgtEl>
                                          <p:spTgt spid="13">
                                            <p:txEl>
                                              <p:pRg st="0" end="0"/>
                                            </p:txEl>
                                          </p:spTgt>
                                        </p:tgtEl>
                                        <p:attrNameLst>
                                          <p:attrName>ppt_h</p:attrName>
                                        </p:attrNameLst>
                                      </p:cBhvr>
                                      <p:tavLst>
                                        <p:tav tm="0">
                                          <p:val>
                                            <p:strVal val="ppt_h"/>
                                          </p:val>
                                        </p:tav>
                                        <p:tav tm="100000">
                                          <p:val>
                                            <p:strVal val="ppt_h"/>
                                          </p:val>
                                        </p:tav>
                                      </p:tavLst>
                                    </p:anim>
                                    <p:animEffect transition="out" filter="fade">
                                      <p:cBhvr>
                                        <p:cTn id="25" dur="1000"/>
                                        <p:tgtEl>
                                          <p:spTgt spid="13">
                                            <p:txEl>
                                              <p:pRg st="0" end="0"/>
                                            </p:txEl>
                                          </p:spTgt>
                                        </p:tgtEl>
                                      </p:cBhvr>
                                    </p:animEffect>
                                    <p:set>
                                      <p:cBhvr>
                                        <p:cTn id="26" dur="1" fill="hold">
                                          <p:stCondLst>
                                            <p:cond delay="999"/>
                                          </p:stCondLst>
                                        </p:cTn>
                                        <p:tgtEl>
                                          <p:spTgt spid="13">
                                            <p:txEl>
                                              <p:pRg st="0" end="0"/>
                                            </p:txEl>
                                          </p:spTgt>
                                        </p:tgtEl>
                                        <p:attrNameLst>
                                          <p:attrName>style.visibility</p:attrName>
                                        </p:attrNameLst>
                                      </p:cBhvr>
                                      <p:to>
                                        <p:strVal val="hidden"/>
                                      </p:to>
                                    </p:set>
                                  </p:childTnLst>
                                </p:cTn>
                              </p:par>
                              <p:par>
                                <p:cTn id="27" presetID="50" presetClass="exit" presetSubtype="0" accel="100000" fill="hold" grpId="0" nodeType="withEffect">
                                  <p:stCondLst>
                                    <p:cond delay="0"/>
                                  </p:stCondLst>
                                  <p:iterate type="lt">
                                    <p:tmPct val="0"/>
                                  </p:iterate>
                                  <p:childTnLst>
                                    <p:anim calcmode="lin" valueType="num">
                                      <p:cBhvr>
                                        <p:cTn id="28" dur="1000"/>
                                        <p:tgtEl>
                                          <p:spTgt spid="13">
                                            <p:txEl>
                                              <p:pRg st="1" end="1"/>
                                            </p:txEl>
                                          </p:spTgt>
                                        </p:tgtEl>
                                        <p:attrNameLst>
                                          <p:attrName>ppt_w</p:attrName>
                                        </p:attrNameLst>
                                      </p:cBhvr>
                                      <p:tavLst>
                                        <p:tav tm="0">
                                          <p:val>
                                            <p:strVal val="ppt_w"/>
                                          </p:val>
                                        </p:tav>
                                        <p:tav tm="100000">
                                          <p:val>
                                            <p:strVal val="ppt_w+.3"/>
                                          </p:val>
                                        </p:tav>
                                      </p:tavLst>
                                    </p:anim>
                                    <p:anim calcmode="lin" valueType="num">
                                      <p:cBhvr>
                                        <p:cTn id="29" dur="1000"/>
                                        <p:tgtEl>
                                          <p:spTgt spid="13">
                                            <p:txEl>
                                              <p:pRg st="1" end="1"/>
                                            </p:txEl>
                                          </p:spTgt>
                                        </p:tgtEl>
                                        <p:attrNameLst>
                                          <p:attrName>ppt_h</p:attrName>
                                        </p:attrNameLst>
                                      </p:cBhvr>
                                      <p:tavLst>
                                        <p:tav tm="0">
                                          <p:val>
                                            <p:strVal val="ppt_h"/>
                                          </p:val>
                                        </p:tav>
                                        <p:tav tm="100000">
                                          <p:val>
                                            <p:strVal val="ppt_h"/>
                                          </p:val>
                                        </p:tav>
                                      </p:tavLst>
                                    </p:anim>
                                    <p:animEffect transition="out" filter="fade">
                                      <p:cBhvr>
                                        <p:cTn id="30" dur="1000"/>
                                        <p:tgtEl>
                                          <p:spTgt spid="13">
                                            <p:txEl>
                                              <p:pRg st="1" end="1"/>
                                            </p:txEl>
                                          </p:spTgt>
                                        </p:tgtEl>
                                      </p:cBhvr>
                                    </p:animEffect>
                                    <p:set>
                                      <p:cBhvr>
                                        <p:cTn id="31" dur="1" fill="hold">
                                          <p:stCondLst>
                                            <p:cond delay="999"/>
                                          </p:stCondLst>
                                        </p:cTn>
                                        <p:tgtEl>
                                          <p:spTgt spid="1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7994" y="0"/>
            <a:ext cx="150079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0850" y="986146"/>
            <a:ext cx="4802597" cy="1754585"/>
          </a:xfrm>
          <a:prstGeom prst="rect">
            <a:avLst/>
          </a:prstGeom>
          <a:noFill/>
        </p:spPr>
        <p:txBody>
          <a:bodyPr wrap="none" lIns="91440" tIns="45721" rIns="91440" bIns="45721">
            <a:spAutoFit/>
          </a:bodyPr>
          <a:lstStyle/>
          <a:p>
            <a:pPr algn="ctr"/>
            <a:r>
              <a:rPr lang="en-US" sz="5401"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VƯỢT CHƯỚNG</a:t>
            </a:r>
          </a:p>
          <a:p>
            <a:pPr algn="ctr"/>
            <a:r>
              <a:rPr lang="en-US" sz="5401"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NGẠI VẬT</a:t>
            </a:r>
          </a:p>
        </p:txBody>
      </p:sp>
      <p:pic>
        <p:nvPicPr>
          <p:cNvPr id="3" name="C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7271659"/>
            <a:ext cx="609600" cy="609600"/>
          </a:xfrm>
          <a:prstGeom prst="rect">
            <a:avLst/>
          </a:prstGeom>
        </p:spPr>
      </p:pic>
      <p:pic>
        <p:nvPicPr>
          <p:cNvPr id="6" name="Bike Ride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848600" y="7271656"/>
            <a:ext cx="609600" cy="609600"/>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9999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2521" y="4866983"/>
            <a:ext cx="1979255" cy="1425063"/>
          </a:xfrm>
          <a:prstGeom prst="rect">
            <a:avLst/>
          </a:prstGeom>
        </p:spPr>
      </p:pic>
    </p:spTree>
    <p:extLst>
      <p:ext uri="{BB962C8B-B14F-4D97-AF65-F5344CB8AC3E}">
        <p14:creationId xmlns:p14="http://schemas.microsoft.com/office/powerpoint/2010/main" val="373355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nodeType="withEffect">
                                  <p:stCondLst>
                                    <p:cond delay="0"/>
                                  </p:stCondLst>
                                  <p:iterate type="lt">
                                    <p:tmPct val="10000"/>
                                  </p:iterate>
                                  <p:childTnLst>
                                    <p:animMotion origin="layout" path="M 3.33333E-6 3.33333E-6 L 3.33333E-6 -0.07223 " pathEditMode="relative" rAng="0" ptsTypes="AA">
                                      <p:cBhvr>
                                        <p:cTn id="6" dur="250" accel="50000" decel="50000" autoRev="1" fill="hold">
                                          <p:stCondLst>
                                            <p:cond delay="0"/>
                                          </p:stCondLst>
                                        </p:cTn>
                                        <p:tgtEl>
                                          <p:spTgt spid="2">
                                            <p:txEl>
                                              <p:pRg st="0" end="0"/>
                                            </p:txEl>
                                          </p:spTgt>
                                        </p:tgtEl>
                                        <p:attrNameLst>
                                          <p:attrName>ppt_x</p:attrName>
                                          <p:attrName>ppt_y</p:attrName>
                                        </p:attrNameLst>
                                      </p:cBhvr>
                                      <p:rCtr x="0" y="-3611"/>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par>
                                <p:cTn id="11" presetID="34" presetClass="emph" presetSubtype="0" repeatCount="indefinite" fill="hold" nodeType="withEffect">
                                  <p:stCondLst>
                                    <p:cond delay="0"/>
                                  </p:stCondLst>
                                  <p:iterate type="lt">
                                    <p:tmPct val="10000"/>
                                  </p:iterate>
                                  <p:childTnLst>
                                    <p:animMotion origin="layout" path="M 3.33333E-6 -4.07407E-6 L 3.33333E-6 -0.07222 " pathEditMode="relative" rAng="0" ptsTypes="AA">
                                      <p:cBhvr>
                                        <p:cTn id="12" dur="250" accel="50000" decel="50000" autoRev="1" fill="hold">
                                          <p:stCondLst>
                                            <p:cond delay="0"/>
                                          </p:stCondLst>
                                        </p:cTn>
                                        <p:tgtEl>
                                          <p:spTgt spid="2">
                                            <p:txEl>
                                              <p:pRg st="1" end="1"/>
                                            </p:txEl>
                                          </p:spTgt>
                                        </p:tgtEl>
                                        <p:attrNameLst>
                                          <p:attrName>ppt_x</p:attrName>
                                          <p:attrName>ppt_y</p:attrName>
                                        </p:attrNameLst>
                                      </p:cBhvr>
                                      <p:rCtr x="0" y="-3611"/>
                                    </p:animMotion>
                                    <p:animRot by="1500000">
                                      <p:cBhvr>
                                        <p:cTn id="13" dur="125" fill="hold">
                                          <p:stCondLst>
                                            <p:cond delay="0"/>
                                          </p:stCondLst>
                                        </p:cTn>
                                        <p:tgtEl>
                                          <p:spTgt spid="2">
                                            <p:txEl>
                                              <p:pRg st="1" end="1"/>
                                            </p:txEl>
                                          </p:spTgt>
                                        </p:tgtEl>
                                        <p:attrNameLst>
                                          <p:attrName>r</p:attrName>
                                        </p:attrNameLst>
                                      </p:cBhvr>
                                    </p:animRot>
                                    <p:animRot by="-1500000">
                                      <p:cBhvr>
                                        <p:cTn id="14" dur="125" fill="hold">
                                          <p:stCondLst>
                                            <p:cond delay="125"/>
                                          </p:stCondLst>
                                        </p:cTn>
                                        <p:tgtEl>
                                          <p:spTgt spid="2">
                                            <p:txEl>
                                              <p:pRg st="1" end="1"/>
                                            </p:txEl>
                                          </p:spTgt>
                                        </p:tgtEl>
                                        <p:attrNameLst>
                                          <p:attrName>r</p:attrName>
                                        </p:attrNameLst>
                                      </p:cBhvr>
                                    </p:animRot>
                                    <p:animRot by="-1500000">
                                      <p:cBhvr>
                                        <p:cTn id="15" dur="125" fill="hold">
                                          <p:stCondLst>
                                            <p:cond delay="250"/>
                                          </p:stCondLst>
                                        </p:cTn>
                                        <p:tgtEl>
                                          <p:spTgt spid="2">
                                            <p:txEl>
                                              <p:pRg st="1" end="1"/>
                                            </p:txEl>
                                          </p:spTgt>
                                        </p:tgtEl>
                                        <p:attrNameLst>
                                          <p:attrName>r</p:attrName>
                                        </p:attrNameLst>
                                      </p:cBhvr>
                                    </p:animRot>
                                    <p:animRot by="1500000">
                                      <p:cBhvr>
                                        <p:cTn id="16" dur="125" fill="hold">
                                          <p:stCondLst>
                                            <p:cond delay="375"/>
                                          </p:stCondLst>
                                        </p:cTn>
                                        <p:tgtEl>
                                          <p:spTgt spid="2">
                                            <p:txEl>
                                              <p:pRg st="1" end="1"/>
                                            </p:txEl>
                                          </p:spTgt>
                                        </p:tgtEl>
                                        <p:attrNameLst>
                                          <p:attrName>r</p:attrName>
                                        </p:attrNameLst>
                                      </p:cBhvr>
                                    </p:animRot>
                                  </p:childTnLst>
                                </p:cTn>
                              </p:par>
                              <p:par>
                                <p:cTn id="17" presetID="1" presetClass="mediacall" presetSubtype="0" fill="hold" nodeType="withEffect">
                                  <p:stCondLst>
                                    <p:cond delay="0"/>
                                  </p:stCondLst>
                                  <p:childTnLst>
                                    <p:cmd type="call" cmd="playFrom(0.0)">
                                      <p:cBhvr>
                                        <p:cTn id="18" dur="22909"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3" presetClass="mediacall" presetSubtype="0" fill="hold" nodeType="clickEffect">
                                  <p:stCondLst>
                                    <p:cond delay="0"/>
                                  </p:stCondLst>
                                  <p:childTnLst>
                                    <p:cmd type="call" cmd="stop">
                                      <p:cBhvr>
                                        <p:cTn id="22" dur="1" fill="hold"/>
                                        <p:tgtEl>
                                          <p:spTgt spid="6"/>
                                        </p:tgtEl>
                                      </p:cBhvr>
                                    </p:cmd>
                                  </p:childTnLst>
                                </p:cTn>
                              </p:par>
                            </p:childTnLst>
                          </p:cTn>
                        </p:par>
                      </p:childTnLst>
                    </p:cTn>
                  </p:par>
                  <p:par>
                    <p:cTn id="23" fill="hold">
                      <p:stCondLst>
                        <p:cond delay="indefinite"/>
                      </p:stCondLst>
                      <p:childTnLst>
                        <p:par>
                          <p:cTn id="24" fill="hold">
                            <p:stCondLst>
                              <p:cond delay="0"/>
                            </p:stCondLst>
                            <p:childTnLst>
                              <p:par>
                                <p:cTn id="25" presetID="50" presetClass="exit" presetSubtype="0" accel="100000" fill="hold" grpId="0" nodeType="clickEffect">
                                  <p:stCondLst>
                                    <p:cond delay="0"/>
                                  </p:stCondLst>
                                  <p:iterate type="lt">
                                    <p:tmPct val="0"/>
                                  </p:iterate>
                                  <p:childTnLst>
                                    <p:anim calcmode="lin" valueType="num">
                                      <p:cBhvr>
                                        <p:cTn id="26" dur="1000"/>
                                        <p:tgtEl>
                                          <p:spTgt spid="2">
                                            <p:txEl>
                                              <p:pRg st="0" end="0"/>
                                            </p:txEl>
                                          </p:spTgt>
                                        </p:tgtEl>
                                        <p:attrNameLst>
                                          <p:attrName>ppt_w</p:attrName>
                                        </p:attrNameLst>
                                      </p:cBhvr>
                                      <p:tavLst>
                                        <p:tav tm="0">
                                          <p:val>
                                            <p:strVal val="ppt_w"/>
                                          </p:val>
                                        </p:tav>
                                        <p:tav tm="100000">
                                          <p:val>
                                            <p:strVal val="ppt_w+.3"/>
                                          </p:val>
                                        </p:tav>
                                      </p:tavLst>
                                    </p:anim>
                                    <p:anim calcmode="lin" valueType="num">
                                      <p:cBhvr>
                                        <p:cTn id="27" dur="1000"/>
                                        <p:tgtEl>
                                          <p:spTgt spid="2">
                                            <p:txEl>
                                              <p:pRg st="0" end="0"/>
                                            </p:txEl>
                                          </p:spTgt>
                                        </p:tgtEl>
                                        <p:attrNameLst>
                                          <p:attrName>ppt_h</p:attrName>
                                        </p:attrNameLst>
                                      </p:cBhvr>
                                      <p:tavLst>
                                        <p:tav tm="0">
                                          <p:val>
                                            <p:strVal val="ppt_h"/>
                                          </p:val>
                                        </p:tav>
                                        <p:tav tm="100000">
                                          <p:val>
                                            <p:strVal val="ppt_h"/>
                                          </p:val>
                                        </p:tav>
                                      </p:tavLst>
                                    </p:anim>
                                    <p:animEffect transition="out" filter="fade">
                                      <p:cBhvr>
                                        <p:cTn id="28" dur="1000"/>
                                        <p:tgtEl>
                                          <p:spTgt spid="2">
                                            <p:txEl>
                                              <p:pRg st="0" end="0"/>
                                            </p:txEl>
                                          </p:spTgt>
                                        </p:tgtEl>
                                      </p:cBhvr>
                                    </p:animEffect>
                                    <p:set>
                                      <p:cBhvr>
                                        <p:cTn id="29" dur="1" fill="hold">
                                          <p:stCondLst>
                                            <p:cond delay="999"/>
                                          </p:stCondLst>
                                        </p:cTn>
                                        <p:tgtEl>
                                          <p:spTgt spid="2">
                                            <p:txEl>
                                              <p:pRg st="0" end="0"/>
                                            </p:txEl>
                                          </p:spTgt>
                                        </p:tgtEl>
                                        <p:attrNameLst>
                                          <p:attrName>style.visibility</p:attrName>
                                        </p:attrNameLst>
                                      </p:cBhvr>
                                      <p:to>
                                        <p:strVal val="hidden"/>
                                      </p:to>
                                    </p:set>
                                  </p:childTnLst>
                                </p:cTn>
                              </p:par>
                              <p:par>
                                <p:cTn id="30" presetID="50" presetClass="exit" presetSubtype="0" accel="100000" fill="hold" grpId="0" nodeType="withEffect">
                                  <p:stCondLst>
                                    <p:cond delay="0"/>
                                  </p:stCondLst>
                                  <p:iterate type="lt">
                                    <p:tmPct val="0"/>
                                  </p:iterate>
                                  <p:childTnLst>
                                    <p:anim calcmode="lin" valueType="num">
                                      <p:cBhvr>
                                        <p:cTn id="31" dur="1000"/>
                                        <p:tgtEl>
                                          <p:spTgt spid="2">
                                            <p:txEl>
                                              <p:pRg st="1" end="1"/>
                                            </p:txEl>
                                          </p:spTgt>
                                        </p:tgtEl>
                                        <p:attrNameLst>
                                          <p:attrName>ppt_w</p:attrName>
                                        </p:attrNameLst>
                                      </p:cBhvr>
                                      <p:tavLst>
                                        <p:tav tm="0">
                                          <p:val>
                                            <p:strVal val="ppt_w"/>
                                          </p:val>
                                        </p:tav>
                                        <p:tav tm="100000">
                                          <p:val>
                                            <p:strVal val="ppt_w+.3"/>
                                          </p:val>
                                        </p:tav>
                                      </p:tavLst>
                                    </p:anim>
                                    <p:anim calcmode="lin" valueType="num">
                                      <p:cBhvr>
                                        <p:cTn id="32" dur="1000"/>
                                        <p:tgtEl>
                                          <p:spTgt spid="2">
                                            <p:txEl>
                                              <p:pRg st="1" end="1"/>
                                            </p:txEl>
                                          </p:spTgt>
                                        </p:tgtEl>
                                        <p:attrNameLst>
                                          <p:attrName>ppt_h</p:attrName>
                                        </p:attrNameLst>
                                      </p:cBhvr>
                                      <p:tavLst>
                                        <p:tav tm="0">
                                          <p:val>
                                            <p:strVal val="ppt_h"/>
                                          </p:val>
                                        </p:tav>
                                        <p:tav tm="100000">
                                          <p:val>
                                            <p:strVal val="ppt_h"/>
                                          </p:val>
                                        </p:tav>
                                      </p:tavLst>
                                    </p:anim>
                                    <p:animEffect transition="out" filter="fade">
                                      <p:cBhvr>
                                        <p:cTn id="33" dur="1000"/>
                                        <p:tgtEl>
                                          <p:spTgt spid="2">
                                            <p:txEl>
                                              <p:pRg st="1" end="1"/>
                                            </p:txEl>
                                          </p:spTgt>
                                        </p:tgtEl>
                                      </p:cBhvr>
                                    </p:animEffect>
                                    <p:set>
                                      <p:cBhvr>
                                        <p:cTn id="34" dur="1" fill="hold">
                                          <p:stCondLst>
                                            <p:cond delay="999"/>
                                          </p:stCondLst>
                                        </p:cTn>
                                        <p:tgtEl>
                                          <p:spTgt spid="2">
                                            <p:txEl>
                                              <p:pRg st="1" end="1"/>
                                            </p:txEl>
                                          </p:spTgt>
                                        </p:tgtEl>
                                        <p:attrNameLst>
                                          <p:attrName>style.visibility</p:attrName>
                                        </p:attrNameLst>
                                      </p:cBhvr>
                                      <p:to>
                                        <p:strVal val="hidden"/>
                                      </p:to>
                                    </p:set>
                                  </p:childTnLst>
                                </p:cTn>
                              </p:par>
                              <p:par>
                                <p:cTn id="35" presetID="1" presetClass="mediacall" presetSubtype="0" fill="hold" nodeType="withEffect">
                                  <p:stCondLst>
                                    <p:cond delay="0"/>
                                  </p:stCondLst>
                                  <p:childTnLst>
                                    <p:cmd type="call" cmd="playFrom(0.0)">
                                      <p:cBhvr>
                                        <p:cTn id="36" dur="3082" fill="hold"/>
                                        <p:tgtEl>
                                          <p:spTgt spid="3"/>
                                        </p:tgtEl>
                                      </p:cBhvr>
                                    </p:cmd>
                                  </p:childTnLst>
                                </p:cTn>
                              </p:par>
                              <p:par>
                                <p:cTn id="37" presetID="42" presetClass="path" presetSubtype="0" accel="50000" decel="50000" fill="hold" nodeType="withEffect">
                                  <p:stCondLst>
                                    <p:cond delay="0"/>
                                  </p:stCondLst>
                                  <p:childTnLst>
                                    <p:animMotion origin="layout" path="M 0 0 L -0.61549 0.01435 " pathEditMode="relative" rAng="0" ptsTypes="AA">
                                      <p:cBhvr>
                                        <p:cTn id="38" dur="2000" fill="hold"/>
                                        <p:tgtEl>
                                          <p:spTgt spid="1026"/>
                                        </p:tgtEl>
                                        <p:attrNameLst>
                                          <p:attrName>ppt_x</p:attrName>
                                          <p:attrName>ppt_y</p:attrName>
                                        </p:attrNameLst>
                                      </p:cBhvr>
                                      <p:rCtr x="-30781" y="718"/>
                                    </p:animMotion>
                                  </p:childTnLst>
                                </p:cTn>
                              </p:par>
                              <p:par>
                                <p:cTn id="39" presetID="42" presetClass="path" presetSubtype="0" accel="50000" decel="50000" fill="hold" nodeType="withEffect">
                                  <p:stCondLst>
                                    <p:cond delay="0"/>
                                  </p:stCondLst>
                                  <p:childTnLst>
                                    <p:animMotion origin="layout" path="M -0.19088 0 L -0.99049 0 " pathEditMode="relative" rAng="0" ptsTypes="AA">
                                      <p:cBhvr>
                                        <p:cTn id="40" dur="2000" fill="hold"/>
                                        <p:tgtEl>
                                          <p:spTgt spid="1027"/>
                                        </p:tgtEl>
                                        <p:attrNameLst>
                                          <p:attrName>ppt_x</p:attrName>
                                          <p:attrName>ppt_y</p:attrName>
                                        </p:attrNameLst>
                                      </p:cBhvr>
                                      <p:rCtr x="-39987"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3"/>
                </p:tgtEl>
              </p:cMediaNode>
            </p:audio>
            <p:audio>
              <p:cMediaNode vol="80000">
                <p:cTn id="42" fill="hold" display="0">
                  <p:stCondLst>
                    <p:cond delay="indefinite"/>
                  </p:stCondLst>
                  <p:endCondLst>
                    <p:cond evt="onStopAudio" delay="0">
                      <p:tgtEl>
                        <p:sldTgt/>
                      </p:tgtEl>
                    </p:cond>
                  </p:endCondLst>
                </p:cTn>
                <p:tgtEl>
                  <p:spTgt spid="6"/>
                </p:tgtEl>
              </p:cMediaNode>
            </p:audio>
          </p:childTnLst>
        </p:cTn>
      </p:par>
    </p:tnLst>
    <p:bldLst>
      <p:bldP spid="2"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FD0030-93C3-4D6D-8065-673E106F4762}"/>
              </a:ext>
            </a:extLst>
          </p:cNvPr>
          <p:cNvSpPr/>
          <p:nvPr/>
        </p:nvSpPr>
        <p:spPr>
          <a:xfrm>
            <a:off x="142374" y="109455"/>
            <a:ext cx="12049625" cy="160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a:t>
            </a:r>
            <a:r>
              <a:rPr lang="pt-BR" sz="3200" b="1" dirty="0">
                <a:solidFill>
                  <a:srgbClr val="FF0000"/>
                </a:solidFill>
                <a:latin typeface="Times New Roman" panose="02020603050405020304" pitchFamily="18" charset="0"/>
                <a:ea typeface="Times New Roman" panose="02020603050405020304" pitchFamily="18" charset="0"/>
              </a:rPr>
              <a:t> Em hãy vẽ sơ đồ khối mô tả thuật toán tìm số lớn hơn trong hai số a và b. </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0BE2110-216D-47EF-8749-EC8EE1DDD045}"/>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r="43392"/>
          <a:stretch/>
        </p:blipFill>
        <p:spPr>
          <a:xfrm>
            <a:off x="2626690" y="1744394"/>
            <a:ext cx="8078825" cy="4979963"/>
          </a:xfrm>
          <a:prstGeom prst="rect">
            <a:avLst/>
          </a:prstGeom>
        </p:spPr>
      </p:pic>
      <p:sp>
        <p:nvSpPr>
          <p:cNvPr id="8" name="Rectangle: Rounded Corners 3">
            <a:extLst>
              <a:ext uri="{FF2B5EF4-FFF2-40B4-BE49-F238E27FC236}">
                <a16:creationId xmlns:a16="http://schemas.microsoft.com/office/drawing/2014/main" id="{B694C58F-9B55-444E-904D-E7AD18AB5A26}"/>
              </a:ext>
            </a:extLst>
          </p:cNvPr>
          <p:cNvSpPr/>
          <p:nvPr/>
        </p:nvSpPr>
        <p:spPr>
          <a:xfrm>
            <a:off x="4294265" y="27772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anose="02020603050405020304" pitchFamily="18" charset="0"/>
                <a:cs typeface="Times New Roman" panose="02020603050405020304" pitchFamily="18" charset="0"/>
              </a:rPr>
              <a:t>THỜI GIAN</a:t>
            </a:r>
          </a:p>
        </p:txBody>
      </p:sp>
      <p:sp>
        <p:nvSpPr>
          <p:cNvPr id="9" name="Rectangle: Rounded Corners 154">
            <a:extLst>
              <a:ext uri="{FF2B5EF4-FFF2-40B4-BE49-F238E27FC236}">
                <a16:creationId xmlns:a16="http://schemas.microsoft.com/office/drawing/2014/main" id="{0E34A6FE-D885-4FFE-AC61-7018CCC69B55}"/>
              </a:ext>
            </a:extLst>
          </p:cNvPr>
          <p:cNvSpPr/>
          <p:nvPr/>
        </p:nvSpPr>
        <p:spPr>
          <a:xfrm>
            <a:off x="4294265" y="27772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2 : 00</a:t>
            </a:r>
          </a:p>
        </p:txBody>
      </p:sp>
      <p:sp>
        <p:nvSpPr>
          <p:cNvPr id="10" name="Rectangle: Rounded Corners 155">
            <a:extLst>
              <a:ext uri="{FF2B5EF4-FFF2-40B4-BE49-F238E27FC236}">
                <a16:creationId xmlns:a16="http://schemas.microsoft.com/office/drawing/2014/main" id="{37517704-0AEB-4646-8885-B538B9DEFADB}"/>
              </a:ext>
            </a:extLst>
          </p:cNvPr>
          <p:cNvSpPr/>
          <p:nvPr/>
        </p:nvSpPr>
        <p:spPr>
          <a:xfrm>
            <a:off x="4256546" y="28242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59</a:t>
            </a:r>
          </a:p>
        </p:txBody>
      </p:sp>
      <p:sp>
        <p:nvSpPr>
          <p:cNvPr id="11" name="Rectangle: Rounded Corners 156">
            <a:extLst>
              <a:ext uri="{FF2B5EF4-FFF2-40B4-BE49-F238E27FC236}">
                <a16:creationId xmlns:a16="http://schemas.microsoft.com/office/drawing/2014/main" id="{0C2A2B19-D50B-4C78-9B77-3AF46B4FC9C4}"/>
              </a:ext>
            </a:extLst>
          </p:cNvPr>
          <p:cNvSpPr/>
          <p:nvPr/>
        </p:nvSpPr>
        <p:spPr>
          <a:xfrm>
            <a:off x="4196593" y="2812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58</a:t>
            </a:r>
          </a:p>
        </p:txBody>
      </p:sp>
      <p:sp>
        <p:nvSpPr>
          <p:cNvPr id="12" name="Rectangle: Rounded Corners 157">
            <a:extLst>
              <a:ext uri="{FF2B5EF4-FFF2-40B4-BE49-F238E27FC236}">
                <a16:creationId xmlns:a16="http://schemas.microsoft.com/office/drawing/2014/main" id="{DE4B531B-1AF5-41BF-8050-DC949D324817}"/>
              </a:ext>
            </a:extLst>
          </p:cNvPr>
          <p:cNvSpPr/>
          <p:nvPr/>
        </p:nvSpPr>
        <p:spPr>
          <a:xfrm>
            <a:off x="4193990" y="28160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57</a:t>
            </a:r>
          </a:p>
        </p:txBody>
      </p:sp>
      <p:sp>
        <p:nvSpPr>
          <p:cNvPr id="13" name="Rectangle: Rounded Corners 158">
            <a:extLst>
              <a:ext uri="{FF2B5EF4-FFF2-40B4-BE49-F238E27FC236}">
                <a16:creationId xmlns:a16="http://schemas.microsoft.com/office/drawing/2014/main" id="{BD1422D6-09FC-4775-9553-BBDBDD5558DF}"/>
              </a:ext>
            </a:extLst>
          </p:cNvPr>
          <p:cNvSpPr/>
          <p:nvPr/>
        </p:nvSpPr>
        <p:spPr>
          <a:xfrm>
            <a:off x="4230407" y="279787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5401" b="1" dirty="0">
              <a:solidFill>
                <a:prstClr val="white"/>
              </a:solidFill>
              <a:latin typeface="Times New Roman" panose="02020603050405020304" pitchFamily="18" charset="0"/>
              <a:cs typeface="Times New Roman" panose="02020603050405020304" pitchFamily="18" charset="0"/>
            </a:endParaRPr>
          </a:p>
        </p:txBody>
      </p:sp>
      <p:sp>
        <p:nvSpPr>
          <p:cNvPr id="14" name="Rectangle: Rounded Corners 159">
            <a:extLst>
              <a:ext uri="{FF2B5EF4-FFF2-40B4-BE49-F238E27FC236}">
                <a16:creationId xmlns:a16="http://schemas.microsoft.com/office/drawing/2014/main" id="{475B89AA-FC3D-4D44-B48A-E0A64010EA24}"/>
              </a:ext>
            </a:extLst>
          </p:cNvPr>
          <p:cNvSpPr/>
          <p:nvPr/>
        </p:nvSpPr>
        <p:spPr>
          <a:xfrm>
            <a:off x="4185380" y="286588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25</a:t>
            </a:r>
          </a:p>
        </p:txBody>
      </p:sp>
      <p:sp>
        <p:nvSpPr>
          <p:cNvPr id="15" name="Rectangle: Rounded Corners 160">
            <a:extLst>
              <a:ext uri="{FF2B5EF4-FFF2-40B4-BE49-F238E27FC236}">
                <a16:creationId xmlns:a16="http://schemas.microsoft.com/office/drawing/2014/main" id="{BB7B5C28-AA54-4EB7-8A54-EF9F07754DE0}"/>
              </a:ext>
            </a:extLst>
          </p:cNvPr>
          <p:cNvSpPr/>
          <p:nvPr/>
        </p:nvSpPr>
        <p:spPr>
          <a:xfrm>
            <a:off x="4214847" y="28244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24</a:t>
            </a:r>
          </a:p>
        </p:txBody>
      </p:sp>
      <p:sp>
        <p:nvSpPr>
          <p:cNvPr id="16" name="Rectangle: Rounded Corners 161">
            <a:extLst>
              <a:ext uri="{FF2B5EF4-FFF2-40B4-BE49-F238E27FC236}">
                <a16:creationId xmlns:a16="http://schemas.microsoft.com/office/drawing/2014/main" id="{5FCFC490-5BDC-43F4-BB1F-B0490378EE09}"/>
              </a:ext>
            </a:extLst>
          </p:cNvPr>
          <p:cNvSpPr/>
          <p:nvPr/>
        </p:nvSpPr>
        <p:spPr>
          <a:xfrm>
            <a:off x="4255239" y="280253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23</a:t>
            </a:r>
          </a:p>
        </p:txBody>
      </p:sp>
      <p:sp>
        <p:nvSpPr>
          <p:cNvPr id="17" name="Rectangle: Rounded Corners 162">
            <a:extLst>
              <a:ext uri="{FF2B5EF4-FFF2-40B4-BE49-F238E27FC236}">
                <a16:creationId xmlns:a16="http://schemas.microsoft.com/office/drawing/2014/main" id="{81A150D3-A3F3-4840-B0DB-713B89BC177A}"/>
              </a:ext>
            </a:extLst>
          </p:cNvPr>
          <p:cNvSpPr/>
          <p:nvPr/>
        </p:nvSpPr>
        <p:spPr>
          <a:xfrm>
            <a:off x="4264221" y="278148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22</a:t>
            </a:r>
          </a:p>
        </p:txBody>
      </p:sp>
      <p:sp>
        <p:nvSpPr>
          <p:cNvPr id="18" name="Rectangle: Rounded Corners 163">
            <a:extLst>
              <a:ext uri="{FF2B5EF4-FFF2-40B4-BE49-F238E27FC236}">
                <a16:creationId xmlns:a16="http://schemas.microsoft.com/office/drawing/2014/main" id="{F31E9E7A-6D18-47E2-B03E-DCD11477880C}"/>
              </a:ext>
            </a:extLst>
          </p:cNvPr>
          <p:cNvSpPr/>
          <p:nvPr/>
        </p:nvSpPr>
        <p:spPr>
          <a:xfrm>
            <a:off x="4208399" y="281479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21</a:t>
            </a:r>
          </a:p>
        </p:txBody>
      </p:sp>
      <p:sp>
        <p:nvSpPr>
          <p:cNvPr id="19" name="Rectangle: Rounded Corners 164">
            <a:extLst>
              <a:ext uri="{FF2B5EF4-FFF2-40B4-BE49-F238E27FC236}">
                <a16:creationId xmlns:a16="http://schemas.microsoft.com/office/drawing/2014/main" id="{B241CD74-93AF-4020-8C96-269D5A24C701}"/>
              </a:ext>
            </a:extLst>
          </p:cNvPr>
          <p:cNvSpPr/>
          <p:nvPr/>
        </p:nvSpPr>
        <p:spPr>
          <a:xfrm>
            <a:off x="4198999" y="27754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20</a:t>
            </a:r>
          </a:p>
        </p:txBody>
      </p:sp>
      <p:sp>
        <p:nvSpPr>
          <p:cNvPr id="20" name="Rectangle: Rounded Corners 165">
            <a:extLst>
              <a:ext uri="{FF2B5EF4-FFF2-40B4-BE49-F238E27FC236}">
                <a16:creationId xmlns:a16="http://schemas.microsoft.com/office/drawing/2014/main" id="{D56799C9-C183-4454-B5E7-00440C68479E}"/>
              </a:ext>
            </a:extLst>
          </p:cNvPr>
          <p:cNvSpPr/>
          <p:nvPr/>
        </p:nvSpPr>
        <p:spPr>
          <a:xfrm>
            <a:off x="4225306" y="272311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19</a:t>
            </a:r>
          </a:p>
        </p:txBody>
      </p:sp>
      <p:sp>
        <p:nvSpPr>
          <p:cNvPr id="21" name="Rectangle: Rounded Corners 166">
            <a:extLst>
              <a:ext uri="{FF2B5EF4-FFF2-40B4-BE49-F238E27FC236}">
                <a16:creationId xmlns:a16="http://schemas.microsoft.com/office/drawing/2014/main" id="{214FE9FF-8EC1-4B50-9757-E9093CEF0B5D}"/>
              </a:ext>
            </a:extLst>
          </p:cNvPr>
          <p:cNvSpPr/>
          <p:nvPr/>
        </p:nvSpPr>
        <p:spPr>
          <a:xfrm>
            <a:off x="4240272" y="273927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18</a:t>
            </a:r>
          </a:p>
        </p:txBody>
      </p:sp>
      <p:sp>
        <p:nvSpPr>
          <p:cNvPr id="22" name="Rectangle: Rounded Corners 167">
            <a:extLst>
              <a:ext uri="{FF2B5EF4-FFF2-40B4-BE49-F238E27FC236}">
                <a16:creationId xmlns:a16="http://schemas.microsoft.com/office/drawing/2014/main" id="{C9E58D0F-6507-4F87-AF74-96E3F902391D}"/>
              </a:ext>
            </a:extLst>
          </p:cNvPr>
          <p:cNvSpPr/>
          <p:nvPr/>
        </p:nvSpPr>
        <p:spPr>
          <a:xfrm>
            <a:off x="4225306" y="275171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17</a:t>
            </a:r>
          </a:p>
        </p:txBody>
      </p:sp>
      <p:sp>
        <p:nvSpPr>
          <p:cNvPr id="23" name="Rectangle: Rounded Corners 168">
            <a:extLst>
              <a:ext uri="{FF2B5EF4-FFF2-40B4-BE49-F238E27FC236}">
                <a16:creationId xmlns:a16="http://schemas.microsoft.com/office/drawing/2014/main" id="{8819C851-CB65-4CF3-B26E-57393E3DCAC7}"/>
              </a:ext>
            </a:extLst>
          </p:cNvPr>
          <p:cNvSpPr/>
          <p:nvPr/>
        </p:nvSpPr>
        <p:spPr>
          <a:xfrm>
            <a:off x="4238965" y="2805572"/>
            <a:ext cx="2292627" cy="108737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16</a:t>
            </a:r>
          </a:p>
        </p:txBody>
      </p:sp>
      <p:sp>
        <p:nvSpPr>
          <p:cNvPr id="24" name="Rectangle: Rounded Corners 169">
            <a:extLst>
              <a:ext uri="{FF2B5EF4-FFF2-40B4-BE49-F238E27FC236}">
                <a16:creationId xmlns:a16="http://schemas.microsoft.com/office/drawing/2014/main" id="{511E0BDD-1BDF-4A7B-8C0E-69F98B714892}"/>
              </a:ext>
            </a:extLst>
          </p:cNvPr>
          <p:cNvSpPr/>
          <p:nvPr/>
        </p:nvSpPr>
        <p:spPr>
          <a:xfrm>
            <a:off x="4282074" y="27833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15</a:t>
            </a:r>
          </a:p>
        </p:txBody>
      </p:sp>
      <p:sp>
        <p:nvSpPr>
          <p:cNvPr id="25" name="Rectangle: Rounded Corners 170">
            <a:extLst>
              <a:ext uri="{FF2B5EF4-FFF2-40B4-BE49-F238E27FC236}">
                <a16:creationId xmlns:a16="http://schemas.microsoft.com/office/drawing/2014/main" id="{A65A2F35-508B-4FD8-B2F1-987F060700A6}"/>
              </a:ext>
            </a:extLst>
          </p:cNvPr>
          <p:cNvSpPr/>
          <p:nvPr/>
        </p:nvSpPr>
        <p:spPr>
          <a:xfrm>
            <a:off x="4226774" y="27501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14</a:t>
            </a:r>
          </a:p>
        </p:txBody>
      </p:sp>
      <p:sp>
        <p:nvSpPr>
          <p:cNvPr id="26" name="Rectangle: Rounded Corners 171">
            <a:extLst>
              <a:ext uri="{FF2B5EF4-FFF2-40B4-BE49-F238E27FC236}">
                <a16:creationId xmlns:a16="http://schemas.microsoft.com/office/drawing/2014/main" id="{F7EF890C-346A-4616-8A4E-6E24A7F6AA12}"/>
              </a:ext>
            </a:extLst>
          </p:cNvPr>
          <p:cNvSpPr/>
          <p:nvPr/>
        </p:nvSpPr>
        <p:spPr>
          <a:xfrm>
            <a:off x="4255115" y="275011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13</a:t>
            </a:r>
          </a:p>
        </p:txBody>
      </p:sp>
      <p:sp>
        <p:nvSpPr>
          <p:cNvPr id="27" name="Rectangle: Rounded Corners 172">
            <a:extLst>
              <a:ext uri="{FF2B5EF4-FFF2-40B4-BE49-F238E27FC236}">
                <a16:creationId xmlns:a16="http://schemas.microsoft.com/office/drawing/2014/main" id="{FC7714B9-5D0C-4CBF-95AF-C4320D9DF7CD}"/>
              </a:ext>
            </a:extLst>
          </p:cNvPr>
          <p:cNvSpPr/>
          <p:nvPr/>
        </p:nvSpPr>
        <p:spPr>
          <a:xfrm>
            <a:off x="4335504" y="27654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12</a:t>
            </a:r>
          </a:p>
        </p:txBody>
      </p:sp>
      <p:sp>
        <p:nvSpPr>
          <p:cNvPr id="28" name="Rectangle: Rounded Corners 173">
            <a:extLst>
              <a:ext uri="{FF2B5EF4-FFF2-40B4-BE49-F238E27FC236}">
                <a16:creationId xmlns:a16="http://schemas.microsoft.com/office/drawing/2014/main" id="{F2F1286B-7E27-4CE8-8F64-925E163A9ED8}"/>
              </a:ext>
            </a:extLst>
          </p:cNvPr>
          <p:cNvSpPr/>
          <p:nvPr/>
        </p:nvSpPr>
        <p:spPr>
          <a:xfrm>
            <a:off x="4280466" y="272952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11</a:t>
            </a:r>
          </a:p>
        </p:txBody>
      </p:sp>
      <p:sp>
        <p:nvSpPr>
          <p:cNvPr id="29" name="Rectangle: Rounded Corners 174">
            <a:extLst>
              <a:ext uri="{FF2B5EF4-FFF2-40B4-BE49-F238E27FC236}">
                <a16:creationId xmlns:a16="http://schemas.microsoft.com/office/drawing/2014/main" id="{21908FEF-6C35-48BA-8DB1-85DA2459C4B8}"/>
              </a:ext>
            </a:extLst>
          </p:cNvPr>
          <p:cNvSpPr/>
          <p:nvPr/>
        </p:nvSpPr>
        <p:spPr>
          <a:xfrm>
            <a:off x="4211931" y="263846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10</a:t>
            </a:r>
          </a:p>
        </p:txBody>
      </p:sp>
      <p:sp>
        <p:nvSpPr>
          <p:cNvPr id="30" name="Rectangle: Rounded Corners 175">
            <a:extLst>
              <a:ext uri="{FF2B5EF4-FFF2-40B4-BE49-F238E27FC236}">
                <a16:creationId xmlns:a16="http://schemas.microsoft.com/office/drawing/2014/main" id="{C0F1B9EB-FD4D-410B-BFA0-77325587DCF9}"/>
              </a:ext>
            </a:extLst>
          </p:cNvPr>
          <p:cNvSpPr/>
          <p:nvPr/>
        </p:nvSpPr>
        <p:spPr>
          <a:xfrm>
            <a:off x="4266664" y="26558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09</a:t>
            </a:r>
          </a:p>
        </p:txBody>
      </p:sp>
      <p:sp>
        <p:nvSpPr>
          <p:cNvPr id="31" name="Rectangle: Rounded Corners 176">
            <a:extLst>
              <a:ext uri="{FF2B5EF4-FFF2-40B4-BE49-F238E27FC236}">
                <a16:creationId xmlns:a16="http://schemas.microsoft.com/office/drawing/2014/main" id="{B6AF3463-A0D0-4641-8ACF-976B62307B67}"/>
              </a:ext>
            </a:extLst>
          </p:cNvPr>
          <p:cNvSpPr/>
          <p:nvPr/>
        </p:nvSpPr>
        <p:spPr>
          <a:xfrm>
            <a:off x="4211415" y="268074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08</a:t>
            </a:r>
          </a:p>
        </p:txBody>
      </p:sp>
      <p:sp>
        <p:nvSpPr>
          <p:cNvPr id="32" name="Rectangle: Rounded Corners 177">
            <a:extLst>
              <a:ext uri="{FF2B5EF4-FFF2-40B4-BE49-F238E27FC236}">
                <a16:creationId xmlns:a16="http://schemas.microsoft.com/office/drawing/2014/main" id="{24E51B2F-CBB3-492D-A99B-5B59B2BD6DF5}"/>
              </a:ext>
            </a:extLst>
          </p:cNvPr>
          <p:cNvSpPr/>
          <p:nvPr/>
        </p:nvSpPr>
        <p:spPr>
          <a:xfrm>
            <a:off x="4213239" y="26653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07</a:t>
            </a:r>
          </a:p>
        </p:txBody>
      </p:sp>
      <p:sp>
        <p:nvSpPr>
          <p:cNvPr id="33" name="Rectangle: Rounded Corners 178">
            <a:extLst>
              <a:ext uri="{FF2B5EF4-FFF2-40B4-BE49-F238E27FC236}">
                <a16:creationId xmlns:a16="http://schemas.microsoft.com/office/drawing/2014/main" id="{8077DE2D-E594-44F7-8315-2E802ADC406F}"/>
              </a:ext>
            </a:extLst>
          </p:cNvPr>
          <p:cNvSpPr/>
          <p:nvPr/>
        </p:nvSpPr>
        <p:spPr>
          <a:xfrm>
            <a:off x="4226804" y="266762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06</a:t>
            </a:r>
          </a:p>
        </p:txBody>
      </p:sp>
      <p:sp>
        <p:nvSpPr>
          <p:cNvPr id="34" name="Rectangle: Rounded Corners 179">
            <a:extLst>
              <a:ext uri="{FF2B5EF4-FFF2-40B4-BE49-F238E27FC236}">
                <a16:creationId xmlns:a16="http://schemas.microsoft.com/office/drawing/2014/main" id="{8A8A7589-70DB-4ABC-B36E-4C0ABEE5578B}"/>
              </a:ext>
            </a:extLst>
          </p:cNvPr>
          <p:cNvSpPr/>
          <p:nvPr/>
        </p:nvSpPr>
        <p:spPr>
          <a:xfrm>
            <a:off x="4280894" y="273722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05</a:t>
            </a:r>
          </a:p>
        </p:txBody>
      </p:sp>
      <p:sp>
        <p:nvSpPr>
          <p:cNvPr id="35" name="Rectangle: Rounded Corners 180">
            <a:extLst>
              <a:ext uri="{FF2B5EF4-FFF2-40B4-BE49-F238E27FC236}">
                <a16:creationId xmlns:a16="http://schemas.microsoft.com/office/drawing/2014/main" id="{FBFC3EA9-83E8-49B0-8C76-223A6AAB45AF}"/>
              </a:ext>
            </a:extLst>
          </p:cNvPr>
          <p:cNvSpPr/>
          <p:nvPr/>
        </p:nvSpPr>
        <p:spPr>
          <a:xfrm>
            <a:off x="4321559" y="27498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04</a:t>
            </a:r>
          </a:p>
        </p:txBody>
      </p:sp>
      <p:sp>
        <p:nvSpPr>
          <p:cNvPr id="36" name="Rectangle: Rounded Corners 181">
            <a:extLst>
              <a:ext uri="{FF2B5EF4-FFF2-40B4-BE49-F238E27FC236}">
                <a16:creationId xmlns:a16="http://schemas.microsoft.com/office/drawing/2014/main" id="{F484D85C-6409-4182-9403-90D35A7C5902}"/>
              </a:ext>
            </a:extLst>
          </p:cNvPr>
          <p:cNvSpPr/>
          <p:nvPr/>
        </p:nvSpPr>
        <p:spPr>
          <a:xfrm>
            <a:off x="4381710" y="271815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03</a:t>
            </a:r>
          </a:p>
        </p:txBody>
      </p:sp>
      <p:sp>
        <p:nvSpPr>
          <p:cNvPr id="37" name="Rectangle: Rounded Corners 182">
            <a:extLst>
              <a:ext uri="{FF2B5EF4-FFF2-40B4-BE49-F238E27FC236}">
                <a16:creationId xmlns:a16="http://schemas.microsoft.com/office/drawing/2014/main" id="{5A7DDFB2-5B47-4E62-97B0-B3C82C3750EC}"/>
              </a:ext>
            </a:extLst>
          </p:cNvPr>
          <p:cNvSpPr/>
          <p:nvPr/>
        </p:nvSpPr>
        <p:spPr>
          <a:xfrm>
            <a:off x="4336633" y="274990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02</a:t>
            </a:r>
          </a:p>
        </p:txBody>
      </p:sp>
      <p:sp>
        <p:nvSpPr>
          <p:cNvPr id="38" name="Rectangle: Rounded Corners 183">
            <a:extLst>
              <a:ext uri="{FF2B5EF4-FFF2-40B4-BE49-F238E27FC236}">
                <a16:creationId xmlns:a16="http://schemas.microsoft.com/office/drawing/2014/main" id="{2E71F63B-59D3-4D69-939A-E708B2B334ED}"/>
              </a:ext>
            </a:extLst>
          </p:cNvPr>
          <p:cNvSpPr/>
          <p:nvPr/>
        </p:nvSpPr>
        <p:spPr>
          <a:xfrm>
            <a:off x="4361044" y="273403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01</a:t>
            </a:r>
          </a:p>
        </p:txBody>
      </p:sp>
      <p:sp>
        <p:nvSpPr>
          <p:cNvPr id="39" name="Rectangle: Rounded Corners 184">
            <a:extLst>
              <a:ext uri="{FF2B5EF4-FFF2-40B4-BE49-F238E27FC236}">
                <a16:creationId xmlns:a16="http://schemas.microsoft.com/office/drawing/2014/main" id="{D64DDD42-2910-46E4-9302-0032A110E095}"/>
              </a:ext>
            </a:extLst>
          </p:cNvPr>
          <p:cNvSpPr/>
          <p:nvPr/>
        </p:nvSpPr>
        <p:spPr>
          <a:xfrm>
            <a:off x="4361044" y="273403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srgbClr val="FFFF00"/>
                </a:solidFill>
                <a:latin typeface="Times New Roman" panose="02020603050405020304" pitchFamily="18" charset="0"/>
                <a:cs typeface="Times New Roman" panose="02020603050405020304" pitchFamily="18" charset="0"/>
              </a:rPr>
              <a:t>0 : 00</a:t>
            </a:r>
          </a:p>
        </p:txBody>
      </p:sp>
      <p:sp>
        <p:nvSpPr>
          <p:cNvPr id="40" name="Rectangle: Rounded Corners 186">
            <a:extLst>
              <a:ext uri="{FF2B5EF4-FFF2-40B4-BE49-F238E27FC236}">
                <a16:creationId xmlns:a16="http://schemas.microsoft.com/office/drawing/2014/main" id="{CF52E887-E89B-4474-BFF3-D37952E72ED4}"/>
              </a:ext>
            </a:extLst>
          </p:cNvPr>
          <p:cNvSpPr/>
          <p:nvPr/>
        </p:nvSpPr>
        <p:spPr>
          <a:xfrm>
            <a:off x="4383600" y="276973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41" name="Rectangle 40">
            <a:extLst>
              <a:ext uri="{FF2B5EF4-FFF2-40B4-BE49-F238E27FC236}">
                <a16:creationId xmlns:a16="http://schemas.microsoft.com/office/drawing/2014/main" id="{B298F352-49E7-4CC3-9EE5-BDC56412FD90}"/>
              </a:ext>
            </a:extLst>
          </p:cNvPr>
          <p:cNvSpPr/>
          <p:nvPr/>
        </p:nvSpPr>
        <p:spPr>
          <a:xfrm>
            <a:off x="2626690" y="1384646"/>
            <a:ext cx="3207434" cy="130093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728">
              <a:lnSpc>
                <a:spcPct val="120000"/>
              </a:lnSpc>
              <a:spcBef>
                <a:spcPts val="800"/>
              </a:spcBef>
              <a:spcAft>
                <a:spcPts val="800"/>
              </a:spcAft>
              <a:defRPr/>
            </a:pPr>
            <a:r>
              <a:rPr lang="en-US" sz="3200" b="1" dirty="0">
                <a:solidFill>
                  <a:srgbClr val="3333FF"/>
                </a:solidFill>
                <a:latin typeface="Times New Roman" panose="02020603050405020304" pitchFamily="18" charset="0"/>
                <a:cs typeface="Times New Roman" panose="02020603050405020304" pitchFamily="18" charset="0"/>
              </a:rPr>
              <a:t>		</a:t>
            </a:r>
            <a:r>
              <a:rPr lang="en-US" sz="3200" b="1" u="sng" dirty="0" err="1">
                <a:solidFill>
                  <a:srgbClr val="3333FF"/>
                </a:solidFill>
                <a:latin typeface="Times New Roman" panose="02020603050405020304" pitchFamily="18" charset="0"/>
                <a:cs typeface="Times New Roman" panose="02020603050405020304" pitchFamily="18" charset="0"/>
              </a:rPr>
              <a:t>Đáp</a:t>
            </a:r>
            <a:r>
              <a:rPr lang="en-US" sz="3200" b="1" u="sng" dirty="0">
                <a:solidFill>
                  <a:srgbClr val="3333FF"/>
                </a:solidFill>
                <a:latin typeface="Times New Roman" panose="02020603050405020304" pitchFamily="18" charset="0"/>
                <a:cs typeface="Times New Roman" panose="02020603050405020304" pitchFamily="18" charset="0"/>
              </a:rPr>
              <a:t> </a:t>
            </a:r>
            <a:r>
              <a:rPr lang="en-US" sz="3200" b="1" u="sng" dirty="0" err="1">
                <a:solidFill>
                  <a:srgbClr val="3333FF"/>
                </a:solidFill>
                <a:latin typeface="Times New Roman" panose="02020603050405020304" pitchFamily="18" charset="0"/>
                <a:cs typeface="Times New Roman" panose="02020603050405020304" pitchFamily="18" charset="0"/>
              </a:rPr>
              <a:t>án</a:t>
            </a:r>
            <a:r>
              <a:rPr lang="en-US" sz="3200" b="1" u="sng" dirty="0">
                <a:solidFill>
                  <a:srgbClr val="3333FF"/>
                </a:solidFill>
                <a:latin typeface="Times New Roman" panose="02020603050405020304" pitchFamily="18" charset="0"/>
                <a:cs typeface="Times New Roman" panose="02020603050405020304" pitchFamily="18" charset="0"/>
              </a:rPr>
              <a:t>:</a:t>
            </a:r>
          </a:p>
          <a:p>
            <a:pPr algn="ct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6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1" presetClass="entr" presetSubtype="0" fill="hold" grpId="0" nodeType="afterEffect">
                                  <p:stCondLst>
                                    <p:cond delay="60000"/>
                                  </p:stCondLst>
                                  <p:childTnLst>
                                    <p:set>
                                      <p:cBhvr>
                                        <p:cTn id="2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p:stCondLst>
                              <p:cond delay="66000"/>
                            </p:stCondLst>
                            <p:childTnLst>
                              <p:par>
                                <p:cTn id="28" presetID="1" presetClass="entr" presetSubtype="0" fill="hold" grpId="0" nodeType="afterEffect">
                                  <p:stCondLst>
                                    <p:cond delay="0"/>
                                  </p:stCondLst>
                                  <p:childTnLst>
                                    <p:set>
                                      <p:cBhvr>
                                        <p:cTn id="29" dur="1" fill="hold">
                                          <p:stCondLst>
                                            <p:cond delay="999"/>
                                          </p:stCondLst>
                                        </p:cTn>
                                        <p:tgtEl>
                                          <p:spTgt spid="1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p:stCondLst>
                              <p:cond delay="67000"/>
                            </p:stCondLst>
                            <p:childTnLst>
                              <p:par>
                                <p:cTn id="31" presetID="1" presetClass="entr" presetSubtype="0" fill="hold" grpId="0" nodeType="afterEffect">
                                  <p:stCondLst>
                                    <p:cond delay="0"/>
                                  </p:stCondLst>
                                  <p:childTnLst>
                                    <p:set>
                                      <p:cBhvr>
                                        <p:cTn id="32"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p:stCondLst>
                              <p:cond delay="68000"/>
                            </p:stCondLst>
                            <p:childTnLst>
                              <p:par>
                                <p:cTn id="34" presetID="1" presetClass="entr" presetSubtype="0" fill="hold" grpId="0" nodeType="afterEffect">
                                  <p:stCondLst>
                                    <p:cond delay="0"/>
                                  </p:stCondLst>
                                  <p:childTnLst>
                                    <p:set>
                                      <p:cBhvr>
                                        <p:cTn id="35"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69000"/>
                            </p:stCondLst>
                            <p:childTnLst>
                              <p:par>
                                <p:cTn id="37" presetID="1" presetClass="entr" presetSubtype="0" fill="hold" grpId="0" nodeType="afterEffect">
                                  <p:stCondLst>
                                    <p:cond delay="0"/>
                                  </p:stCondLst>
                                  <p:childTnLst>
                                    <p:set>
                                      <p:cBhvr>
                                        <p:cTn id="38"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70000"/>
                            </p:stCondLst>
                            <p:childTnLst>
                              <p:par>
                                <p:cTn id="40" presetID="1" presetClass="entr" presetSubtype="0" fill="hold" grpId="0" nodeType="afterEffect">
                                  <p:stCondLst>
                                    <p:cond delay="0"/>
                                  </p:stCondLst>
                                  <p:childTnLst>
                                    <p:set>
                                      <p:cBhvr>
                                        <p:cTn id="41"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2" fill="hold">
                            <p:stCondLst>
                              <p:cond delay="71000"/>
                            </p:stCondLst>
                            <p:childTnLst>
                              <p:par>
                                <p:cTn id="43" presetID="1" presetClass="entr" presetSubtype="0" fill="hold" grpId="0" nodeType="afterEffect">
                                  <p:stCondLst>
                                    <p:cond delay="0"/>
                                  </p:stCondLst>
                                  <p:childTnLst>
                                    <p:set>
                                      <p:cBhvr>
                                        <p:cTn id="44"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5" fill="hold">
                            <p:stCondLst>
                              <p:cond delay="72000"/>
                            </p:stCondLst>
                            <p:childTnLst>
                              <p:par>
                                <p:cTn id="46" presetID="1" presetClass="entr" presetSubtype="0" fill="hold" grpId="0" nodeType="afterEffect">
                                  <p:stCondLst>
                                    <p:cond delay="0"/>
                                  </p:stCondLst>
                                  <p:childTnLst>
                                    <p:set>
                                      <p:cBhvr>
                                        <p:cTn id="47"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8" fill="hold">
                            <p:stCondLst>
                              <p:cond delay="73000"/>
                            </p:stCondLst>
                            <p:childTnLst>
                              <p:par>
                                <p:cTn id="49" presetID="1" presetClass="entr" presetSubtype="0" fill="hold" grpId="0" nodeType="afterEffect">
                                  <p:stCondLst>
                                    <p:cond delay="0"/>
                                  </p:stCondLst>
                                  <p:childTnLst>
                                    <p:set>
                                      <p:cBhvr>
                                        <p:cTn id="50" dur="1" fill="hold">
                                          <p:stCondLst>
                                            <p:cond delay="999"/>
                                          </p:stCondLst>
                                        </p:cTn>
                                        <p:tgtEl>
                                          <p:spTgt spid="23"/>
                                        </p:tgtEl>
                                        <p:attrNameLst>
                                          <p:attrName>style.visibility</p:attrName>
                                        </p:attrNameLst>
                                      </p:cBhvr>
                                      <p:to>
                                        <p:strVal val="visible"/>
                                      </p:to>
                                    </p:set>
                                  </p:childTnLst>
                                </p:cTn>
                              </p:par>
                            </p:childTnLst>
                          </p:cTn>
                        </p:par>
                        <p:par>
                          <p:cTn id="51" fill="hold">
                            <p:stCondLst>
                              <p:cond delay="74000"/>
                            </p:stCondLst>
                            <p:childTnLst>
                              <p:par>
                                <p:cTn id="52" presetID="1" presetClass="entr" presetSubtype="0" fill="hold" grpId="0" nodeType="afterEffect">
                                  <p:stCondLst>
                                    <p:cond delay="0"/>
                                  </p:stCondLst>
                                  <p:childTnLst>
                                    <p:set>
                                      <p:cBhvr>
                                        <p:cTn id="53" dur="1" fill="hold">
                                          <p:stCondLst>
                                            <p:cond delay="999"/>
                                          </p:stCondLst>
                                        </p:cTn>
                                        <p:tgtEl>
                                          <p:spTgt spid="24"/>
                                        </p:tgtEl>
                                        <p:attrNameLst>
                                          <p:attrName>style.visibility</p:attrName>
                                        </p:attrNameLst>
                                      </p:cBhvr>
                                      <p:to>
                                        <p:strVal val="visible"/>
                                      </p:to>
                                    </p:set>
                                  </p:childTnLst>
                                </p:cTn>
                              </p:par>
                            </p:childTnLst>
                          </p:cTn>
                        </p:par>
                        <p:par>
                          <p:cTn id="54" fill="hold">
                            <p:stCondLst>
                              <p:cond delay="75000"/>
                            </p:stCondLst>
                            <p:childTnLst>
                              <p:par>
                                <p:cTn id="55" presetID="1" presetClass="entr" presetSubtype="0" fill="hold" grpId="0" nodeType="afterEffect">
                                  <p:stCondLst>
                                    <p:cond delay="0"/>
                                  </p:stCondLst>
                                  <p:childTnLst>
                                    <p:set>
                                      <p:cBhvr>
                                        <p:cTn id="5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76000"/>
                            </p:stCondLst>
                            <p:childTnLst>
                              <p:par>
                                <p:cTn id="58" presetID="1" presetClass="entr" presetSubtype="0" fill="hold" grpId="0" nodeType="afterEffect">
                                  <p:stCondLst>
                                    <p:cond delay="0"/>
                                  </p:stCondLst>
                                  <p:childTnLst>
                                    <p:set>
                                      <p:cBhvr>
                                        <p:cTn id="5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0" fill="hold">
                            <p:stCondLst>
                              <p:cond delay="77000"/>
                            </p:stCondLst>
                            <p:childTnLst>
                              <p:par>
                                <p:cTn id="61" presetID="1" presetClass="entr" presetSubtype="0" fill="hold" grpId="0" nodeType="afterEffect">
                                  <p:stCondLst>
                                    <p:cond delay="0"/>
                                  </p:stCondLst>
                                  <p:childTnLst>
                                    <p:set>
                                      <p:cBhvr>
                                        <p:cTn id="6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3" fill="hold">
                            <p:stCondLst>
                              <p:cond delay="78000"/>
                            </p:stCondLst>
                            <p:childTnLst>
                              <p:par>
                                <p:cTn id="64" presetID="1" presetClass="entr" presetSubtype="0" fill="hold" grpId="0" nodeType="afterEffect">
                                  <p:stCondLst>
                                    <p:cond delay="0"/>
                                  </p:stCondLst>
                                  <p:childTnLst>
                                    <p:set>
                                      <p:cBhvr>
                                        <p:cTn id="65" dur="1" fill="hold">
                                          <p:stCondLst>
                                            <p:cond delay="999"/>
                                          </p:stCondLst>
                                        </p:cTn>
                                        <p:tgtEl>
                                          <p:spTgt spid="28"/>
                                        </p:tgtEl>
                                        <p:attrNameLst>
                                          <p:attrName>style.visibility</p:attrName>
                                        </p:attrNameLst>
                                      </p:cBhvr>
                                      <p:to>
                                        <p:strVal val="visible"/>
                                      </p:to>
                                    </p:set>
                                  </p:childTnLst>
                                </p:cTn>
                              </p:par>
                            </p:childTnLst>
                          </p:cTn>
                        </p:par>
                        <p:par>
                          <p:cTn id="66" fill="hold">
                            <p:stCondLst>
                              <p:cond delay="79000"/>
                            </p:stCondLst>
                            <p:childTnLst>
                              <p:par>
                                <p:cTn id="67" presetID="1" presetClass="entr" presetSubtype="0" fill="hold" grpId="0" nodeType="afterEffect">
                                  <p:stCondLst>
                                    <p:cond delay="0"/>
                                  </p:stCondLst>
                                  <p:childTnLst>
                                    <p:set>
                                      <p:cBhvr>
                                        <p:cTn id="68" dur="1" fill="hold">
                                          <p:stCondLst>
                                            <p:cond delay="999"/>
                                          </p:stCondLst>
                                        </p:cTn>
                                        <p:tgtEl>
                                          <p:spTgt spid="29"/>
                                        </p:tgtEl>
                                        <p:attrNameLst>
                                          <p:attrName>style.visibility</p:attrName>
                                        </p:attrNameLst>
                                      </p:cBhvr>
                                      <p:to>
                                        <p:strVal val="visible"/>
                                      </p:to>
                                    </p:set>
                                  </p:childTnLst>
                                </p:cTn>
                              </p:par>
                            </p:childTnLst>
                          </p:cTn>
                        </p:par>
                        <p:par>
                          <p:cTn id="69" fill="hold">
                            <p:stCondLst>
                              <p:cond delay="80000"/>
                            </p:stCondLst>
                            <p:childTnLst>
                              <p:par>
                                <p:cTn id="70" presetID="1" presetClass="entr" presetSubtype="0" fill="hold" grpId="0" nodeType="afterEffect">
                                  <p:stCondLst>
                                    <p:cond delay="0"/>
                                  </p:stCondLst>
                                  <p:childTnLst>
                                    <p:set>
                                      <p:cBhvr>
                                        <p:cTn id="71" dur="1" fill="hold">
                                          <p:stCondLst>
                                            <p:cond delay="999"/>
                                          </p:stCondLst>
                                        </p:cTn>
                                        <p:tgtEl>
                                          <p:spTgt spid="30"/>
                                        </p:tgtEl>
                                        <p:attrNameLst>
                                          <p:attrName>style.visibility</p:attrName>
                                        </p:attrNameLst>
                                      </p:cBhvr>
                                      <p:to>
                                        <p:strVal val="visible"/>
                                      </p:to>
                                    </p:set>
                                  </p:childTnLst>
                                </p:cTn>
                              </p:par>
                            </p:childTnLst>
                          </p:cTn>
                        </p:par>
                        <p:par>
                          <p:cTn id="72" fill="hold">
                            <p:stCondLst>
                              <p:cond delay="81000"/>
                            </p:stCondLst>
                            <p:childTnLst>
                              <p:par>
                                <p:cTn id="73" presetID="1" presetClass="entr" presetSubtype="0" fill="hold" grpId="0" nodeType="afterEffect">
                                  <p:stCondLst>
                                    <p:cond delay="0"/>
                                  </p:stCondLst>
                                  <p:childTnLst>
                                    <p:set>
                                      <p:cBhvr>
                                        <p:cTn id="74" dur="1" fill="hold">
                                          <p:stCondLst>
                                            <p:cond delay="999"/>
                                          </p:stCondLst>
                                        </p:cTn>
                                        <p:tgtEl>
                                          <p:spTgt spid="31"/>
                                        </p:tgtEl>
                                        <p:attrNameLst>
                                          <p:attrName>style.visibility</p:attrName>
                                        </p:attrNameLst>
                                      </p:cBhvr>
                                      <p:to>
                                        <p:strVal val="visible"/>
                                      </p:to>
                                    </p:set>
                                  </p:childTnLst>
                                </p:cTn>
                              </p:par>
                            </p:childTnLst>
                          </p:cTn>
                        </p:par>
                        <p:par>
                          <p:cTn id="75" fill="hold">
                            <p:stCondLst>
                              <p:cond delay="82000"/>
                            </p:stCondLst>
                            <p:childTnLst>
                              <p:par>
                                <p:cTn id="76" presetID="1" presetClass="entr" presetSubtype="0" fill="hold" grpId="0" nodeType="afterEffect">
                                  <p:stCondLst>
                                    <p:cond delay="0"/>
                                  </p:stCondLst>
                                  <p:childTnLst>
                                    <p:set>
                                      <p:cBhvr>
                                        <p:cTn id="77" dur="1" fill="hold">
                                          <p:stCondLst>
                                            <p:cond delay="999"/>
                                          </p:stCondLst>
                                        </p:cTn>
                                        <p:tgtEl>
                                          <p:spTgt spid="32"/>
                                        </p:tgtEl>
                                        <p:attrNameLst>
                                          <p:attrName>style.visibility</p:attrName>
                                        </p:attrNameLst>
                                      </p:cBhvr>
                                      <p:to>
                                        <p:strVal val="visible"/>
                                      </p:to>
                                    </p:set>
                                  </p:childTnLst>
                                </p:cTn>
                              </p:par>
                            </p:childTnLst>
                          </p:cTn>
                        </p:par>
                        <p:par>
                          <p:cTn id="78" fill="hold">
                            <p:stCondLst>
                              <p:cond delay="83000"/>
                            </p:stCondLst>
                            <p:childTnLst>
                              <p:par>
                                <p:cTn id="79" presetID="1" presetClass="entr" presetSubtype="0" fill="hold" grpId="0" nodeType="afterEffect">
                                  <p:stCondLst>
                                    <p:cond delay="0"/>
                                  </p:stCondLst>
                                  <p:childTnLst>
                                    <p:set>
                                      <p:cBhvr>
                                        <p:cTn id="80" dur="1" fill="hold">
                                          <p:stCondLst>
                                            <p:cond delay="999"/>
                                          </p:stCondLst>
                                        </p:cTn>
                                        <p:tgtEl>
                                          <p:spTgt spid="33"/>
                                        </p:tgtEl>
                                        <p:attrNameLst>
                                          <p:attrName>style.visibility</p:attrName>
                                        </p:attrNameLst>
                                      </p:cBhvr>
                                      <p:to>
                                        <p:strVal val="visible"/>
                                      </p:to>
                                    </p:set>
                                  </p:childTnLst>
                                </p:cTn>
                              </p:par>
                            </p:childTnLst>
                          </p:cTn>
                        </p:par>
                        <p:par>
                          <p:cTn id="81" fill="hold">
                            <p:stCondLst>
                              <p:cond delay="84000"/>
                            </p:stCondLst>
                            <p:childTnLst>
                              <p:par>
                                <p:cTn id="82" presetID="1" presetClass="entr" presetSubtype="0" fill="hold" grpId="0" nodeType="afterEffect">
                                  <p:stCondLst>
                                    <p:cond delay="0"/>
                                  </p:stCondLst>
                                  <p:childTnLst>
                                    <p:set>
                                      <p:cBhvr>
                                        <p:cTn id="83" dur="1" fill="hold">
                                          <p:stCondLst>
                                            <p:cond delay="999"/>
                                          </p:stCondLst>
                                        </p:cTn>
                                        <p:tgtEl>
                                          <p:spTgt spid="34"/>
                                        </p:tgtEl>
                                        <p:attrNameLst>
                                          <p:attrName>style.visibility</p:attrName>
                                        </p:attrNameLst>
                                      </p:cBhvr>
                                      <p:to>
                                        <p:strVal val="visible"/>
                                      </p:to>
                                    </p:set>
                                  </p:childTnLst>
                                </p:cTn>
                              </p:par>
                            </p:childTnLst>
                          </p:cTn>
                        </p:par>
                        <p:par>
                          <p:cTn id="84" fill="hold">
                            <p:stCondLst>
                              <p:cond delay="85000"/>
                            </p:stCondLst>
                            <p:childTnLst>
                              <p:par>
                                <p:cTn id="85" presetID="1" presetClass="entr" presetSubtype="0" fill="hold" grpId="0" nodeType="afterEffect">
                                  <p:stCondLst>
                                    <p:cond delay="0"/>
                                  </p:stCondLst>
                                  <p:childTnLst>
                                    <p:set>
                                      <p:cBhvr>
                                        <p:cTn id="86" dur="1" fill="hold">
                                          <p:stCondLst>
                                            <p:cond delay="999"/>
                                          </p:stCondLst>
                                        </p:cTn>
                                        <p:tgtEl>
                                          <p:spTgt spid="22"/>
                                        </p:tgtEl>
                                        <p:attrNameLst>
                                          <p:attrName>style.visibility</p:attrName>
                                        </p:attrNameLst>
                                      </p:cBhvr>
                                      <p:to>
                                        <p:strVal val="visible"/>
                                      </p:to>
                                    </p:set>
                                  </p:childTnLst>
                                </p:cTn>
                              </p:par>
                            </p:childTnLst>
                          </p:cTn>
                        </p:par>
                        <p:par>
                          <p:cTn id="87" fill="hold">
                            <p:stCondLst>
                              <p:cond delay="86000"/>
                            </p:stCondLst>
                            <p:childTnLst>
                              <p:par>
                                <p:cTn id="88" presetID="1" presetClass="entr" presetSubtype="0" fill="hold" grpId="0" nodeType="afterEffect">
                                  <p:stCondLst>
                                    <p:cond delay="0"/>
                                  </p:stCondLst>
                                  <p:childTnLst>
                                    <p:set>
                                      <p:cBhvr>
                                        <p:cTn id="89" dur="1" fill="hold">
                                          <p:stCondLst>
                                            <p:cond delay="999"/>
                                          </p:stCondLst>
                                        </p:cTn>
                                        <p:tgtEl>
                                          <p:spTgt spid="35"/>
                                        </p:tgtEl>
                                        <p:attrNameLst>
                                          <p:attrName>style.visibility</p:attrName>
                                        </p:attrNameLst>
                                      </p:cBhvr>
                                      <p:to>
                                        <p:strVal val="visible"/>
                                      </p:to>
                                    </p:set>
                                  </p:childTnLst>
                                </p:cTn>
                              </p:par>
                            </p:childTnLst>
                          </p:cTn>
                        </p:par>
                        <p:par>
                          <p:cTn id="90" fill="hold">
                            <p:stCondLst>
                              <p:cond delay="87000"/>
                            </p:stCondLst>
                            <p:childTnLst>
                              <p:par>
                                <p:cTn id="91" presetID="1" presetClass="entr" presetSubtype="0" fill="hold" grpId="0" nodeType="afterEffect">
                                  <p:stCondLst>
                                    <p:cond delay="0"/>
                                  </p:stCondLst>
                                  <p:childTnLst>
                                    <p:set>
                                      <p:cBhvr>
                                        <p:cTn id="9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childTnLst>
                          </p:cTn>
                        </p:par>
                        <p:par>
                          <p:cTn id="93" fill="hold">
                            <p:stCondLst>
                              <p:cond delay="88000"/>
                            </p:stCondLst>
                            <p:childTnLst>
                              <p:par>
                                <p:cTn id="94" presetID="1" presetClass="entr" presetSubtype="0" fill="hold" grpId="0" nodeType="afterEffect">
                                  <p:stCondLst>
                                    <p:cond delay="0"/>
                                  </p:stCondLst>
                                  <p:childTnLst>
                                    <p:set>
                                      <p:cBhvr>
                                        <p:cTn id="9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6" fill="hold">
                            <p:stCondLst>
                              <p:cond delay="89000"/>
                            </p:stCondLst>
                            <p:childTnLst>
                              <p:par>
                                <p:cTn id="97" presetID="1" presetClass="entr" presetSubtype="0" fill="hold" grpId="0" nodeType="afterEffect">
                                  <p:stCondLst>
                                    <p:cond delay="0"/>
                                  </p:stCondLst>
                                  <p:childTnLst>
                                    <p:set>
                                      <p:cBhvr>
                                        <p:cTn id="98" dur="1" fill="hold">
                                          <p:stCondLst>
                                            <p:cond delay="999"/>
                                          </p:stCondLst>
                                        </p:cTn>
                                        <p:tgtEl>
                                          <p:spTgt spid="38"/>
                                        </p:tgtEl>
                                        <p:attrNameLst>
                                          <p:attrName>style.visibility</p:attrName>
                                        </p:attrNameLst>
                                      </p:cBhvr>
                                      <p:to>
                                        <p:strVal val="visible"/>
                                      </p:to>
                                    </p:set>
                                  </p:childTnLst>
                                </p:cTn>
                              </p:par>
                            </p:childTnLst>
                          </p:cTn>
                        </p:par>
                        <p:par>
                          <p:cTn id="99" fill="hold">
                            <p:stCondLst>
                              <p:cond delay="90000"/>
                            </p:stCondLst>
                            <p:childTnLst>
                              <p:par>
                                <p:cTn id="100" presetID="1" presetClass="entr" presetSubtype="0" fill="hold" grpId="0" nodeType="afterEffect">
                                  <p:stCondLst>
                                    <p:cond delay="0"/>
                                  </p:stCondLst>
                                  <p:childTnLst>
                                    <p:set>
                                      <p:cBhvr>
                                        <p:cTn id="101"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par>
                                <p:cTn id="102" presetID="1" presetClass="entr" presetSubtype="0" fill="hold" grpId="0" nodeType="withEffect">
                                  <p:stCondLst>
                                    <p:cond delay="0"/>
                                  </p:stCondLst>
                                  <p:childTnLst>
                                    <p:set>
                                      <p:cBhvr>
                                        <p:cTn id="103"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alarm clock.wav"/>
                                        </p:tgtEl>
                                      </p:cMediaNode>
                                    </p:audio>
                                  </p:subTnLst>
                                </p:cTn>
                              </p:par>
                              <p:par>
                                <p:cTn id="104" presetID="10" presetClass="exit" presetSubtype="0" fill="hold" grpId="1" nodeType="withEffect">
                                  <p:stCondLst>
                                    <p:cond delay="0"/>
                                  </p:stCondLst>
                                  <p:childTnLst>
                                    <p:animEffect transition="out" filter="fade">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8"/>
                                        </p:tgtEl>
                                      </p:cBhvr>
                                    </p:animEffect>
                                    <p:set>
                                      <p:cBhvr>
                                        <p:cTn id="109" dur="1" fill="hold">
                                          <p:stCondLst>
                                            <p:cond delay="499"/>
                                          </p:stCondLst>
                                        </p:cTn>
                                        <p:tgtEl>
                                          <p:spTgt spid="8"/>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9"/>
                                        </p:tgtEl>
                                      </p:cBhvr>
                                    </p:animEffect>
                                    <p:set>
                                      <p:cBhvr>
                                        <p:cTn id="112" dur="1" fill="hold">
                                          <p:stCondLst>
                                            <p:cond delay="499"/>
                                          </p:stCondLst>
                                        </p:cTn>
                                        <p:tgtEl>
                                          <p:spTgt spid="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0"/>
                                        </p:tgtEl>
                                      </p:cBhvr>
                                    </p:animEffect>
                                    <p:set>
                                      <p:cBhvr>
                                        <p:cTn id="115" dur="1" fill="hold">
                                          <p:stCondLst>
                                            <p:cond delay="499"/>
                                          </p:stCondLst>
                                        </p:cTn>
                                        <p:tgtEl>
                                          <p:spTgt spid="10"/>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1"/>
                                        </p:tgtEl>
                                      </p:cBhvr>
                                    </p:animEffect>
                                    <p:set>
                                      <p:cBhvr>
                                        <p:cTn id="118" dur="1" fill="hold">
                                          <p:stCondLst>
                                            <p:cond delay="499"/>
                                          </p:stCondLst>
                                        </p:cTn>
                                        <p:tgtEl>
                                          <p:spTgt spid="11"/>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2"/>
                                        </p:tgtEl>
                                      </p:cBhvr>
                                    </p:animEffect>
                                    <p:set>
                                      <p:cBhvr>
                                        <p:cTn id="121" dur="1" fill="hold">
                                          <p:stCondLst>
                                            <p:cond delay="499"/>
                                          </p:stCondLst>
                                        </p:cTn>
                                        <p:tgtEl>
                                          <p:spTgt spid="12"/>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3"/>
                                        </p:tgtEl>
                                      </p:cBhvr>
                                    </p:animEffect>
                                    <p:set>
                                      <p:cBhvr>
                                        <p:cTn id="124" dur="1" fill="hold">
                                          <p:stCondLst>
                                            <p:cond delay="499"/>
                                          </p:stCondLst>
                                        </p:cTn>
                                        <p:tgtEl>
                                          <p:spTgt spid="13"/>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4"/>
                                        </p:tgtEl>
                                      </p:cBhvr>
                                    </p:animEffect>
                                    <p:set>
                                      <p:cBhvr>
                                        <p:cTn id="127" dur="1" fill="hold">
                                          <p:stCondLst>
                                            <p:cond delay="499"/>
                                          </p:stCondLst>
                                        </p:cTn>
                                        <p:tgtEl>
                                          <p:spTgt spid="14"/>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5"/>
                                        </p:tgtEl>
                                      </p:cBhvr>
                                    </p:animEffect>
                                    <p:set>
                                      <p:cBhvr>
                                        <p:cTn id="130" dur="1" fill="hold">
                                          <p:stCondLst>
                                            <p:cond delay="499"/>
                                          </p:stCondLst>
                                        </p:cTn>
                                        <p:tgtEl>
                                          <p:spTgt spid="15"/>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16"/>
                                        </p:tgtEl>
                                      </p:cBhvr>
                                    </p:animEffect>
                                    <p:set>
                                      <p:cBhvr>
                                        <p:cTn id="133" dur="1" fill="hold">
                                          <p:stCondLst>
                                            <p:cond delay="499"/>
                                          </p:stCondLst>
                                        </p:cTn>
                                        <p:tgtEl>
                                          <p:spTgt spid="16"/>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7"/>
                                        </p:tgtEl>
                                      </p:cBhvr>
                                    </p:animEffect>
                                    <p:set>
                                      <p:cBhvr>
                                        <p:cTn id="136" dur="1" fill="hold">
                                          <p:stCondLst>
                                            <p:cond delay="499"/>
                                          </p:stCondLst>
                                        </p:cTn>
                                        <p:tgtEl>
                                          <p:spTgt spid="17"/>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18"/>
                                        </p:tgtEl>
                                      </p:cBhvr>
                                    </p:animEffect>
                                    <p:set>
                                      <p:cBhvr>
                                        <p:cTn id="139" dur="1" fill="hold">
                                          <p:stCondLst>
                                            <p:cond delay="499"/>
                                          </p:stCondLst>
                                        </p:cTn>
                                        <p:tgtEl>
                                          <p:spTgt spid="18"/>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19"/>
                                        </p:tgtEl>
                                      </p:cBhvr>
                                    </p:animEffect>
                                    <p:set>
                                      <p:cBhvr>
                                        <p:cTn id="142" dur="1" fill="hold">
                                          <p:stCondLst>
                                            <p:cond delay="499"/>
                                          </p:stCondLst>
                                        </p:cTn>
                                        <p:tgtEl>
                                          <p:spTgt spid="1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3"/>
                                        </p:tgtEl>
                                      </p:cBhvr>
                                    </p:animEffect>
                                    <p:set>
                                      <p:cBhvr>
                                        <p:cTn id="151" dur="1" fill="hold">
                                          <p:stCondLst>
                                            <p:cond delay="499"/>
                                          </p:stCondLst>
                                        </p:cTn>
                                        <p:tgtEl>
                                          <p:spTgt spid="23"/>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4"/>
                                        </p:tgtEl>
                                      </p:cBhvr>
                                    </p:animEffect>
                                    <p:set>
                                      <p:cBhvr>
                                        <p:cTn id="157" dur="1" fill="hold">
                                          <p:stCondLst>
                                            <p:cond delay="499"/>
                                          </p:stCondLst>
                                        </p:cTn>
                                        <p:tgtEl>
                                          <p:spTgt spid="24"/>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25"/>
                                        </p:tgtEl>
                                      </p:cBhvr>
                                    </p:animEffect>
                                    <p:set>
                                      <p:cBhvr>
                                        <p:cTn id="160" dur="1" fill="hold">
                                          <p:stCondLst>
                                            <p:cond delay="499"/>
                                          </p:stCondLst>
                                        </p:cTn>
                                        <p:tgtEl>
                                          <p:spTgt spid="25"/>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26"/>
                                        </p:tgtEl>
                                      </p:cBhvr>
                                    </p:animEffect>
                                    <p:set>
                                      <p:cBhvr>
                                        <p:cTn id="163" dur="1" fill="hold">
                                          <p:stCondLst>
                                            <p:cond delay="499"/>
                                          </p:stCondLst>
                                        </p:cTn>
                                        <p:tgtEl>
                                          <p:spTgt spid="26"/>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28"/>
                                        </p:tgtEl>
                                      </p:cBhvr>
                                    </p:animEffect>
                                    <p:set>
                                      <p:cBhvr>
                                        <p:cTn id="166" dur="1" fill="hold">
                                          <p:stCondLst>
                                            <p:cond delay="499"/>
                                          </p:stCondLst>
                                        </p:cTn>
                                        <p:tgtEl>
                                          <p:spTgt spid="28"/>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29"/>
                                        </p:tgtEl>
                                      </p:cBhvr>
                                    </p:animEffect>
                                    <p:set>
                                      <p:cBhvr>
                                        <p:cTn id="169" dur="1" fill="hold">
                                          <p:stCondLst>
                                            <p:cond delay="499"/>
                                          </p:stCondLst>
                                        </p:cTn>
                                        <p:tgtEl>
                                          <p:spTgt spid="29"/>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30"/>
                                        </p:tgtEl>
                                      </p:cBhvr>
                                    </p:animEffect>
                                    <p:set>
                                      <p:cBhvr>
                                        <p:cTn id="172" dur="1" fill="hold">
                                          <p:stCondLst>
                                            <p:cond delay="499"/>
                                          </p:stCondLst>
                                        </p:cTn>
                                        <p:tgtEl>
                                          <p:spTgt spid="30"/>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27"/>
                                        </p:tgtEl>
                                      </p:cBhvr>
                                    </p:animEffect>
                                    <p:set>
                                      <p:cBhvr>
                                        <p:cTn id="175" dur="1" fill="hold">
                                          <p:stCondLst>
                                            <p:cond delay="499"/>
                                          </p:stCondLst>
                                        </p:cTn>
                                        <p:tgtEl>
                                          <p:spTgt spid="27"/>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31"/>
                                        </p:tgtEl>
                                      </p:cBhvr>
                                    </p:animEffect>
                                    <p:set>
                                      <p:cBhvr>
                                        <p:cTn id="178" dur="1" fill="hold">
                                          <p:stCondLst>
                                            <p:cond delay="499"/>
                                          </p:stCondLst>
                                        </p:cTn>
                                        <p:tgtEl>
                                          <p:spTgt spid="3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2"/>
                                        </p:tgtEl>
                                      </p:cBhvr>
                                    </p:animEffect>
                                    <p:set>
                                      <p:cBhvr>
                                        <p:cTn id="181" dur="1" fill="hold">
                                          <p:stCondLst>
                                            <p:cond delay="499"/>
                                          </p:stCondLst>
                                        </p:cTn>
                                        <p:tgtEl>
                                          <p:spTgt spid="32"/>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33"/>
                                        </p:tgtEl>
                                      </p:cBhvr>
                                    </p:animEffect>
                                    <p:set>
                                      <p:cBhvr>
                                        <p:cTn id="184" dur="1" fill="hold">
                                          <p:stCondLst>
                                            <p:cond delay="499"/>
                                          </p:stCondLst>
                                        </p:cTn>
                                        <p:tgtEl>
                                          <p:spTgt spid="33"/>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35"/>
                                        </p:tgtEl>
                                      </p:cBhvr>
                                    </p:animEffect>
                                    <p:set>
                                      <p:cBhvr>
                                        <p:cTn id="190" dur="1" fill="hold">
                                          <p:stCondLst>
                                            <p:cond delay="499"/>
                                          </p:stCondLst>
                                        </p:cTn>
                                        <p:tgtEl>
                                          <p:spTgt spid="35"/>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36"/>
                                        </p:tgtEl>
                                      </p:cBhvr>
                                    </p:animEffect>
                                    <p:set>
                                      <p:cBhvr>
                                        <p:cTn id="193" dur="1" fill="hold">
                                          <p:stCondLst>
                                            <p:cond delay="499"/>
                                          </p:stCondLst>
                                        </p:cTn>
                                        <p:tgtEl>
                                          <p:spTgt spid="36"/>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37"/>
                                        </p:tgtEl>
                                      </p:cBhvr>
                                    </p:animEffect>
                                    <p:set>
                                      <p:cBhvr>
                                        <p:cTn id="196" dur="1" fill="hold">
                                          <p:stCondLst>
                                            <p:cond delay="499"/>
                                          </p:stCondLst>
                                        </p:cTn>
                                        <p:tgtEl>
                                          <p:spTgt spid="37"/>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38"/>
                                        </p:tgtEl>
                                      </p:cBhvr>
                                    </p:animEffect>
                                    <p:set>
                                      <p:cBhvr>
                                        <p:cTn id="199" dur="1" fill="hold">
                                          <p:stCondLst>
                                            <p:cond delay="499"/>
                                          </p:stCondLst>
                                        </p:cTn>
                                        <p:tgtEl>
                                          <p:spTgt spid="38"/>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7"/>
                                        </p:tgtEl>
                                        <p:attrNameLst>
                                          <p:attrName>style.visibility</p:attrName>
                                        </p:attrNameLst>
                                      </p:cBhvr>
                                      <p:to>
                                        <p:strVal val="visible"/>
                                      </p:to>
                                    </p:set>
                                    <p:animEffect transition="in" filter="fade">
                                      <p:cBhvr>
                                        <p:cTn id="204" dur="500"/>
                                        <p:tgtEl>
                                          <p:spTgt spid="7"/>
                                        </p:tgtEl>
                                      </p:cBhvr>
                                    </p:animEffect>
                                  </p:childTnLst>
                                </p:cTn>
                              </p:par>
                              <p:par>
                                <p:cTn id="205" presetID="10" presetClass="exit" presetSubtype="0" fill="hold" grpId="1" nodeType="withEffect">
                                  <p:stCondLst>
                                    <p:cond delay="0"/>
                                  </p:stCondLst>
                                  <p:childTnLst>
                                    <p:animEffect transition="out" filter="fade">
                                      <p:cBhvr>
                                        <p:cTn id="206" dur="500"/>
                                        <p:tgtEl>
                                          <p:spTgt spid="39"/>
                                        </p:tgtEl>
                                      </p:cBhvr>
                                    </p:animEffect>
                                    <p:set>
                                      <p:cBhvr>
                                        <p:cTn id="207" dur="1" fill="hold">
                                          <p:stCondLst>
                                            <p:cond delay="499"/>
                                          </p:stCondLst>
                                        </p:cTn>
                                        <p:tgtEl>
                                          <p:spTgt spid="39"/>
                                        </p:tgtEl>
                                        <p:attrNameLst>
                                          <p:attrName>style.visibility</p:attrName>
                                        </p:attrNameLst>
                                      </p:cBhvr>
                                      <p:to>
                                        <p:strVal val="hidden"/>
                                      </p:to>
                                    </p:set>
                                  </p:childTnLst>
                                </p:cTn>
                              </p:par>
                              <p:par>
                                <p:cTn id="208" presetID="10" presetClass="exit" presetSubtype="0" fill="hold" grpId="2" nodeType="withEffect">
                                  <p:stCondLst>
                                    <p:cond delay="0"/>
                                  </p:stCondLst>
                                  <p:childTnLst>
                                    <p:animEffect transition="out" filter="fade">
                                      <p:cBhvr>
                                        <p:cTn id="209" dur="500"/>
                                        <p:tgtEl>
                                          <p:spTgt spid="40"/>
                                        </p:tgtEl>
                                      </p:cBhvr>
                                    </p:animEffect>
                                    <p:set>
                                      <p:cBhvr>
                                        <p:cTn id="210" dur="1" fill="hold">
                                          <p:stCondLst>
                                            <p:cond delay="499"/>
                                          </p:stCondLst>
                                        </p:cTn>
                                        <p:tgtEl>
                                          <p:spTgt spid="40"/>
                                        </p:tgtEl>
                                        <p:attrNameLst>
                                          <p:attrName>style.visibility</p:attrName>
                                        </p:attrNameLst>
                                      </p:cBhvr>
                                      <p:to>
                                        <p:strVal val="hidden"/>
                                      </p:to>
                                    </p:set>
                                  </p:childTnLst>
                                </p:cTn>
                              </p:par>
                              <p:par>
                                <p:cTn id="211" presetID="10" presetClass="entr" presetSubtype="0" fill="hold" grpId="0" nodeType="withEffect">
                                  <p:stCondLst>
                                    <p:cond delay="0"/>
                                  </p:stCondLst>
                                  <p:childTnLst>
                                    <p:set>
                                      <p:cBhvr>
                                        <p:cTn id="212" dur="1" fill="hold">
                                          <p:stCondLst>
                                            <p:cond delay="0"/>
                                          </p:stCondLst>
                                        </p:cTn>
                                        <p:tgtEl>
                                          <p:spTgt spid="41"/>
                                        </p:tgtEl>
                                        <p:attrNameLst>
                                          <p:attrName>style.visibility</p:attrName>
                                        </p:attrNameLst>
                                      </p:cBhvr>
                                      <p:to>
                                        <p:strVal val="visible"/>
                                      </p:to>
                                    </p:set>
                                    <p:animEffect transition="in" filter="fade">
                                      <p:cBhvr>
                                        <p:cTn id="2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0" grpId="2"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67" y="0"/>
            <a:ext cx="920115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032" y="-48986"/>
            <a:ext cx="9410700" cy="691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8112" y="5586199"/>
            <a:ext cx="1232837" cy="704479"/>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4096" y="4514341"/>
            <a:ext cx="1979255" cy="1425063"/>
          </a:xfrm>
          <a:prstGeom prst="rect">
            <a:avLst/>
          </a:prstGeom>
        </p:spPr>
      </p:pic>
      <p:pic>
        <p:nvPicPr>
          <p:cNvPr id="2"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7010397"/>
            <a:ext cx="609600" cy="609600"/>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7325" y="4326400"/>
            <a:ext cx="1274175" cy="621845"/>
          </a:xfrm>
          <a:prstGeom prst="rect">
            <a:avLst/>
          </a:prstGeom>
        </p:spPr>
      </p:pic>
      <p:pic>
        <p:nvPicPr>
          <p:cNvPr id="6" name="C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934195" y="7010398"/>
            <a:ext cx="609600" cy="609600"/>
          </a:xfrm>
          <a:prstGeom prst="rect">
            <a:avLst/>
          </a:prstGeom>
        </p:spPr>
      </p:pic>
    </p:spTree>
    <p:extLst>
      <p:ext uri="{BB962C8B-B14F-4D97-AF65-F5344CB8AC3E}">
        <p14:creationId xmlns:p14="http://schemas.microsoft.com/office/powerpoint/2010/main" val="362863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1" presetClass="mediacall" presetSubtype="0" fill="hold" nodeType="withEffect">
                                  <p:stCondLst>
                                    <p:cond delay="0"/>
                                  </p:stCondLst>
                                  <p:childTnLst>
                                    <p:cmd type="call" cmd="playFrom(0.0)">
                                      <p:cBhvr>
                                        <p:cTn id="14" dur="1306" fill="hold"/>
                                        <p:tgtEl>
                                          <p:spTgt spid="2"/>
                                        </p:tgtEl>
                                      </p:cBhvr>
                                    </p:cmd>
                                  </p:childTnLst>
                                </p:cTn>
                              </p:par>
                            </p:childTnLst>
                          </p:cTn>
                        </p:par>
                        <p:par>
                          <p:cTn id="15" fill="hold">
                            <p:stCondLst>
                              <p:cond delay="1306"/>
                            </p:stCondLst>
                            <p:childTnLst>
                              <p:par>
                                <p:cTn id="16" presetID="10" presetClass="exit" presetSubtype="0" fill="hold" nodeType="after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1806"/>
                            </p:stCondLst>
                            <p:childTnLst>
                              <p:par>
                                <p:cTn id="20" presetID="10" presetClass="exit" presetSubtype="0" fill="hold" nodeType="after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3082" fill="hold"/>
                                        <p:tgtEl>
                                          <p:spTgt spid="6"/>
                                        </p:tgtEl>
                                      </p:cBhvr>
                                    </p:cmd>
                                  </p:childTnLst>
                                </p:cTn>
                              </p:par>
                              <p:par>
                                <p:cTn id="25" presetID="35" presetClass="path" presetSubtype="0" accel="50000" decel="50000" fill="hold" nodeType="withEffect">
                                  <p:stCondLst>
                                    <p:cond delay="0"/>
                                  </p:stCondLst>
                                  <p:childTnLst>
                                    <p:animMotion origin="layout" path="M -0.00938 0.01366 L -0.75105 0.01644 " pathEditMode="relative" rAng="0" ptsTypes="AA">
                                      <p:cBhvr>
                                        <p:cTn id="26" dur="3000" fill="hold"/>
                                        <p:tgtEl>
                                          <p:spTgt spid="2051"/>
                                        </p:tgtEl>
                                        <p:attrNameLst>
                                          <p:attrName>ppt_x</p:attrName>
                                          <p:attrName>ppt_y</p:attrName>
                                        </p:attrNameLst>
                                      </p:cBhvr>
                                      <p:rCtr x="-37083" y="139"/>
                                    </p:animMotion>
                                  </p:childTnLst>
                                </p:cTn>
                              </p:par>
                              <p:par>
                                <p:cTn id="27" presetID="35" presetClass="path" presetSubtype="0" accel="50000" decel="50000" fill="hold" nodeType="withEffect">
                                  <p:stCondLst>
                                    <p:cond delay="0"/>
                                  </p:stCondLst>
                                  <p:childTnLst>
                                    <p:animMotion origin="layout" path="M -0.00729 -0.00023 L -0.7724 0.01921 " pathEditMode="relative" rAng="0" ptsTypes="AA">
                                      <p:cBhvr>
                                        <p:cTn id="28" dur="3000" fill="hold"/>
                                        <p:tgtEl>
                                          <p:spTgt spid="2050"/>
                                        </p:tgtEl>
                                        <p:attrNameLst>
                                          <p:attrName>ppt_x</p:attrName>
                                          <p:attrName>ppt_y</p:attrName>
                                        </p:attrNameLst>
                                      </p:cBhvr>
                                      <p:rCtr x="-37969" y="139"/>
                                    </p:animMotion>
                                  </p:childTnLst>
                                </p:cTn>
                              </p:par>
                            </p:childTnLst>
                          </p:cTn>
                        </p:par>
                      </p:childTnLst>
                    </p:cTn>
                  </p:par>
                </p:childTnLst>
              </p:cTn>
              <p:nextCondLst>
                <p:cond evt="onClick" delay="0">
                  <p:tgtEl>
                    <p:spTgt spid="8"/>
                  </p:tgtEl>
                </p:cond>
              </p:nextCondLst>
            </p:seq>
            <p:audio>
              <p:cMediaNode vol="80000">
                <p:cTn id="29" fill="hold" display="0">
                  <p:stCondLst>
                    <p:cond delay="indefinite"/>
                  </p:stCondLst>
                  <p:endCondLst>
                    <p:cond evt="onStopAudio" delay="0">
                      <p:tgtEl>
                        <p:sldTgt/>
                      </p:tgtEl>
                    </p:cond>
                  </p:endCondLst>
                </p:cTn>
                <p:tgtEl>
                  <p:spTgt spid="2"/>
                </p:tgtEl>
              </p:cMediaNode>
            </p:audio>
            <p:audio>
              <p:cMediaNode vol="80000">
                <p:cTn id="30"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FD0030-93C3-4D6D-8065-673E106F4762}"/>
              </a:ext>
            </a:extLst>
          </p:cNvPr>
          <p:cNvSpPr/>
          <p:nvPr/>
        </p:nvSpPr>
        <p:spPr>
          <a:xfrm>
            <a:off x="142374" y="109455"/>
            <a:ext cx="12049625" cy="160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2:</a:t>
            </a:r>
            <a:r>
              <a:rPr lang="pt-BR" sz="3200" b="1" dirty="0">
                <a:solidFill>
                  <a:srgbClr val="FF0000"/>
                </a:solidFill>
                <a:latin typeface="Times New Roman" panose="02020603050405020304" pitchFamily="18" charset="0"/>
                <a:ea typeface="Times New Roman" panose="02020603050405020304" pitchFamily="18" charset="0"/>
              </a:rPr>
              <a:t> Em hãy </a:t>
            </a:r>
            <a:r>
              <a:rPr lang="pt-BR" sz="3200" b="1" dirty="0">
                <a:solidFill>
                  <a:srgbClr val="FF0000"/>
                </a:solidFill>
                <a:latin typeface="Times New Roman" panose="02020603050405020304" pitchFamily="18" charset="0"/>
                <a:cs typeface="Times New Roman" panose="02020603050405020304" pitchFamily="18" charset="0"/>
              </a:rPr>
              <a:t>viết chương trình Scratch thực hiện </a:t>
            </a:r>
            <a:r>
              <a:rPr lang="pt-BR"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 toán tìm số lớn hơn trong hai số a </a:t>
            </a:r>
            <a:r>
              <a:rPr lang="pt-BR" sz="3200" b="1" dirty="0">
                <a:solidFill>
                  <a:srgbClr val="FF0000"/>
                </a:solidFill>
                <a:latin typeface="Times New Roman" panose="02020603050405020304" pitchFamily="18" charset="0"/>
                <a:ea typeface="Times New Roman" panose="02020603050405020304" pitchFamily="18" charset="0"/>
              </a:rPr>
              <a:t>và b.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Rounded Corners 3">
            <a:extLst>
              <a:ext uri="{FF2B5EF4-FFF2-40B4-BE49-F238E27FC236}">
                <a16:creationId xmlns:a16="http://schemas.microsoft.com/office/drawing/2014/main" id="{B694C58F-9B55-444E-904D-E7AD18AB5A26}"/>
              </a:ext>
            </a:extLst>
          </p:cNvPr>
          <p:cNvSpPr/>
          <p:nvPr/>
        </p:nvSpPr>
        <p:spPr>
          <a:xfrm>
            <a:off x="4294265" y="27772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anose="02020603050405020304" pitchFamily="18" charset="0"/>
                <a:cs typeface="Times New Roman" panose="02020603050405020304" pitchFamily="18" charset="0"/>
              </a:rPr>
              <a:t>THỜI GIAN</a:t>
            </a:r>
          </a:p>
        </p:txBody>
      </p:sp>
      <p:sp>
        <p:nvSpPr>
          <p:cNvPr id="9" name="Rectangle: Rounded Corners 154">
            <a:extLst>
              <a:ext uri="{FF2B5EF4-FFF2-40B4-BE49-F238E27FC236}">
                <a16:creationId xmlns:a16="http://schemas.microsoft.com/office/drawing/2014/main" id="{0E34A6FE-D885-4FFE-AC61-7018CCC69B55}"/>
              </a:ext>
            </a:extLst>
          </p:cNvPr>
          <p:cNvSpPr/>
          <p:nvPr/>
        </p:nvSpPr>
        <p:spPr>
          <a:xfrm>
            <a:off x="4294265" y="27772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2 : 00</a:t>
            </a:r>
          </a:p>
        </p:txBody>
      </p:sp>
      <p:sp>
        <p:nvSpPr>
          <p:cNvPr id="10" name="Rectangle: Rounded Corners 155">
            <a:extLst>
              <a:ext uri="{FF2B5EF4-FFF2-40B4-BE49-F238E27FC236}">
                <a16:creationId xmlns:a16="http://schemas.microsoft.com/office/drawing/2014/main" id="{37517704-0AEB-4646-8885-B538B9DEFADB}"/>
              </a:ext>
            </a:extLst>
          </p:cNvPr>
          <p:cNvSpPr/>
          <p:nvPr/>
        </p:nvSpPr>
        <p:spPr>
          <a:xfrm>
            <a:off x="4256546" y="28242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59</a:t>
            </a:r>
          </a:p>
        </p:txBody>
      </p:sp>
      <p:sp>
        <p:nvSpPr>
          <p:cNvPr id="11" name="Rectangle: Rounded Corners 156">
            <a:extLst>
              <a:ext uri="{FF2B5EF4-FFF2-40B4-BE49-F238E27FC236}">
                <a16:creationId xmlns:a16="http://schemas.microsoft.com/office/drawing/2014/main" id="{0C2A2B19-D50B-4C78-9B77-3AF46B4FC9C4}"/>
              </a:ext>
            </a:extLst>
          </p:cNvPr>
          <p:cNvSpPr/>
          <p:nvPr/>
        </p:nvSpPr>
        <p:spPr>
          <a:xfrm>
            <a:off x="4196593" y="2812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58</a:t>
            </a:r>
          </a:p>
        </p:txBody>
      </p:sp>
      <p:sp>
        <p:nvSpPr>
          <p:cNvPr id="12" name="Rectangle: Rounded Corners 157">
            <a:extLst>
              <a:ext uri="{FF2B5EF4-FFF2-40B4-BE49-F238E27FC236}">
                <a16:creationId xmlns:a16="http://schemas.microsoft.com/office/drawing/2014/main" id="{DE4B531B-1AF5-41BF-8050-DC949D324817}"/>
              </a:ext>
            </a:extLst>
          </p:cNvPr>
          <p:cNvSpPr/>
          <p:nvPr/>
        </p:nvSpPr>
        <p:spPr>
          <a:xfrm>
            <a:off x="4193990" y="28160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57</a:t>
            </a:r>
          </a:p>
        </p:txBody>
      </p:sp>
      <p:sp>
        <p:nvSpPr>
          <p:cNvPr id="13" name="Rectangle: Rounded Corners 158">
            <a:extLst>
              <a:ext uri="{FF2B5EF4-FFF2-40B4-BE49-F238E27FC236}">
                <a16:creationId xmlns:a16="http://schemas.microsoft.com/office/drawing/2014/main" id="{BD1422D6-09FC-4775-9553-BBDBDD5558DF}"/>
              </a:ext>
            </a:extLst>
          </p:cNvPr>
          <p:cNvSpPr/>
          <p:nvPr/>
        </p:nvSpPr>
        <p:spPr>
          <a:xfrm>
            <a:off x="4230407" y="279787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5401" b="1" dirty="0">
              <a:solidFill>
                <a:prstClr val="white"/>
              </a:solidFill>
              <a:latin typeface="Times New Roman" panose="02020603050405020304" pitchFamily="18" charset="0"/>
              <a:cs typeface="Times New Roman" panose="02020603050405020304" pitchFamily="18" charset="0"/>
            </a:endParaRPr>
          </a:p>
        </p:txBody>
      </p:sp>
      <p:sp>
        <p:nvSpPr>
          <p:cNvPr id="14" name="Rectangle: Rounded Corners 159">
            <a:extLst>
              <a:ext uri="{FF2B5EF4-FFF2-40B4-BE49-F238E27FC236}">
                <a16:creationId xmlns:a16="http://schemas.microsoft.com/office/drawing/2014/main" id="{475B89AA-FC3D-4D44-B48A-E0A64010EA24}"/>
              </a:ext>
            </a:extLst>
          </p:cNvPr>
          <p:cNvSpPr/>
          <p:nvPr/>
        </p:nvSpPr>
        <p:spPr>
          <a:xfrm>
            <a:off x="4185380" y="286588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25</a:t>
            </a:r>
          </a:p>
        </p:txBody>
      </p:sp>
      <p:sp>
        <p:nvSpPr>
          <p:cNvPr id="15" name="Rectangle: Rounded Corners 160">
            <a:extLst>
              <a:ext uri="{FF2B5EF4-FFF2-40B4-BE49-F238E27FC236}">
                <a16:creationId xmlns:a16="http://schemas.microsoft.com/office/drawing/2014/main" id="{BB7B5C28-AA54-4EB7-8A54-EF9F07754DE0}"/>
              </a:ext>
            </a:extLst>
          </p:cNvPr>
          <p:cNvSpPr/>
          <p:nvPr/>
        </p:nvSpPr>
        <p:spPr>
          <a:xfrm>
            <a:off x="4214847" y="28244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24</a:t>
            </a:r>
          </a:p>
        </p:txBody>
      </p:sp>
      <p:sp>
        <p:nvSpPr>
          <p:cNvPr id="16" name="Rectangle: Rounded Corners 161">
            <a:extLst>
              <a:ext uri="{FF2B5EF4-FFF2-40B4-BE49-F238E27FC236}">
                <a16:creationId xmlns:a16="http://schemas.microsoft.com/office/drawing/2014/main" id="{5FCFC490-5BDC-43F4-BB1F-B0490378EE09}"/>
              </a:ext>
            </a:extLst>
          </p:cNvPr>
          <p:cNvSpPr/>
          <p:nvPr/>
        </p:nvSpPr>
        <p:spPr>
          <a:xfrm>
            <a:off x="4255239" y="280253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23</a:t>
            </a:r>
          </a:p>
        </p:txBody>
      </p:sp>
      <p:sp>
        <p:nvSpPr>
          <p:cNvPr id="17" name="Rectangle: Rounded Corners 162">
            <a:extLst>
              <a:ext uri="{FF2B5EF4-FFF2-40B4-BE49-F238E27FC236}">
                <a16:creationId xmlns:a16="http://schemas.microsoft.com/office/drawing/2014/main" id="{81A150D3-A3F3-4840-B0DB-713B89BC177A}"/>
              </a:ext>
            </a:extLst>
          </p:cNvPr>
          <p:cNvSpPr/>
          <p:nvPr/>
        </p:nvSpPr>
        <p:spPr>
          <a:xfrm>
            <a:off x="4264221" y="278148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22</a:t>
            </a:r>
          </a:p>
        </p:txBody>
      </p:sp>
      <p:sp>
        <p:nvSpPr>
          <p:cNvPr id="18" name="Rectangle: Rounded Corners 163">
            <a:extLst>
              <a:ext uri="{FF2B5EF4-FFF2-40B4-BE49-F238E27FC236}">
                <a16:creationId xmlns:a16="http://schemas.microsoft.com/office/drawing/2014/main" id="{F31E9E7A-6D18-47E2-B03E-DCD11477880C}"/>
              </a:ext>
            </a:extLst>
          </p:cNvPr>
          <p:cNvSpPr/>
          <p:nvPr/>
        </p:nvSpPr>
        <p:spPr>
          <a:xfrm>
            <a:off x="4208399" y="281479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21</a:t>
            </a:r>
          </a:p>
        </p:txBody>
      </p:sp>
      <p:sp>
        <p:nvSpPr>
          <p:cNvPr id="19" name="Rectangle: Rounded Corners 164">
            <a:extLst>
              <a:ext uri="{FF2B5EF4-FFF2-40B4-BE49-F238E27FC236}">
                <a16:creationId xmlns:a16="http://schemas.microsoft.com/office/drawing/2014/main" id="{B241CD74-93AF-4020-8C96-269D5A24C701}"/>
              </a:ext>
            </a:extLst>
          </p:cNvPr>
          <p:cNvSpPr/>
          <p:nvPr/>
        </p:nvSpPr>
        <p:spPr>
          <a:xfrm>
            <a:off x="4198999" y="27754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20</a:t>
            </a:r>
          </a:p>
        </p:txBody>
      </p:sp>
      <p:sp>
        <p:nvSpPr>
          <p:cNvPr id="20" name="Rectangle: Rounded Corners 165">
            <a:extLst>
              <a:ext uri="{FF2B5EF4-FFF2-40B4-BE49-F238E27FC236}">
                <a16:creationId xmlns:a16="http://schemas.microsoft.com/office/drawing/2014/main" id="{D56799C9-C183-4454-B5E7-00440C68479E}"/>
              </a:ext>
            </a:extLst>
          </p:cNvPr>
          <p:cNvSpPr/>
          <p:nvPr/>
        </p:nvSpPr>
        <p:spPr>
          <a:xfrm>
            <a:off x="4225306" y="272311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19</a:t>
            </a:r>
          </a:p>
        </p:txBody>
      </p:sp>
      <p:sp>
        <p:nvSpPr>
          <p:cNvPr id="21" name="Rectangle: Rounded Corners 166">
            <a:extLst>
              <a:ext uri="{FF2B5EF4-FFF2-40B4-BE49-F238E27FC236}">
                <a16:creationId xmlns:a16="http://schemas.microsoft.com/office/drawing/2014/main" id="{214FE9FF-8EC1-4B50-9757-E9093CEF0B5D}"/>
              </a:ext>
            </a:extLst>
          </p:cNvPr>
          <p:cNvSpPr/>
          <p:nvPr/>
        </p:nvSpPr>
        <p:spPr>
          <a:xfrm>
            <a:off x="4240272" y="273927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18</a:t>
            </a:r>
          </a:p>
        </p:txBody>
      </p:sp>
      <p:sp>
        <p:nvSpPr>
          <p:cNvPr id="22" name="Rectangle: Rounded Corners 167">
            <a:extLst>
              <a:ext uri="{FF2B5EF4-FFF2-40B4-BE49-F238E27FC236}">
                <a16:creationId xmlns:a16="http://schemas.microsoft.com/office/drawing/2014/main" id="{C9E58D0F-6507-4F87-AF74-96E3F902391D}"/>
              </a:ext>
            </a:extLst>
          </p:cNvPr>
          <p:cNvSpPr/>
          <p:nvPr/>
        </p:nvSpPr>
        <p:spPr>
          <a:xfrm>
            <a:off x="4225306" y="275171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17</a:t>
            </a:r>
          </a:p>
        </p:txBody>
      </p:sp>
      <p:sp>
        <p:nvSpPr>
          <p:cNvPr id="23" name="Rectangle: Rounded Corners 168">
            <a:extLst>
              <a:ext uri="{FF2B5EF4-FFF2-40B4-BE49-F238E27FC236}">
                <a16:creationId xmlns:a16="http://schemas.microsoft.com/office/drawing/2014/main" id="{8819C851-CB65-4CF3-B26E-57393E3DCAC7}"/>
              </a:ext>
            </a:extLst>
          </p:cNvPr>
          <p:cNvSpPr/>
          <p:nvPr/>
        </p:nvSpPr>
        <p:spPr>
          <a:xfrm>
            <a:off x="4238965" y="2805572"/>
            <a:ext cx="2292627" cy="108737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16</a:t>
            </a:r>
          </a:p>
        </p:txBody>
      </p:sp>
      <p:sp>
        <p:nvSpPr>
          <p:cNvPr id="24" name="Rectangle: Rounded Corners 169">
            <a:extLst>
              <a:ext uri="{FF2B5EF4-FFF2-40B4-BE49-F238E27FC236}">
                <a16:creationId xmlns:a16="http://schemas.microsoft.com/office/drawing/2014/main" id="{511E0BDD-1BDF-4A7B-8C0E-69F98B714892}"/>
              </a:ext>
            </a:extLst>
          </p:cNvPr>
          <p:cNvSpPr/>
          <p:nvPr/>
        </p:nvSpPr>
        <p:spPr>
          <a:xfrm>
            <a:off x="4282074" y="27833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15</a:t>
            </a:r>
          </a:p>
        </p:txBody>
      </p:sp>
      <p:sp>
        <p:nvSpPr>
          <p:cNvPr id="25" name="Rectangle: Rounded Corners 170">
            <a:extLst>
              <a:ext uri="{FF2B5EF4-FFF2-40B4-BE49-F238E27FC236}">
                <a16:creationId xmlns:a16="http://schemas.microsoft.com/office/drawing/2014/main" id="{A65A2F35-508B-4FD8-B2F1-987F060700A6}"/>
              </a:ext>
            </a:extLst>
          </p:cNvPr>
          <p:cNvSpPr/>
          <p:nvPr/>
        </p:nvSpPr>
        <p:spPr>
          <a:xfrm>
            <a:off x="4226774" y="27501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14</a:t>
            </a:r>
          </a:p>
        </p:txBody>
      </p:sp>
      <p:sp>
        <p:nvSpPr>
          <p:cNvPr id="26" name="Rectangle: Rounded Corners 171">
            <a:extLst>
              <a:ext uri="{FF2B5EF4-FFF2-40B4-BE49-F238E27FC236}">
                <a16:creationId xmlns:a16="http://schemas.microsoft.com/office/drawing/2014/main" id="{F7EF890C-346A-4616-8A4E-6E24A7F6AA12}"/>
              </a:ext>
            </a:extLst>
          </p:cNvPr>
          <p:cNvSpPr/>
          <p:nvPr/>
        </p:nvSpPr>
        <p:spPr>
          <a:xfrm>
            <a:off x="4255115" y="275011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13</a:t>
            </a:r>
          </a:p>
        </p:txBody>
      </p:sp>
      <p:sp>
        <p:nvSpPr>
          <p:cNvPr id="27" name="Rectangle: Rounded Corners 172">
            <a:extLst>
              <a:ext uri="{FF2B5EF4-FFF2-40B4-BE49-F238E27FC236}">
                <a16:creationId xmlns:a16="http://schemas.microsoft.com/office/drawing/2014/main" id="{FC7714B9-5D0C-4CBF-95AF-C4320D9DF7CD}"/>
              </a:ext>
            </a:extLst>
          </p:cNvPr>
          <p:cNvSpPr/>
          <p:nvPr/>
        </p:nvSpPr>
        <p:spPr>
          <a:xfrm>
            <a:off x="4335504" y="27654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12</a:t>
            </a:r>
          </a:p>
        </p:txBody>
      </p:sp>
      <p:sp>
        <p:nvSpPr>
          <p:cNvPr id="28" name="Rectangle: Rounded Corners 173">
            <a:extLst>
              <a:ext uri="{FF2B5EF4-FFF2-40B4-BE49-F238E27FC236}">
                <a16:creationId xmlns:a16="http://schemas.microsoft.com/office/drawing/2014/main" id="{F2F1286B-7E27-4CE8-8F64-925E163A9ED8}"/>
              </a:ext>
            </a:extLst>
          </p:cNvPr>
          <p:cNvSpPr/>
          <p:nvPr/>
        </p:nvSpPr>
        <p:spPr>
          <a:xfrm>
            <a:off x="4280466" y="272952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11</a:t>
            </a:r>
          </a:p>
        </p:txBody>
      </p:sp>
      <p:sp>
        <p:nvSpPr>
          <p:cNvPr id="29" name="Rectangle: Rounded Corners 174">
            <a:extLst>
              <a:ext uri="{FF2B5EF4-FFF2-40B4-BE49-F238E27FC236}">
                <a16:creationId xmlns:a16="http://schemas.microsoft.com/office/drawing/2014/main" id="{21908FEF-6C35-48BA-8DB1-85DA2459C4B8}"/>
              </a:ext>
            </a:extLst>
          </p:cNvPr>
          <p:cNvSpPr/>
          <p:nvPr/>
        </p:nvSpPr>
        <p:spPr>
          <a:xfrm>
            <a:off x="4211931" y="263846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10</a:t>
            </a:r>
          </a:p>
        </p:txBody>
      </p:sp>
      <p:sp>
        <p:nvSpPr>
          <p:cNvPr id="30" name="Rectangle: Rounded Corners 175">
            <a:extLst>
              <a:ext uri="{FF2B5EF4-FFF2-40B4-BE49-F238E27FC236}">
                <a16:creationId xmlns:a16="http://schemas.microsoft.com/office/drawing/2014/main" id="{C0F1B9EB-FD4D-410B-BFA0-77325587DCF9}"/>
              </a:ext>
            </a:extLst>
          </p:cNvPr>
          <p:cNvSpPr/>
          <p:nvPr/>
        </p:nvSpPr>
        <p:spPr>
          <a:xfrm>
            <a:off x="4266664" y="26558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09</a:t>
            </a:r>
          </a:p>
        </p:txBody>
      </p:sp>
      <p:sp>
        <p:nvSpPr>
          <p:cNvPr id="31" name="Rectangle: Rounded Corners 176">
            <a:extLst>
              <a:ext uri="{FF2B5EF4-FFF2-40B4-BE49-F238E27FC236}">
                <a16:creationId xmlns:a16="http://schemas.microsoft.com/office/drawing/2014/main" id="{B6AF3463-A0D0-4641-8ACF-976B62307B67}"/>
              </a:ext>
            </a:extLst>
          </p:cNvPr>
          <p:cNvSpPr/>
          <p:nvPr/>
        </p:nvSpPr>
        <p:spPr>
          <a:xfrm>
            <a:off x="4211415" y="268074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08</a:t>
            </a:r>
          </a:p>
        </p:txBody>
      </p:sp>
      <p:sp>
        <p:nvSpPr>
          <p:cNvPr id="32" name="Rectangle: Rounded Corners 177">
            <a:extLst>
              <a:ext uri="{FF2B5EF4-FFF2-40B4-BE49-F238E27FC236}">
                <a16:creationId xmlns:a16="http://schemas.microsoft.com/office/drawing/2014/main" id="{24E51B2F-CBB3-492D-A99B-5B59B2BD6DF5}"/>
              </a:ext>
            </a:extLst>
          </p:cNvPr>
          <p:cNvSpPr/>
          <p:nvPr/>
        </p:nvSpPr>
        <p:spPr>
          <a:xfrm>
            <a:off x="4213239" y="26653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07</a:t>
            </a:r>
          </a:p>
        </p:txBody>
      </p:sp>
      <p:sp>
        <p:nvSpPr>
          <p:cNvPr id="33" name="Rectangle: Rounded Corners 178">
            <a:extLst>
              <a:ext uri="{FF2B5EF4-FFF2-40B4-BE49-F238E27FC236}">
                <a16:creationId xmlns:a16="http://schemas.microsoft.com/office/drawing/2014/main" id="{8077DE2D-E594-44F7-8315-2E802ADC406F}"/>
              </a:ext>
            </a:extLst>
          </p:cNvPr>
          <p:cNvSpPr/>
          <p:nvPr/>
        </p:nvSpPr>
        <p:spPr>
          <a:xfrm>
            <a:off x="4226804" y="266762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06</a:t>
            </a:r>
          </a:p>
        </p:txBody>
      </p:sp>
      <p:sp>
        <p:nvSpPr>
          <p:cNvPr id="34" name="Rectangle: Rounded Corners 179">
            <a:extLst>
              <a:ext uri="{FF2B5EF4-FFF2-40B4-BE49-F238E27FC236}">
                <a16:creationId xmlns:a16="http://schemas.microsoft.com/office/drawing/2014/main" id="{8A8A7589-70DB-4ABC-B36E-4C0ABEE5578B}"/>
              </a:ext>
            </a:extLst>
          </p:cNvPr>
          <p:cNvSpPr/>
          <p:nvPr/>
        </p:nvSpPr>
        <p:spPr>
          <a:xfrm>
            <a:off x="4280894" y="273722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05</a:t>
            </a:r>
          </a:p>
        </p:txBody>
      </p:sp>
      <p:sp>
        <p:nvSpPr>
          <p:cNvPr id="35" name="Rectangle: Rounded Corners 180">
            <a:extLst>
              <a:ext uri="{FF2B5EF4-FFF2-40B4-BE49-F238E27FC236}">
                <a16:creationId xmlns:a16="http://schemas.microsoft.com/office/drawing/2014/main" id="{FBFC3EA9-83E8-49B0-8C76-223A6AAB45AF}"/>
              </a:ext>
            </a:extLst>
          </p:cNvPr>
          <p:cNvSpPr/>
          <p:nvPr/>
        </p:nvSpPr>
        <p:spPr>
          <a:xfrm>
            <a:off x="4321559" y="27498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04</a:t>
            </a:r>
          </a:p>
        </p:txBody>
      </p:sp>
      <p:sp>
        <p:nvSpPr>
          <p:cNvPr id="36" name="Rectangle: Rounded Corners 181">
            <a:extLst>
              <a:ext uri="{FF2B5EF4-FFF2-40B4-BE49-F238E27FC236}">
                <a16:creationId xmlns:a16="http://schemas.microsoft.com/office/drawing/2014/main" id="{F484D85C-6409-4182-9403-90D35A7C5902}"/>
              </a:ext>
            </a:extLst>
          </p:cNvPr>
          <p:cNvSpPr/>
          <p:nvPr/>
        </p:nvSpPr>
        <p:spPr>
          <a:xfrm>
            <a:off x="4381710" y="271815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03</a:t>
            </a:r>
          </a:p>
        </p:txBody>
      </p:sp>
      <p:sp>
        <p:nvSpPr>
          <p:cNvPr id="37" name="Rectangle: Rounded Corners 182">
            <a:extLst>
              <a:ext uri="{FF2B5EF4-FFF2-40B4-BE49-F238E27FC236}">
                <a16:creationId xmlns:a16="http://schemas.microsoft.com/office/drawing/2014/main" id="{5A7DDFB2-5B47-4E62-97B0-B3C82C3750EC}"/>
              </a:ext>
            </a:extLst>
          </p:cNvPr>
          <p:cNvSpPr/>
          <p:nvPr/>
        </p:nvSpPr>
        <p:spPr>
          <a:xfrm>
            <a:off x="4336633" y="274990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02</a:t>
            </a:r>
          </a:p>
        </p:txBody>
      </p:sp>
      <p:sp>
        <p:nvSpPr>
          <p:cNvPr id="38" name="Rectangle: Rounded Corners 183">
            <a:extLst>
              <a:ext uri="{FF2B5EF4-FFF2-40B4-BE49-F238E27FC236}">
                <a16:creationId xmlns:a16="http://schemas.microsoft.com/office/drawing/2014/main" id="{2E71F63B-59D3-4D69-939A-E708B2B334ED}"/>
              </a:ext>
            </a:extLst>
          </p:cNvPr>
          <p:cNvSpPr/>
          <p:nvPr/>
        </p:nvSpPr>
        <p:spPr>
          <a:xfrm>
            <a:off x="4361044" y="273403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01</a:t>
            </a:r>
          </a:p>
        </p:txBody>
      </p:sp>
      <p:sp>
        <p:nvSpPr>
          <p:cNvPr id="39" name="Rectangle: Rounded Corners 184">
            <a:extLst>
              <a:ext uri="{FF2B5EF4-FFF2-40B4-BE49-F238E27FC236}">
                <a16:creationId xmlns:a16="http://schemas.microsoft.com/office/drawing/2014/main" id="{D64DDD42-2910-46E4-9302-0032A110E095}"/>
              </a:ext>
            </a:extLst>
          </p:cNvPr>
          <p:cNvSpPr/>
          <p:nvPr/>
        </p:nvSpPr>
        <p:spPr>
          <a:xfrm>
            <a:off x="4361044" y="273403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srgbClr val="FFFF00"/>
                </a:solidFill>
                <a:latin typeface="Times New Roman" panose="02020603050405020304" pitchFamily="18" charset="0"/>
                <a:cs typeface="Times New Roman" panose="02020603050405020304" pitchFamily="18" charset="0"/>
              </a:rPr>
              <a:t>0 : 00</a:t>
            </a:r>
          </a:p>
        </p:txBody>
      </p:sp>
      <p:sp>
        <p:nvSpPr>
          <p:cNvPr id="40" name="Rectangle: Rounded Corners 186">
            <a:extLst>
              <a:ext uri="{FF2B5EF4-FFF2-40B4-BE49-F238E27FC236}">
                <a16:creationId xmlns:a16="http://schemas.microsoft.com/office/drawing/2014/main" id="{CF52E887-E89B-4474-BFF3-D37952E72ED4}"/>
              </a:ext>
            </a:extLst>
          </p:cNvPr>
          <p:cNvSpPr/>
          <p:nvPr/>
        </p:nvSpPr>
        <p:spPr>
          <a:xfrm>
            <a:off x="4383600" y="276973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41" name="Rectangle 40">
            <a:extLst>
              <a:ext uri="{FF2B5EF4-FFF2-40B4-BE49-F238E27FC236}">
                <a16:creationId xmlns:a16="http://schemas.microsoft.com/office/drawing/2014/main" id="{B298F352-49E7-4CC3-9EE5-BDC56412FD90}"/>
              </a:ext>
            </a:extLst>
          </p:cNvPr>
          <p:cNvSpPr/>
          <p:nvPr/>
        </p:nvSpPr>
        <p:spPr>
          <a:xfrm>
            <a:off x="-170187" y="1286699"/>
            <a:ext cx="3207434" cy="130093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728">
              <a:lnSpc>
                <a:spcPct val="120000"/>
              </a:lnSpc>
              <a:spcBef>
                <a:spcPts val="800"/>
              </a:spcBef>
              <a:spcAft>
                <a:spcPts val="800"/>
              </a:spcAft>
              <a:defRPr/>
            </a:pPr>
            <a:r>
              <a:rPr lang="en-US" sz="3200" b="1" dirty="0">
                <a:solidFill>
                  <a:srgbClr val="3333FF"/>
                </a:solidFill>
                <a:latin typeface="Times New Roman" panose="02020603050405020304" pitchFamily="18" charset="0"/>
                <a:cs typeface="Times New Roman" panose="02020603050405020304" pitchFamily="18" charset="0"/>
              </a:rPr>
              <a:t>		</a:t>
            </a:r>
            <a:r>
              <a:rPr lang="en-US" sz="3200" b="1" u="sng" dirty="0" err="1">
                <a:solidFill>
                  <a:srgbClr val="3333FF"/>
                </a:solidFill>
                <a:latin typeface="Times New Roman" panose="02020603050405020304" pitchFamily="18" charset="0"/>
                <a:cs typeface="Times New Roman" panose="02020603050405020304" pitchFamily="18" charset="0"/>
              </a:rPr>
              <a:t>Đáp</a:t>
            </a:r>
            <a:r>
              <a:rPr lang="en-US" sz="3200" b="1" u="sng" dirty="0">
                <a:solidFill>
                  <a:srgbClr val="3333FF"/>
                </a:solidFill>
                <a:latin typeface="Times New Roman" panose="02020603050405020304" pitchFamily="18" charset="0"/>
                <a:cs typeface="Times New Roman" panose="02020603050405020304" pitchFamily="18" charset="0"/>
              </a:rPr>
              <a:t> </a:t>
            </a:r>
            <a:r>
              <a:rPr lang="en-US" sz="3200" b="1" u="sng" dirty="0" err="1">
                <a:solidFill>
                  <a:srgbClr val="3333FF"/>
                </a:solidFill>
                <a:latin typeface="Times New Roman" panose="02020603050405020304" pitchFamily="18" charset="0"/>
                <a:cs typeface="Times New Roman" panose="02020603050405020304" pitchFamily="18" charset="0"/>
              </a:rPr>
              <a:t>án</a:t>
            </a:r>
            <a:r>
              <a:rPr lang="en-US" sz="3200" b="1" u="sng" dirty="0">
                <a:solidFill>
                  <a:srgbClr val="3333FF"/>
                </a:solidFill>
                <a:latin typeface="Times New Roman" panose="02020603050405020304" pitchFamily="18" charset="0"/>
                <a:cs typeface="Times New Roman" panose="02020603050405020304" pitchFamily="18" charset="0"/>
              </a:rPr>
              <a:t>:</a:t>
            </a:r>
          </a:p>
          <a:p>
            <a:pPr algn="ct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id="{F92460DF-4D8F-49B9-9EC1-64C1FD35A418}"/>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55601"/>
          <a:stretch/>
        </p:blipFill>
        <p:spPr>
          <a:xfrm>
            <a:off x="2661129" y="1286699"/>
            <a:ext cx="8959371" cy="5461846"/>
          </a:xfrm>
          <a:prstGeom prst="rect">
            <a:avLst/>
          </a:prstGeom>
        </p:spPr>
      </p:pic>
    </p:spTree>
    <p:extLst>
      <p:ext uri="{BB962C8B-B14F-4D97-AF65-F5344CB8AC3E}">
        <p14:creationId xmlns:p14="http://schemas.microsoft.com/office/powerpoint/2010/main" val="293020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1" presetClass="entr" presetSubtype="0" fill="hold" grpId="0" nodeType="afterEffect">
                                  <p:stCondLst>
                                    <p:cond delay="60000"/>
                                  </p:stCondLst>
                                  <p:childTnLst>
                                    <p:set>
                                      <p:cBhvr>
                                        <p:cTn id="2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p:stCondLst>
                              <p:cond delay="66000"/>
                            </p:stCondLst>
                            <p:childTnLst>
                              <p:par>
                                <p:cTn id="28" presetID="1" presetClass="entr" presetSubtype="0" fill="hold" grpId="0" nodeType="afterEffect">
                                  <p:stCondLst>
                                    <p:cond delay="0"/>
                                  </p:stCondLst>
                                  <p:childTnLst>
                                    <p:set>
                                      <p:cBhvr>
                                        <p:cTn id="29" dur="1" fill="hold">
                                          <p:stCondLst>
                                            <p:cond delay="999"/>
                                          </p:stCondLst>
                                        </p:cTn>
                                        <p:tgtEl>
                                          <p:spTgt spid="1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p:stCondLst>
                              <p:cond delay="67000"/>
                            </p:stCondLst>
                            <p:childTnLst>
                              <p:par>
                                <p:cTn id="31" presetID="1" presetClass="entr" presetSubtype="0" fill="hold" grpId="0" nodeType="afterEffect">
                                  <p:stCondLst>
                                    <p:cond delay="0"/>
                                  </p:stCondLst>
                                  <p:childTnLst>
                                    <p:set>
                                      <p:cBhvr>
                                        <p:cTn id="32"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p:stCondLst>
                              <p:cond delay="68000"/>
                            </p:stCondLst>
                            <p:childTnLst>
                              <p:par>
                                <p:cTn id="34" presetID="1" presetClass="entr" presetSubtype="0" fill="hold" grpId="0" nodeType="afterEffect">
                                  <p:stCondLst>
                                    <p:cond delay="0"/>
                                  </p:stCondLst>
                                  <p:childTnLst>
                                    <p:set>
                                      <p:cBhvr>
                                        <p:cTn id="35"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69000"/>
                            </p:stCondLst>
                            <p:childTnLst>
                              <p:par>
                                <p:cTn id="37" presetID="1" presetClass="entr" presetSubtype="0" fill="hold" grpId="0" nodeType="afterEffect">
                                  <p:stCondLst>
                                    <p:cond delay="0"/>
                                  </p:stCondLst>
                                  <p:childTnLst>
                                    <p:set>
                                      <p:cBhvr>
                                        <p:cTn id="38"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70000"/>
                            </p:stCondLst>
                            <p:childTnLst>
                              <p:par>
                                <p:cTn id="40" presetID="1" presetClass="entr" presetSubtype="0" fill="hold" grpId="0" nodeType="afterEffect">
                                  <p:stCondLst>
                                    <p:cond delay="0"/>
                                  </p:stCondLst>
                                  <p:childTnLst>
                                    <p:set>
                                      <p:cBhvr>
                                        <p:cTn id="41"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2" fill="hold">
                            <p:stCondLst>
                              <p:cond delay="71000"/>
                            </p:stCondLst>
                            <p:childTnLst>
                              <p:par>
                                <p:cTn id="43" presetID="1" presetClass="entr" presetSubtype="0" fill="hold" grpId="0" nodeType="afterEffect">
                                  <p:stCondLst>
                                    <p:cond delay="0"/>
                                  </p:stCondLst>
                                  <p:childTnLst>
                                    <p:set>
                                      <p:cBhvr>
                                        <p:cTn id="44"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5" fill="hold">
                            <p:stCondLst>
                              <p:cond delay="72000"/>
                            </p:stCondLst>
                            <p:childTnLst>
                              <p:par>
                                <p:cTn id="46" presetID="1" presetClass="entr" presetSubtype="0" fill="hold" grpId="0" nodeType="afterEffect">
                                  <p:stCondLst>
                                    <p:cond delay="0"/>
                                  </p:stCondLst>
                                  <p:childTnLst>
                                    <p:set>
                                      <p:cBhvr>
                                        <p:cTn id="47"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8" fill="hold">
                            <p:stCondLst>
                              <p:cond delay="73000"/>
                            </p:stCondLst>
                            <p:childTnLst>
                              <p:par>
                                <p:cTn id="49" presetID="1" presetClass="entr" presetSubtype="0" fill="hold" grpId="0" nodeType="afterEffect">
                                  <p:stCondLst>
                                    <p:cond delay="0"/>
                                  </p:stCondLst>
                                  <p:childTnLst>
                                    <p:set>
                                      <p:cBhvr>
                                        <p:cTn id="50" dur="1" fill="hold">
                                          <p:stCondLst>
                                            <p:cond delay="999"/>
                                          </p:stCondLst>
                                        </p:cTn>
                                        <p:tgtEl>
                                          <p:spTgt spid="23"/>
                                        </p:tgtEl>
                                        <p:attrNameLst>
                                          <p:attrName>style.visibility</p:attrName>
                                        </p:attrNameLst>
                                      </p:cBhvr>
                                      <p:to>
                                        <p:strVal val="visible"/>
                                      </p:to>
                                    </p:set>
                                  </p:childTnLst>
                                </p:cTn>
                              </p:par>
                            </p:childTnLst>
                          </p:cTn>
                        </p:par>
                        <p:par>
                          <p:cTn id="51" fill="hold">
                            <p:stCondLst>
                              <p:cond delay="74000"/>
                            </p:stCondLst>
                            <p:childTnLst>
                              <p:par>
                                <p:cTn id="52" presetID="1" presetClass="entr" presetSubtype="0" fill="hold" grpId="0" nodeType="afterEffect">
                                  <p:stCondLst>
                                    <p:cond delay="0"/>
                                  </p:stCondLst>
                                  <p:childTnLst>
                                    <p:set>
                                      <p:cBhvr>
                                        <p:cTn id="53" dur="1" fill="hold">
                                          <p:stCondLst>
                                            <p:cond delay="999"/>
                                          </p:stCondLst>
                                        </p:cTn>
                                        <p:tgtEl>
                                          <p:spTgt spid="24"/>
                                        </p:tgtEl>
                                        <p:attrNameLst>
                                          <p:attrName>style.visibility</p:attrName>
                                        </p:attrNameLst>
                                      </p:cBhvr>
                                      <p:to>
                                        <p:strVal val="visible"/>
                                      </p:to>
                                    </p:set>
                                  </p:childTnLst>
                                </p:cTn>
                              </p:par>
                            </p:childTnLst>
                          </p:cTn>
                        </p:par>
                        <p:par>
                          <p:cTn id="54" fill="hold">
                            <p:stCondLst>
                              <p:cond delay="75000"/>
                            </p:stCondLst>
                            <p:childTnLst>
                              <p:par>
                                <p:cTn id="55" presetID="1" presetClass="entr" presetSubtype="0" fill="hold" grpId="0" nodeType="afterEffect">
                                  <p:stCondLst>
                                    <p:cond delay="0"/>
                                  </p:stCondLst>
                                  <p:childTnLst>
                                    <p:set>
                                      <p:cBhvr>
                                        <p:cTn id="5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76000"/>
                            </p:stCondLst>
                            <p:childTnLst>
                              <p:par>
                                <p:cTn id="58" presetID="1" presetClass="entr" presetSubtype="0" fill="hold" grpId="0" nodeType="afterEffect">
                                  <p:stCondLst>
                                    <p:cond delay="0"/>
                                  </p:stCondLst>
                                  <p:childTnLst>
                                    <p:set>
                                      <p:cBhvr>
                                        <p:cTn id="5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0" fill="hold">
                            <p:stCondLst>
                              <p:cond delay="77000"/>
                            </p:stCondLst>
                            <p:childTnLst>
                              <p:par>
                                <p:cTn id="61" presetID="1" presetClass="entr" presetSubtype="0" fill="hold" grpId="0" nodeType="afterEffect">
                                  <p:stCondLst>
                                    <p:cond delay="0"/>
                                  </p:stCondLst>
                                  <p:childTnLst>
                                    <p:set>
                                      <p:cBhvr>
                                        <p:cTn id="6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3" fill="hold">
                            <p:stCondLst>
                              <p:cond delay="78000"/>
                            </p:stCondLst>
                            <p:childTnLst>
                              <p:par>
                                <p:cTn id="64" presetID="1" presetClass="entr" presetSubtype="0" fill="hold" grpId="0" nodeType="afterEffect">
                                  <p:stCondLst>
                                    <p:cond delay="0"/>
                                  </p:stCondLst>
                                  <p:childTnLst>
                                    <p:set>
                                      <p:cBhvr>
                                        <p:cTn id="65" dur="1" fill="hold">
                                          <p:stCondLst>
                                            <p:cond delay="999"/>
                                          </p:stCondLst>
                                        </p:cTn>
                                        <p:tgtEl>
                                          <p:spTgt spid="28"/>
                                        </p:tgtEl>
                                        <p:attrNameLst>
                                          <p:attrName>style.visibility</p:attrName>
                                        </p:attrNameLst>
                                      </p:cBhvr>
                                      <p:to>
                                        <p:strVal val="visible"/>
                                      </p:to>
                                    </p:set>
                                  </p:childTnLst>
                                </p:cTn>
                              </p:par>
                            </p:childTnLst>
                          </p:cTn>
                        </p:par>
                        <p:par>
                          <p:cTn id="66" fill="hold">
                            <p:stCondLst>
                              <p:cond delay="79000"/>
                            </p:stCondLst>
                            <p:childTnLst>
                              <p:par>
                                <p:cTn id="67" presetID="1" presetClass="entr" presetSubtype="0" fill="hold" grpId="0" nodeType="afterEffect">
                                  <p:stCondLst>
                                    <p:cond delay="0"/>
                                  </p:stCondLst>
                                  <p:childTnLst>
                                    <p:set>
                                      <p:cBhvr>
                                        <p:cTn id="68" dur="1" fill="hold">
                                          <p:stCondLst>
                                            <p:cond delay="999"/>
                                          </p:stCondLst>
                                        </p:cTn>
                                        <p:tgtEl>
                                          <p:spTgt spid="29"/>
                                        </p:tgtEl>
                                        <p:attrNameLst>
                                          <p:attrName>style.visibility</p:attrName>
                                        </p:attrNameLst>
                                      </p:cBhvr>
                                      <p:to>
                                        <p:strVal val="visible"/>
                                      </p:to>
                                    </p:set>
                                  </p:childTnLst>
                                </p:cTn>
                              </p:par>
                            </p:childTnLst>
                          </p:cTn>
                        </p:par>
                        <p:par>
                          <p:cTn id="69" fill="hold">
                            <p:stCondLst>
                              <p:cond delay="80000"/>
                            </p:stCondLst>
                            <p:childTnLst>
                              <p:par>
                                <p:cTn id="70" presetID="1" presetClass="entr" presetSubtype="0" fill="hold" grpId="0" nodeType="afterEffect">
                                  <p:stCondLst>
                                    <p:cond delay="0"/>
                                  </p:stCondLst>
                                  <p:childTnLst>
                                    <p:set>
                                      <p:cBhvr>
                                        <p:cTn id="71" dur="1" fill="hold">
                                          <p:stCondLst>
                                            <p:cond delay="999"/>
                                          </p:stCondLst>
                                        </p:cTn>
                                        <p:tgtEl>
                                          <p:spTgt spid="30"/>
                                        </p:tgtEl>
                                        <p:attrNameLst>
                                          <p:attrName>style.visibility</p:attrName>
                                        </p:attrNameLst>
                                      </p:cBhvr>
                                      <p:to>
                                        <p:strVal val="visible"/>
                                      </p:to>
                                    </p:set>
                                  </p:childTnLst>
                                </p:cTn>
                              </p:par>
                            </p:childTnLst>
                          </p:cTn>
                        </p:par>
                        <p:par>
                          <p:cTn id="72" fill="hold">
                            <p:stCondLst>
                              <p:cond delay="81000"/>
                            </p:stCondLst>
                            <p:childTnLst>
                              <p:par>
                                <p:cTn id="73" presetID="1" presetClass="entr" presetSubtype="0" fill="hold" grpId="0" nodeType="afterEffect">
                                  <p:stCondLst>
                                    <p:cond delay="0"/>
                                  </p:stCondLst>
                                  <p:childTnLst>
                                    <p:set>
                                      <p:cBhvr>
                                        <p:cTn id="74" dur="1" fill="hold">
                                          <p:stCondLst>
                                            <p:cond delay="999"/>
                                          </p:stCondLst>
                                        </p:cTn>
                                        <p:tgtEl>
                                          <p:spTgt spid="31"/>
                                        </p:tgtEl>
                                        <p:attrNameLst>
                                          <p:attrName>style.visibility</p:attrName>
                                        </p:attrNameLst>
                                      </p:cBhvr>
                                      <p:to>
                                        <p:strVal val="visible"/>
                                      </p:to>
                                    </p:set>
                                  </p:childTnLst>
                                </p:cTn>
                              </p:par>
                            </p:childTnLst>
                          </p:cTn>
                        </p:par>
                        <p:par>
                          <p:cTn id="75" fill="hold">
                            <p:stCondLst>
                              <p:cond delay="82000"/>
                            </p:stCondLst>
                            <p:childTnLst>
                              <p:par>
                                <p:cTn id="76" presetID="1" presetClass="entr" presetSubtype="0" fill="hold" grpId="0" nodeType="afterEffect">
                                  <p:stCondLst>
                                    <p:cond delay="0"/>
                                  </p:stCondLst>
                                  <p:childTnLst>
                                    <p:set>
                                      <p:cBhvr>
                                        <p:cTn id="77" dur="1" fill="hold">
                                          <p:stCondLst>
                                            <p:cond delay="999"/>
                                          </p:stCondLst>
                                        </p:cTn>
                                        <p:tgtEl>
                                          <p:spTgt spid="32"/>
                                        </p:tgtEl>
                                        <p:attrNameLst>
                                          <p:attrName>style.visibility</p:attrName>
                                        </p:attrNameLst>
                                      </p:cBhvr>
                                      <p:to>
                                        <p:strVal val="visible"/>
                                      </p:to>
                                    </p:set>
                                  </p:childTnLst>
                                </p:cTn>
                              </p:par>
                            </p:childTnLst>
                          </p:cTn>
                        </p:par>
                        <p:par>
                          <p:cTn id="78" fill="hold">
                            <p:stCondLst>
                              <p:cond delay="83000"/>
                            </p:stCondLst>
                            <p:childTnLst>
                              <p:par>
                                <p:cTn id="79" presetID="1" presetClass="entr" presetSubtype="0" fill="hold" grpId="0" nodeType="afterEffect">
                                  <p:stCondLst>
                                    <p:cond delay="0"/>
                                  </p:stCondLst>
                                  <p:childTnLst>
                                    <p:set>
                                      <p:cBhvr>
                                        <p:cTn id="80" dur="1" fill="hold">
                                          <p:stCondLst>
                                            <p:cond delay="999"/>
                                          </p:stCondLst>
                                        </p:cTn>
                                        <p:tgtEl>
                                          <p:spTgt spid="33"/>
                                        </p:tgtEl>
                                        <p:attrNameLst>
                                          <p:attrName>style.visibility</p:attrName>
                                        </p:attrNameLst>
                                      </p:cBhvr>
                                      <p:to>
                                        <p:strVal val="visible"/>
                                      </p:to>
                                    </p:set>
                                  </p:childTnLst>
                                </p:cTn>
                              </p:par>
                            </p:childTnLst>
                          </p:cTn>
                        </p:par>
                        <p:par>
                          <p:cTn id="81" fill="hold">
                            <p:stCondLst>
                              <p:cond delay="84000"/>
                            </p:stCondLst>
                            <p:childTnLst>
                              <p:par>
                                <p:cTn id="82" presetID="1" presetClass="entr" presetSubtype="0" fill="hold" grpId="0" nodeType="afterEffect">
                                  <p:stCondLst>
                                    <p:cond delay="0"/>
                                  </p:stCondLst>
                                  <p:childTnLst>
                                    <p:set>
                                      <p:cBhvr>
                                        <p:cTn id="83" dur="1" fill="hold">
                                          <p:stCondLst>
                                            <p:cond delay="999"/>
                                          </p:stCondLst>
                                        </p:cTn>
                                        <p:tgtEl>
                                          <p:spTgt spid="34"/>
                                        </p:tgtEl>
                                        <p:attrNameLst>
                                          <p:attrName>style.visibility</p:attrName>
                                        </p:attrNameLst>
                                      </p:cBhvr>
                                      <p:to>
                                        <p:strVal val="visible"/>
                                      </p:to>
                                    </p:set>
                                  </p:childTnLst>
                                </p:cTn>
                              </p:par>
                            </p:childTnLst>
                          </p:cTn>
                        </p:par>
                        <p:par>
                          <p:cTn id="84" fill="hold">
                            <p:stCondLst>
                              <p:cond delay="85000"/>
                            </p:stCondLst>
                            <p:childTnLst>
                              <p:par>
                                <p:cTn id="85" presetID="1" presetClass="entr" presetSubtype="0" fill="hold" grpId="0" nodeType="afterEffect">
                                  <p:stCondLst>
                                    <p:cond delay="0"/>
                                  </p:stCondLst>
                                  <p:childTnLst>
                                    <p:set>
                                      <p:cBhvr>
                                        <p:cTn id="86" dur="1" fill="hold">
                                          <p:stCondLst>
                                            <p:cond delay="999"/>
                                          </p:stCondLst>
                                        </p:cTn>
                                        <p:tgtEl>
                                          <p:spTgt spid="22"/>
                                        </p:tgtEl>
                                        <p:attrNameLst>
                                          <p:attrName>style.visibility</p:attrName>
                                        </p:attrNameLst>
                                      </p:cBhvr>
                                      <p:to>
                                        <p:strVal val="visible"/>
                                      </p:to>
                                    </p:set>
                                  </p:childTnLst>
                                </p:cTn>
                              </p:par>
                            </p:childTnLst>
                          </p:cTn>
                        </p:par>
                        <p:par>
                          <p:cTn id="87" fill="hold">
                            <p:stCondLst>
                              <p:cond delay="86000"/>
                            </p:stCondLst>
                            <p:childTnLst>
                              <p:par>
                                <p:cTn id="88" presetID="1" presetClass="entr" presetSubtype="0" fill="hold" grpId="0" nodeType="afterEffect">
                                  <p:stCondLst>
                                    <p:cond delay="0"/>
                                  </p:stCondLst>
                                  <p:childTnLst>
                                    <p:set>
                                      <p:cBhvr>
                                        <p:cTn id="89" dur="1" fill="hold">
                                          <p:stCondLst>
                                            <p:cond delay="999"/>
                                          </p:stCondLst>
                                        </p:cTn>
                                        <p:tgtEl>
                                          <p:spTgt spid="35"/>
                                        </p:tgtEl>
                                        <p:attrNameLst>
                                          <p:attrName>style.visibility</p:attrName>
                                        </p:attrNameLst>
                                      </p:cBhvr>
                                      <p:to>
                                        <p:strVal val="visible"/>
                                      </p:to>
                                    </p:set>
                                  </p:childTnLst>
                                </p:cTn>
                              </p:par>
                            </p:childTnLst>
                          </p:cTn>
                        </p:par>
                        <p:par>
                          <p:cTn id="90" fill="hold">
                            <p:stCondLst>
                              <p:cond delay="87000"/>
                            </p:stCondLst>
                            <p:childTnLst>
                              <p:par>
                                <p:cTn id="91" presetID="1" presetClass="entr" presetSubtype="0" fill="hold" grpId="0" nodeType="afterEffect">
                                  <p:stCondLst>
                                    <p:cond delay="0"/>
                                  </p:stCondLst>
                                  <p:childTnLst>
                                    <p:set>
                                      <p:cBhvr>
                                        <p:cTn id="9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childTnLst>
                          </p:cTn>
                        </p:par>
                        <p:par>
                          <p:cTn id="93" fill="hold">
                            <p:stCondLst>
                              <p:cond delay="88000"/>
                            </p:stCondLst>
                            <p:childTnLst>
                              <p:par>
                                <p:cTn id="94" presetID="1" presetClass="entr" presetSubtype="0" fill="hold" grpId="0" nodeType="afterEffect">
                                  <p:stCondLst>
                                    <p:cond delay="0"/>
                                  </p:stCondLst>
                                  <p:childTnLst>
                                    <p:set>
                                      <p:cBhvr>
                                        <p:cTn id="9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6" fill="hold">
                            <p:stCondLst>
                              <p:cond delay="89000"/>
                            </p:stCondLst>
                            <p:childTnLst>
                              <p:par>
                                <p:cTn id="97" presetID="1" presetClass="entr" presetSubtype="0" fill="hold" grpId="0" nodeType="afterEffect">
                                  <p:stCondLst>
                                    <p:cond delay="0"/>
                                  </p:stCondLst>
                                  <p:childTnLst>
                                    <p:set>
                                      <p:cBhvr>
                                        <p:cTn id="98" dur="1" fill="hold">
                                          <p:stCondLst>
                                            <p:cond delay="999"/>
                                          </p:stCondLst>
                                        </p:cTn>
                                        <p:tgtEl>
                                          <p:spTgt spid="38"/>
                                        </p:tgtEl>
                                        <p:attrNameLst>
                                          <p:attrName>style.visibility</p:attrName>
                                        </p:attrNameLst>
                                      </p:cBhvr>
                                      <p:to>
                                        <p:strVal val="visible"/>
                                      </p:to>
                                    </p:set>
                                  </p:childTnLst>
                                </p:cTn>
                              </p:par>
                            </p:childTnLst>
                          </p:cTn>
                        </p:par>
                        <p:par>
                          <p:cTn id="99" fill="hold">
                            <p:stCondLst>
                              <p:cond delay="90000"/>
                            </p:stCondLst>
                            <p:childTnLst>
                              <p:par>
                                <p:cTn id="100" presetID="1" presetClass="entr" presetSubtype="0" fill="hold" grpId="0" nodeType="afterEffect">
                                  <p:stCondLst>
                                    <p:cond delay="0"/>
                                  </p:stCondLst>
                                  <p:childTnLst>
                                    <p:set>
                                      <p:cBhvr>
                                        <p:cTn id="101"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par>
                                <p:cTn id="102" presetID="1" presetClass="entr" presetSubtype="0" fill="hold" grpId="0" nodeType="withEffect">
                                  <p:stCondLst>
                                    <p:cond delay="0"/>
                                  </p:stCondLst>
                                  <p:childTnLst>
                                    <p:set>
                                      <p:cBhvr>
                                        <p:cTn id="103"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alarm clock.wav"/>
                                        </p:tgtEl>
                                      </p:cMediaNode>
                                    </p:audio>
                                  </p:subTnLst>
                                </p:cTn>
                              </p:par>
                              <p:par>
                                <p:cTn id="104" presetID="10" presetClass="exit" presetSubtype="0" fill="hold" grpId="1" nodeType="withEffect">
                                  <p:stCondLst>
                                    <p:cond delay="0"/>
                                  </p:stCondLst>
                                  <p:childTnLst>
                                    <p:animEffect transition="out" filter="fade">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8"/>
                                        </p:tgtEl>
                                      </p:cBhvr>
                                    </p:animEffect>
                                    <p:set>
                                      <p:cBhvr>
                                        <p:cTn id="109" dur="1" fill="hold">
                                          <p:stCondLst>
                                            <p:cond delay="499"/>
                                          </p:stCondLst>
                                        </p:cTn>
                                        <p:tgtEl>
                                          <p:spTgt spid="8"/>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9"/>
                                        </p:tgtEl>
                                      </p:cBhvr>
                                    </p:animEffect>
                                    <p:set>
                                      <p:cBhvr>
                                        <p:cTn id="112" dur="1" fill="hold">
                                          <p:stCondLst>
                                            <p:cond delay="499"/>
                                          </p:stCondLst>
                                        </p:cTn>
                                        <p:tgtEl>
                                          <p:spTgt spid="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0"/>
                                        </p:tgtEl>
                                      </p:cBhvr>
                                    </p:animEffect>
                                    <p:set>
                                      <p:cBhvr>
                                        <p:cTn id="115" dur="1" fill="hold">
                                          <p:stCondLst>
                                            <p:cond delay="499"/>
                                          </p:stCondLst>
                                        </p:cTn>
                                        <p:tgtEl>
                                          <p:spTgt spid="10"/>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1"/>
                                        </p:tgtEl>
                                      </p:cBhvr>
                                    </p:animEffect>
                                    <p:set>
                                      <p:cBhvr>
                                        <p:cTn id="118" dur="1" fill="hold">
                                          <p:stCondLst>
                                            <p:cond delay="499"/>
                                          </p:stCondLst>
                                        </p:cTn>
                                        <p:tgtEl>
                                          <p:spTgt spid="11"/>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2"/>
                                        </p:tgtEl>
                                      </p:cBhvr>
                                    </p:animEffect>
                                    <p:set>
                                      <p:cBhvr>
                                        <p:cTn id="121" dur="1" fill="hold">
                                          <p:stCondLst>
                                            <p:cond delay="499"/>
                                          </p:stCondLst>
                                        </p:cTn>
                                        <p:tgtEl>
                                          <p:spTgt spid="12"/>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3"/>
                                        </p:tgtEl>
                                      </p:cBhvr>
                                    </p:animEffect>
                                    <p:set>
                                      <p:cBhvr>
                                        <p:cTn id="124" dur="1" fill="hold">
                                          <p:stCondLst>
                                            <p:cond delay="499"/>
                                          </p:stCondLst>
                                        </p:cTn>
                                        <p:tgtEl>
                                          <p:spTgt spid="13"/>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4"/>
                                        </p:tgtEl>
                                      </p:cBhvr>
                                    </p:animEffect>
                                    <p:set>
                                      <p:cBhvr>
                                        <p:cTn id="127" dur="1" fill="hold">
                                          <p:stCondLst>
                                            <p:cond delay="499"/>
                                          </p:stCondLst>
                                        </p:cTn>
                                        <p:tgtEl>
                                          <p:spTgt spid="14"/>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5"/>
                                        </p:tgtEl>
                                      </p:cBhvr>
                                    </p:animEffect>
                                    <p:set>
                                      <p:cBhvr>
                                        <p:cTn id="130" dur="1" fill="hold">
                                          <p:stCondLst>
                                            <p:cond delay="499"/>
                                          </p:stCondLst>
                                        </p:cTn>
                                        <p:tgtEl>
                                          <p:spTgt spid="15"/>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16"/>
                                        </p:tgtEl>
                                      </p:cBhvr>
                                    </p:animEffect>
                                    <p:set>
                                      <p:cBhvr>
                                        <p:cTn id="133" dur="1" fill="hold">
                                          <p:stCondLst>
                                            <p:cond delay="499"/>
                                          </p:stCondLst>
                                        </p:cTn>
                                        <p:tgtEl>
                                          <p:spTgt spid="16"/>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7"/>
                                        </p:tgtEl>
                                      </p:cBhvr>
                                    </p:animEffect>
                                    <p:set>
                                      <p:cBhvr>
                                        <p:cTn id="136" dur="1" fill="hold">
                                          <p:stCondLst>
                                            <p:cond delay="499"/>
                                          </p:stCondLst>
                                        </p:cTn>
                                        <p:tgtEl>
                                          <p:spTgt spid="17"/>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18"/>
                                        </p:tgtEl>
                                      </p:cBhvr>
                                    </p:animEffect>
                                    <p:set>
                                      <p:cBhvr>
                                        <p:cTn id="139" dur="1" fill="hold">
                                          <p:stCondLst>
                                            <p:cond delay="499"/>
                                          </p:stCondLst>
                                        </p:cTn>
                                        <p:tgtEl>
                                          <p:spTgt spid="18"/>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19"/>
                                        </p:tgtEl>
                                      </p:cBhvr>
                                    </p:animEffect>
                                    <p:set>
                                      <p:cBhvr>
                                        <p:cTn id="142" dur="1" fill="hold">
                                          <p:stCondLst>
                                            <p:cond delay="499"/>
                                          </p:stCondLst>
                                        </p:cTn>
                                        <p:tgtEl>
                                          <p:spTgt spid="1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3"/>
                                        </p:tgtEl>
                                      </p:cBhvr>
                                    </p:animEffect>
                                    <p:set>
                                      <p:cBhvr>
                                        <p:cTn id="151" dur="1" fill="hold">
                                          <p:stCondLst>
                                            <p:cond delay="499"/>
                                          </p:stCondLst>
                                        </p:cTn>
                                        <p:tgtEl>
                                          <p:spTgt spid="23"/>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4"/>
                                        </p:tgtEl>
                                      </p:cBhvr>
                                    </p:animEffect>
                                    <p:set>
                                      <p:cBhvr>
                                        <p:cTn id="157" dur="1" fill="hold">
                                          <p:stCondLst>
                                            <p:cond delay="499"/>
                                          </p:stCondLst>
                                        </p:cTn>
                                        <p:tgtEl>
                                          <p:spTgt spid="24"/>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25"/>
                                        </p:tgtEl>
                                      </p:cBhvr>
                                    </p:animEffect>
                                    <p:set>
                                      <p:cBhvr>
                                        <p:cTn id="160" dur="1" fill="hold">
                                          <p:stCondLst>
                                            <p:cond delay="499"/>
                                          </p:stCondLst>
                                        </p:cTn>
                                        <p:tgtEl>
                                          <p:spTgt spid="25"/>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26"/>
                                        </p:tgtEl>
                                      </p:cBhvr>
                                    </p:animEffect>
                                    <p:set>
                                      <p:cBhvr>
                                        <p:cTn id="163" dur="1" fill="hold">
                                          <p:stCondLst>
                                            <p:cond delay="499"/>
                                          </p:stCondLst>
                                        </p:cTn>
                                        <p:tgtEl>
                                          <p:spTgt spid="26"/>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28"/>
                                        </p:tgtEl>
                                      </p:cBhvr>
                                    </p:animEffect>
                                    <p:set>
                                      <p:cBhvr>
                                        <p:cTn id="166" dur="1" fill="hold">
                                          <p:stCondLst>
                                            <p:cond delay="499"/>
                                          </p:stCondLst>
                                        </p:cTn>
                                        <p:tgtEl>
                                          <p:spTgt spid="28"/>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29"/>
                                        </p:tgtEl>
                                      </p:cBhvr>
                                    </p:animEffect>
                                    <p:set>
                                      <p:cBhvr>
                                        <p:cTn id="169" dur="1" fill="hold">
                                          <p:stCondLst>
                                            <p:cond delay="499"/>
                                          </p:stCondLst>
                                        </p:cTn>
                                        <p:tgtEl>
                                          <p:spTgt spid="29"/>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30"/>
                                        </p:tgtEl>
                                      </p:cBhvr>
                                    </p:animEffect>
                                    <p:set>
                                      <p:cBhvr>
                                        <p:cTn id="172" dur="1" fill="hold">
                                          <p:stCondLst>
                                            <p:cond delay="499"/>
                                          </p:stCondLst>
                                        </p:cTn>
                                        <p:tgtEl>
                                          <p:spTgt spid="30"/>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27"/>
                                        </p:tgtEl>
                                      </p:cBhvr>
                                    </p:animEffect>
                                    <p:set>
                                      <p:cBhvr>
                                        <p:cTn id="175" dur="1" fill="hold">
                                          <p:stCondLst>
                                            <p:cond delay="499"/>
                                          </p:stCondLst>
                                        </p:cTn>
                                        <p:tgtEl>
                                          <p:spTgt spid="27"/>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31"/>
                                        </p:tgtEl>
                                      </p:cBhvr>
                                    </p:animEffect>
                                    <p:set>
                                      <p:cBhvr>
                                        <p:cTn id="178" dur="1" fill="hold">
                                          <p:stCondLst>
                                            <p:cond delay="499"/>
                                          </p:stCondLst>
                                        </p:cTn>
                                        <p:tgtEl>
                                          <p:spTgt spid="3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2"/>
                                        </p:tgtEl>
                                      </p:cBhvr>
                                    </p:animEffect>
                                    <p:set>
                                      <p:cBhvr>
                                        <p:cTn id="181" dur="1" fill="hold">
                                          <p:stCondLst>
                                            <p:cond delay="499"/>
                                          </p:stCondLst>
                                        </p:cTn>
                                        <p:tgtEl>
                                          <p:spTgt spid="32"/>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33"/>
                                        </p:tgtEl>
                                      </p:cBhvr>
                                    </p:animEffect>
                                    <p:set>
                                      <p:cBhvr>
                                        <p:cTn id="184" dur="1" fill="hold">
                                          <p:stCondLst>
                                            <p:cond delay="499"/>
                                          </p:stCondLst>
                                        </p:cTn>
                                        <p:tgtEl>
                                          <p:spTgt spid="33"/>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35"/>
                                        </p:tgtEl>
                                      </p:cBhvr>
                                    </p:animEffect>
                                    <p:set>
                                      <p:cBhvr>
                                        <p:cTn id="190" dur="1" fill="hold">
                                          <p:stCondLst>
                                            <p:cond delay="499"/>
                                          </p:stCondLst>
                                        </p:cTn>
                                        <p:tgtEl>
                                          <p:spTgt spid="35"/>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36"/>
                                        </p:tgtEl>
                                      </p:cBhvr>
                                    </p:animEffect>
                                    <p:set>
                                      <p:cBhvr>
                                        <p:cTn id="193" dur="1" fill="hold">
                                          <p:stCondLst>
                                            <p:cond delay="499"/>
                                          </p:stCondLst>
                                        </p:cTn>
                                        <p:tgtEl>
                                          <p:spTgt spid="36"/>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37"/>
                                        </p:tgtEl>
                                      </p:cBhvr>
                                    </p:animEffect>
                                    <p:set>
                                      <p:cBhvr>
                                        <p:cTn id="196" dur="1" fill="hold">
                                          <p:stCondLst>
                                            <p:cond delay="499"/>
                                          </p:stCondLst>
                                        </p:cTn>
                                        <p:tgtEl>
                                          <p:spTgt spid="37"/>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38"/>
                                        </p:tgtEl>
                                      </p:cBhvr>
                                    </p:animEffect>
                                    <p:set>
                                      <p:cBhvr>
                                        <p:cTn id="199" dur="1" fill="hold">
                                          <p:stCondLst>
                                            <p:cond delay="499"/>
                                          </p:stCondLst>
                                        </p:cTn>
                                        <p:tgtEl>
                                          <p:spTgt spid="38"/>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42"/>
                                        </p:tgtEl>
                                        <p:attrNameLst>
                                          <p:attrName>style.visibility</p:attrName>
                                        </p:attrNameLst>
                                      </p:cBhvr>
                                      <p:to>
                                        <p:strVal val="visible"/>
                                      </p:to>
                                    </p:set>
                                    <p:animEffect transition="in" filter="fade">
                                      <p:cBhvr>
                                        <p:cTn id="204" dur="500"/>
                                        <p:tgtEl>
                                          <p:spTgt spid="42"/>
                                        </p:tgtEl>
                                      </p:cBhvr>
                                    </p:animEffect>
                                  </p:childTnLst>
                                </p:cTn>
                              </p:par>
                              <p:par>
                                <p:cTn id="205" presetID="10" presetClass="exit" presetSubtype="0" fill="hold" grpId="1" nodeType="withEffect">
                                  <p:stCondLst>
                                    <p:cond delay="0"/>
                                  </p:stCondLst>
                                  <p:childTnLst>
                                    <p:animEffect transition="out" filter="fade">
                                      <p:cBhvr>
                                        <p:cTn id="206" dur="500"/>
                                        <p:tgtEl>
                                          <p:spTgt spid="39"/>
                                        </p:tgtEl>
                                      </p:cBhvr>
                                    </p:animEffect>
                                    <p:set>
                                      <p:cBhvr>
                                        <p:cTn id="207" dur="1" fill="hold">
                                          <p:stCondLst>
                                            <p:cond delay="499"/>
                                          </p:stCondLst>
                                        </p:cTn>
                                        <p:tgtEl>
                                          <p:spTgt spid="39"/>
                                        </p:tgtEl>
                                        <p:attrNameLst>
                                          <p:attrName>style.visibility</p:attrName>
                                        </p:attrNameLst>
                                      </p:cBhvr>
                                      <p:to>
                                        <p:strVal val="hidden"/>
                                      </p:to>
                                    </p:set>
                                  </p:childTnLst>
                                </p:cTn>
                              </p:par>
                              <p:par>
                                <p:cTn id="208" presetID="10" presetClass="exit" presetSubtype="0" fill="hold" grpId="2" nodeType="withEffect">
                                  <p:stCondLst>
                                    <p:cond delay="0"/>
                                  </p:stCondLst>
                                  <p:childTnLst>
                                    <p:animEffect transition="out" filter="fade">
                                      <p:cBhvr>
                                        <p:cTn id="209" dur="500"/>
                                        <p:tgtEl>
                                          <p:spTgt spid="40"/>
                                        </p:tgtEl>
                                      </p:cBhvr>
                                    </p:animEffect>
                                    <p:set>
                                      <p:cBhvr>
                                        <p:cTn id="210" dur="1" fill="hold">
                                          <p:stCondLst>
                                            <p:cond delay="499"/>
                                          </p:stCondLst>
                                        </p:cTn>
                                        <p:tgtEl>
                                          <p:spTgt spid="40"/>
                                        </p:tgtEl>
                                        <p:attrNameLst>
                                          <p:attrName>style.visibility</p:attrName>
                                        </p:attrNameLst>
                                      </p:cBhvr>
                                      <p:to>
                                        <p:strVal val="hidden"/>
                                      </p:to>
                                    </p:set>
                                  </p:childTnLst>
                                </p:cTn>
                              </p:par>
                              <p:par>
                                <p:cTn id="211" presetID="10" presetClass="entr" presetSubtype="0" fill="hold" grpId="0" nodeType="withEffect">
                                  <p:stCondLst>
                                    <p:cond delay="0"/>
                                  </p:stCondLst>
                                  <p:childTnLst>
                                    <p:set>
                                      <p:cBhvr>
                                        <p:cTn id="212" dur="1" fill="hold">
                                          <p:stCondLst>
                                            <p:cond delay="0"/>
                                          </p:stCondLst>
                                        </p:cTn>
                                        <p:tgtEl>
                                          <p:spTgt spid="41"/>
                                        </p:tgtEl>
                                        <p:attrNameLst>
                                          <p:attrName>style.visibility</p:attrName>
                                        </p:attrNameLst>
                                      </p:cBhvr>
                                      <p:to>
                                        <p:strVal val="visible"/>
                                      </p:to>
                                    </p:set>
                                    <p:animEffect transition="in" filter="fade">
                                      <p:cBhvr>
                                        <p:cTn id="2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0" grpId="2"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7401" y="28576"/>
            <a:ext cx="10363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3" y="6"/>
            <a:ext cx="10325100" cy="69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0247" y="5638463"/>
            <a:ext cx="745340" cy="74534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2521" y="4866983"/>
            <a:ext cx="1979255" cy="1425063"/>
          </a:xfrm>
          <a:prstGeom prst="rect">
            <a:avLst/>
          </a:prstGeom>
        </p:spPr>
      </p:pic>
      <p:pic>
        <p:nvPicPr>
          <p:cNvPr id="8"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7010399"/>
            <a:ext cx="609600" cy="60960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7325" y="4326400"/>
            <a:ext cx="1274175" cy="621845"/>
          </a:xfrm>
          <a:prstGeom prst="rect">
            <a:avLst/>
          </a:prstGeom>
        </p:spPr>
      </p:pic>
      <p:pic>
        <p:nvPicPr>
          <p:cNvPr id="9" name="C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836224" y="6977740"/>
            <a:ext cx="609600" cy="609600"/>
          </a:xfrm>
          <a:prstGeom prst="rect">
            <a:avLst/>
          </a:prstGeom>
        </p:spPr>
      </p:pic>
    </p:spTree>
    <p:extLst>
      <p:ext uri="{BB962C8B-B14F-4D97-AF65-F5344CB8AC3E}">
        <p14:creationId xmlns:p14="http://schemas.microsoft.com/office/powerpoint/2010/main" val="144937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42"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1" presetClass="mediacall" presetSubtype="0" fill="hold" nodeType="withEffect">
                                  <p:stCondLst>
                                    <p:cond delay="0"/>
                                  </p:stCondLst>
                                  <p:childTnLst>
                                    <p:cmd type="call" cmd="playFrom(0.0)">
                                      <p:cBhvr>
                                        <p:cTn id="14" dur="1306" fill="hold"/>
                                        <p:tgtEl>
                                          <p:spTgt spid="8"/>
                                        </p:tgtEl>
                                      </p:cBhvr>
                                    </p:cmd>
                                  </p:childTnLst>
                                </p:cTn>
                              </p:par>
                            </p:childTnLst>
                          </p:cTn>
                        </p:par>
                        <p:par>
                          <p:cTn id="15" fill="hold">
                            <p:stCondLst>
                              <p:cond delay="1306"/>
                            </p:stCondLst>
                            <p:childTnLst>
                              <p:par>
                                <p:cTn id="16" presetID="10" presetClass="exit" presetSubtype="0" fill="hold" nodeType="after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1806"/>
                            </p:stCondLst>
                            <p:childTnLst>
                              <p:par>
                                <p:cTn id="20" presetID="10" presetClass="exit" presetSubtype="0" fill="hold" nodeType="after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3082" fill="hold"/>
                                        <p:tgtEl>
                                          <p:spTgt spid="9"/>
                                        </p:tgtEl>
                                      </p:cBhvr>
                                    </p:cmd>
                                  </p:childTnLst>
                                </p:cTn>
                              </p:par>
                              <p:par>
                                <p:cTn id="25" presetID="35" presetClass="path" presetSubtype="0" accel="50000" decel="50000" fill="hold" nodeType="withEffect">
                                  <p:stCondLst>
                                    <p:cond delay="0"/>
                                  </p:stCondLst>
                                  <p:childTnLst>
                                    <p:animMotion origin="layout" path="M 4.42354E-17 3.7037E-6 L -0.84688 -0.00417 " pathEditMode="relative" rAng="0" ptsTypes="AA">
                                      <p:cBhvr>
                                        <p:cTn id="26" dur="3000" fill="hold"/>
                                        <p:tgtEl>
                                          <p:spTgt spid="3074"/>
                                        </p:tgtEl>
                                        <p:attrNameLst>
                                          <p:attrName>ppt_x</p:attrName>
                                          <p:attrName>ppt_y</p:attrName>
                                        </p:attrNameLst>
                                      </p:cBhvr>
                                      <p:rCtr x="-42109" y="-2014"/>
                                    </p:animMotion>
                                  </p:childTnLst>
                                </p:cTn>
                              </p:par>
                              <p:par>
                                <p:cTn id="27" presetID="35" presetClass="path" presetSubtype="0" accel="50000" decel="50000" fill="hold" nodeType="withEffect">
                                  <p:stCondLst>
                                    <p:cond delay="0"/>
                                  </p:stCondLst>
                                  <p:childTnLst>
                                    <p:animMotion origin="layout" path="M 0 3.33333E-6 L -0.71875 0.01921 " pathEditMode="relative" rAng="0" ptsTypes="AA">
                                      <p:cBhvr>
                                        <p:cTn id="28" dur="3000" fill="hold"/>
                                        <p:tgtEl>
                                          <p:spTgt spid="2050"/>
                                        </p:tgtEl>
                                        <p:attrNameLst>
                                          <p:attrName>ppt_x</p:attrName>
                                          <p:attrName>ppt_y</p:attrName>
                                        </p:attrNameLst>
                                      </p:cBhvr>
                                      <p:rCtr x="-35938" y="949"/>
                                    </p:animMotion>
                                  </p:childTnLst>
                                </p:cTn>
                              </p:par>
                            </p:childTnLst>
                          </p:cTn>
                        </p:par>
                      </p:childTnLst>
                    </p:cTn>
                  </p:par>
                </p:childTnLst>
              </p:cTn>
              <p:nextCondLst>
                <p:cond evt="onClick" delay="0">
                  <p:tgtEl>
                    <p:spTgt spid="7"/>
                  </p:tgtEl>
                </p:cond>
              </p:nextCondLst>
            </p:seq>
            <p:audio>
              <p:cMediaNode vol="80000">
                <p:cTn id="29" fill="hold" display="0">
                  <p:stCondLst>
                    <p:cond delay="indefinite"/>
                  </p:stCondLst>
                  <p:endCondLst>
                    <p:cond evt="onStopAudio" delay="0">
                      <p:tgtEl>
                        <p:sldTgt/>
                      </p:tgtEl>
                    </p:cond>
                  </p:endCondLst>
                </p:cTn>
                <p:tgtEl>
                  <p:spTgt spid="8"/>
                </p:tgtEl>
              </p:cMediaNode>
            </p:audio>
            <p:audio>
              <p:cMediaNode vol="80000">
                <p:cTn id="30" fill="hold" display="0">
                  <p:stCondLst>
                    <p:cond delay="indefinite"/>
                  </p:stCondLst>
                  <p:endCondLst>
                    <p:cond evt="onStopAudio" delay="0">
                      <p:tgtEl>
                        <p:sldTgt/>
                      </p:tgtEl>
                    </p:cond>
                  </p:endCondLst>
                </p:cTn>
                <p:tgtEl>
                  <p:spTgt spid="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FD0030-93C3-4D6D-8065-673E106F4762}"/>
              </a:ext>
            </a:extLst>
          </p:cNvPr>
          <p:cNvSpPr/>
          <p:nvPr/>
        </p:nvSpPr>
        <p:spPr>
          <a:xfrm>
            <a:off x="142374" y="109455"/>
            <a:ext cx="12049625" cy="160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3:</a:t>
            </a:r>
            <a:r>
              <a:rPr lang="pt-BR" sz="3200" b="1" dirty="0">
                <a:solidFill>
                  <a:srgbClr val="FF5050"/>
                </a:solidFill>
                <a:latin typeface="Times New Roman" panose="02020603050405020304" pitchFamily="18" charset="0"/>
                <a:ea typeface="Times New Roman" panose="02020603050405020304" pitchFamily="18" charset="0"/>
              </a:rPr>
              <a:t>Em hãy vẽ sơ đồ khối mô tả thuật toán tính trung bình cộng của ba số a,b,c</a:t>
            </a:r>
            <a:endParaRPr lang="en-US" sz="3200" b="1" dirty="0">
              <a:solidFill>
                <a:srgbClr val="FF5050"/>
              </a:solidFill>
              <a:latin typeface="Times New Roman" panose="02020603050405020304" pitchFamily="18" charset="0"/>
              <a:cs typeface="Times New Roman" panose="02020603050405020304" pitchFamily="18" charset="0"/>
            </a:endParaRPr>
          </a:p>
        </p:txBody>
      </p:sp>
      <p:sp>
        <p:nvSpPr>
          <p:cNvPr id="8" name="Rectangle: Rounded Corners 3">
            <a:extLst>
              <a:ext uri="{FF2B5EF4-FFF2-40B4-BE49-F238E27FC236}">
                <a16:creationId xmlns:a16="http://schemas.microsoft.com/office/drawing/2014/main" id="{B694C58F-9B55-444E-904D-E7AD18AB5A26}"/>
              </a:ext>
            </a:extLst>
          </p:cNvPr>
          <p:cNvSpPr/>
          <p:nvPr/>
        </p:nvSpPr>
        <p:spPr>
          <a:xfrm>
            <a:off x="4294265" y="27772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anose="02020603050405020304" pitchFamily="18" charset="0"/>
                <a:cs typeface="Times New Roman" panose="02020603050405020304" pitchFamily="18" charset="0"/>
              </a:rPr>
              <a:t>THỜI GIAN</a:t>
            </a:r>
          </a:p>
        </p:txBody>
      </p:sp>
      <p:sp>
        <p:nvSpPr>
          <p:cNvPr id="9" name="Rectangle: Rounded Corners 154">
            <a:extLst>
              <a:ext uri="{FF2B5EF4-FFF2-40B4-BE49-F238E27FC236}">
                <a16:creationId xmlns:a16="http://schemas.microsoft.com/office/drawing/2014/main" id="{0E34A6FE-D885-4FFE-AC61-7018CCC69B55}"/>
              </a:ext>
            </a:extLst>
          </p:cNvPr>
          <p:cNvSpPr/>
          <p:nvPr/>
        </p:nvSpPr>
        <p:spPr>
          <a:xfrm>
            <a:off x="4294265" y="27772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2 : 00</a:t>
            </a:r>
          </a:p>
        </p:txBody>
      </p:sp>
      <p:sp>
        <p:nvSpPr>
          <p:cNvPr id="10" name="Rectangle: Rounded Corners 155">
            <a:extLst>
              <a:ext uri="{FF2B5EF4-FFF2-40B4-BE49-F238E27FC236}">
                <a16:creationId xmlns:a16="http://schemas.microsoft.com/office/drawing/2014/main" id="{37517704-0AEB-4646-8885-B538B9DEFADB}"/>
              </a:ext>
            </a:extLst>
          </p:cNvPr>
          <p:cNvSpPr/>
          <p:nvPr/>
        </p:nvSpPr>
        <p:spPr>
          <a:xfrm>
            <a:off x="4256546" y="28242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59</a:t>
            </a:r>
          </a:p>
        </p:txBody>
      </p:sp>
      <p:sp>
        <p:nvSpPr>
          <p:cNvPr id="11" name="Rectangle: Rounded Corners 156">
            <a:extLst>
              <a:ext uri="{FF2B5EF4-FFF2-40B4-BE49-F238E27FC236}">
                <a16:creationId xmlns:a16="http://schemas.microsoft.com/office/drawing/2014/main" id="{0C2A2B19-D50B-4C78-9B77-3AF46B4FC9C4}"/>
              </a:ext>
            </a:extLst>
          </p:cNvPr>
          <p:cNvSpPr/>
          <p:nvPr/>
        </p:nvSpPr>
        <p:spPr>
          <a:xfrm>
            <a:off x="4196593" y="2812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58</a:t>
            </a:r>
          </a:p>
        </p:txBody>
      </p:sp>
      <p:sp>
        <p:nvSpPr>
          <p:cNvPr id="12" name="Rectangle: Rounded Corners 157">
            <a:extLst>
              <a:ext uri="{FF2B5EF4-FFF2-40B4-BE49-F238E27FC236}">
                <a16:creationId xmlns:a16="http://schemas.microsoft.com/office/drawing/2014/main" id="{DE4B531B-1AF5-41BF-8050-DC949D324817}"/>
              </a:ext>
            </a:extLst>
          </p:cNvPr>
          <p:cNvSpPr/>
          <p:nvPr/>
        </p:nvSpPr>
        <p:spPr>
          <a:xfrm>
            <a:off x="4193990" y="28160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57</a:t>
            </a:r>
          </a:p>
        </p:txBody>
      </p:sp>
      <p:sp>
        <p:nvSpPr>
          <p:cNvPr id="13" name="Rectangle: Rounded Corners 158">
            <a:extLst>
              <a:ext uri="{FF2B5EF4-FFF2-40B4-BE49-F238E27FC236}">
                <a16:creationId xmlns:a16="http://schemas.microsoft.com/office/drawing/2014/main" id="{BD1422D6-09FC-4775-9553-BBDBDD5558DF}"/>
              </a:ext>
            </a:extLst>
          </p:cNvPr>
          <p:cNvSpPr/>
          <p:nvPr/>
        </p:nvSpPr>
        <p:spPr>
          <a:xfrm>
            <a:off x="4230407" y="279787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5401" b="1" dirty="0">
              <a:solidFill>
                <a:prstClr val="white"/>
              </a:solidFill>
              <a:latin typeface="Times New Roman" panose="02020603050405020304" pitchFamily="18" charset="0"/>
              <a:cs typeface="Times New Roman" panose="02020603050405020304" pitchFamily="18" charset="0"/>
            </a:endParaRPr>
          </a:p>
        </p:txBody>
      </p:sp>
      <p:sp>
        <p:nvSpPr>
          <p:cNvPr id="14" name="Rectangle: Rounded Corners 159">
            <a:extLst>
              <a:ext uri="{FF2B5EF4-FFF2-40B4-BE49-F238E27FC236}">
                <a16:creationId xmlns:a16="http://schemas.microsoft.com/office/drawing/2014/main" id="{475B89AA-FC3D-4D44-B48A-E0A64010EA24}"/>
              </a:ext>
            </a:extLst>
          </p:cNvPr>
          <p:cNvSpPr/>
          <p:nvPr/>
        </p:nvSpPr>
        <p:spPr>
          <a:xfrm>
            <a:off x="4185380" y="286588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25</a:t>
            </a:r>
          </a:p>
        </p:txBody>
      </p:sp>
      <p:sp>
        <p:nvSpPr>
          <p:cNvPr id="15" name="Rectangle: Rounded Corners 160">
            <a:extLst>
              <a:ext uri="{FF2B5EF4-FFF2-40B4-BE49-F238E27FC236}">
                <a16:creationId xmlns:a16="http://schemas.microsoft.com/office/drawing/2014/main" id="{BB7B5C28-AA54-4EB7-8A54-EF9F07754DE0}"/>
              </a:ext>
            </a:extLst>
          </p:cNvPr>
          <p:cNvSpPr/>
          <p:nvPr/>
        </p:nvSpPr>
        <p:spPr>
          <a:xfrm>
            <a:off x="4214847" y="28244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24</a:t>
            </a:r>
          </a:p>
        </p:txBody>
      </p:sp>
      <p:sp>
        <p:nvSpPr>
          <p:cNvPr id="16" name="Rectangle: Rounded Corners 161">
            <a:extLst>
              <a:ext uri="{FF2B5EF4-FFF2-40B4-BE49-F238E27FC236}">
                <a16:creationId xmlns:a16="http://schemas.microsoft.com/office/drawing/2014/main" id="{5FCFC490-5BDC-43F4-BB1F-B0490378EE09}"/>
              </a:ext>
            </a:extLst>
          </p:cNvPr>
          <p:cNvSpPr/>
          <p:nvPr/>
        </p:nvSpPr>
        <p:spPr>
          <a:xfrm>
            <a:off x="4255239" y="280253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23</a:t>
            </a:r>
          </a:p>
        </p:txBody>
      </p:sp>
      <p:sp>
        <p:nvSpPr>
          <p:cNvPr id="17" name="Rectangle: Rounded Corners 162">
            <a:extLst>
              <a:ext uri="{FF2B5EF4-FFF2-40B4-BE49-F238E27FC236}">
                <a16:creationId xmlns:a16="http://schemas.microsoft.com/office/drawing/2014/main" id="{81A150D3-A3F3-4840-B0DB-713B89BC177A}"/>
              </a:ext>
            </a:extLst>
          </p:cNvPr>
          <p:cNvSpPr/>
          <p:nvPr/>
        </p:nvSpPr>
        <p:spPr>
          <a:xfrm>
            <a:off x="4264221" y="278148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22</a:t>
            </a:r>
          </a:p>
        </p:txBody>
      </p:sp>
      <p:sp>
        <p:nvSpPr>
          <p:cNvPr id="18" name="Rectangle: Rounded Corners 163">
            <a:extLst>
              <a:ext uri="{FF2B5EF4-FFF2-40B4-BE49-F238E27FC236}">
                <a16:creationId xmlns:a16="http://schemas.microsoft.com/office/drawing/2014/main" id="{F31E9E7A-6D18-47E2-B03E-DCD11477880C}"/>
              </a:ext>
            </a:extLst>
          </p:cNvPr>
          <p:cNvSpPr/>
          <p:nvPr/>
        </p:nvSpPr>
        <p:spPr>
          <a:xfrm>
            <a:off x="4208399" y="281479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21</a:t>
            </a:r>
          </a:p>
        </p:txBody>
      </p:sp>
      <p:sp>
        <p:nvSpPr>
          <p:cNvPr id="19" name="Rectangle: Rounded Corners 164">
            <a:extLst>
              <a:ext uri="{FF2B5EF4-FFF2-40B4-BE49-F238E27FC236}">
                <a16:creationId xmlns:a16="http://schemas.microsoft.com/office/drawing/2014/main" id="{B241CD74-93AF-4020-8C96-269D5A24C701}"/>
              </a:ext>
            </a:extLst>
          </p:cNvPr>
          <p:cNvSpPr/>
          <p:nvPr/>
        </p:nvSpPr>
        <p:spPr>
          <a:xfrm>
            <a:off x="4198999" y="27754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20</a:t>
            </a:r>
          </a:p>
        </p:txBody>
      </p:sp>
      <p:sp>
        <p:nvSpPr>
          <p:cNvPr id="20" name="Rectangle: Rounded Corners 165">
            <a:extLst>
              <a:ext uri="{FF2B5EF4-FFF2-40B4-BE49-F238E27FC236}">
                <a16:creationId xmlns:a16="http://schemas.microsoft.com/office/drawing/2014/main" id="{D56799C9-C183-4454-B5E7-00440C68479E}"/>
              </a:ext>
            </a:extLst>
          </p:cNvPr>
          <p:cNvSpPr/>
          <p:nvPr/>
        </p:nvSpPr>
        <p:spPr>
          <a:xfrm>
            <a:off x="4225306" y="272311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19</a:t>
            </a:r>
          </a:p>
        </p:txBody>
      </p:sp>
      <p:sp>
        <p:nvSpPr>
          <p:cNvPr id="21" name="Rectangle: Rounded Corners 166">
            <a:extLst>
              <a:ext uri="{FF2B5EF4-FFF2-40B4-BE49-F238E27FC236}">
                <a16:creationId xmlns:a16="http://schemas.microsoft.com/office/drawing/2014/main" id="{214FE9FF-8EC1-4B50-9757-E9093CEF0B5D}"/>
              </a:ext>
            </a:extLst>
          </p:cNvPr>
          <p:cNvSpPr/>
          <p:nvPr/>
        </p:nvSpPr>
        <p:spPr>
          <a:xfrm>
            <a:off x="4240272" y="273927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18</a:t>
            </a:r>
          </a:p>
        </p:txBody>
      </p:sp>
      <p:sp>
        <p:nvSpPr>
          <p:cNvPr id="22" name="Rectangle: Rounded Corners 167">
            <a:extLst>
              <a:ext uri="{FF2B5EF4-FFF2-40B4-BE49-F238E27FC236}">
                <a16:creationId xmlns:a16="http://schemas.microsoft.com/office/drawing/2014/main" id="{C9E58D0F-6507-4F87-AF74-96E3F902391D}"/>
              </a:ext>
            </a:extLst>
          </p:cNvPr>
          <p:cNvSpPr/>
          <p:nvPr/>
        </p:nvSpPr>
        <p:spPr>
          <a:xfrm>
            <a:off x="4225306" y="275171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17</a:t>
            </a:r>
          </a:p>
        </p:txBody>
      </p:sp>
      <p:sp>
        <p:nvSpPr>
          <p:cNvPr id="23" name="Rectangle: Rounded Corners 168">
            <a:extLst>
              <a:ext uri="{FF2B5EF4-FFF2-40B4-BE49-F238E27FC236}">
                <a16:creationId xmlns:a16="http://schemas.microsoft.com/office/drawing/2014/main" id="{8819C851-CB65-4CF3-B26E-57393E3DCAC7}"/>
              </a:ext>
            </a:extLst>
          </p:cNvPr>
          <p:cNvSpPr/>
          <p:nvPr/>
        </p:nvSpPr>
        <p:spPr>
          <a:xfrm>
            <a:off x="4238965" y="2805572"/>
            <a:ext cx="2292627" cy="108737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16</a:t>
            </a:r>
          </a:p>
        </p:txBody>
      </p:sp>
      <p:sp>
        <p:nvSpPr>
          <p:cNvPr id="24" name="Rectangle: Rounded Corners 169">
            <a:extLst>
              <a:ext uri="{FF2B5EF4-FFF2-40B4-BE49-F238E27FC236}">
                <a16:creationId xmlns:a16="http://schemas.microsoft.com/office/drawing/2014/main" id="{511E0BDD-1BDF-4A7B-8C0E-69F98B714892}"/>
              </a:ext>
            </a:extLst>
          </p:cNvPr>
          <p:cNvSpPr/>
          <p:nvPr/>
        </p:nvSpPr>
        <p:spPr>
          <a:xfrm>
            <a:off x="4282074" y="27833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15</a:t>
            </a:r>
          </a:p>
        </p:txBody>
      </p:sp>
      <p:sp>
        <p:nvSpPr>
          <p:cNvPr id="25" name="Rectangle: Rounded Corners 170">
            <a:extLst>
              <a:ext uri="{FF2B5EF4-FFF2-40B4-BE49-F238E27FC236}">
                <a16:creationId xmlns:a16="http://schemas.microsoft.com/office/drawing/2014/main" id="{A65A2F35-508B-4FD8-B2F1-987F060700A6}"/>
              </a:ext>
            </a:extLst>
          </p:cNvPr>
          <p:cNvSpPr/>
          <p:nvPr/>
        </p:nvSpPr>
        <p:spPr>
          <a:xfrm>
            <a:off x="4226774" y="27501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14</a:t>
            </a:r>
          </a:p>
        </p:txBody>
      </p:sp>
      <p:sp>
        <p:nvSpPr>
          <p:cNvPr id="26" name="Rectangle: Rounded Corners 171">
            <a:extLst>
              <a:ext uri="{FF2B5EF4-FFF2-40B4-BE49-F238E27FC236}">
                <a16:creationId xmlns:a16="http://schemas.microsoft.com/office/drawing/2014/main" id="{F7EF890C-346A-4616-8A4E-6E24A7F6AA12}"/>
              </a:ext>
            </a:extLst>
          </p:cNvPr>
          <p:cNvSpPr/>
          <p:nvPr/>
        </p:nvSpPr>
        <p:spPr>
          <a:xfrm>
            <a:off x="4255115" y="275011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13</a:t>
            </a:r>
          </a:p>
        </p:txBody>
      </p:sp>
      <p:sp>
        <p:nvSpPr>
          <p:cNvPr id="27" name="Rectangle: Rounded Corners 172">
            <a:extLst>
              <a:ext uri="{FF2B5EF4-FFF2-40B4-BE49-F238E27FC236}">
                <a16:creationId xmlns:a16="http://schemas.microsoft.com/office/drawing/2014/main" id="{FC7714B9-5D0C-4CBF-95AF-C4320D9DF7CD}"/>
              </a:ext>
            </a:extLst>
          </p:cNvPr>
          <p:cNvSpPr/>
          <p:nvPr/>
        </p:nvSpPr>
        <p:spPr>
          <a:xfrm>
            <a:off x="4335504" y="27654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12</a:t>
            </a:r>
          </a:p>
        </p:txBody>
      </p:sp>
      <p:sp>
        <p:nvSpPr>
          <p:cNvPr id="28" name="Rectangle: Rounded Corners 173">
            <a:extLst>
              <a:ext uri="{FF2B5EF4-FFF2-40B4-BE49-F238E27FC236}">
                <a16:creationId xmlns:a16="http://schemas.microsoft.com/office/drawing/2014/main" id="{F2F1286B-7E27-4CE8-8F64-925E163A9ED8}"/>
              </a:ext>
            </a:extLst>
          </p:cNvPr>
          <p:cNvSpPr/>
          <p:nvPr/>
        </p:nvSpPr>
        <p:spPr>
          <a:xfrm>
            <a:off x="4280466" y="272952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11</a:t>
            </a:r>
          </a:p>
        </p:txBody>
      </p:sp>
      <p:sp>
        <p:nvSpPr>
          <p:cNvPr id="29" name="Rectangle: Rounded Corners 174">
            <a:extLst>
              <a:ext uri="{FF2B5EF4-FFF2-40B4-BE49-F238E27FC236}">
                <a16:creationId xmlns:a16="http://schemas.microsoft.com/office/drawing/2014/main" id="{21908FEF-6C35-48BA-8DB1-85DA2459C4B8}"/>
              </a:ext>
            </a:extLst>
          </p:cNvPr>
          <p:cNvSpPr/>
          <p:nvPr/>
        </p:nvSpPr>
        <p:spPr>
          <a:xfrm>
            <a:off x="4211931" y="263846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10</a:t>
            </a:r>
          </a:p>
        </p:txBody>
      </p:sp>
      <p:sp>
        <p:nvSpPr>
          <p:cNvPr id="30" name="Rectangle: Rounded Corners 175">
            <a:extLst>
              <a:ext uri="{FF2B5EF4-FFF2-40B4-BE49-F238E27FC236}">
                <a16:creationId xmlns:a16="http://schemas.microsoft.com/office/drawing/2014/main" id="{C0F1B9EB-FD4D-410B-BFA0-77325587DCF9}"/>
              </a:ext>
            </a:extLst>
          </p:cNvPr>
          <p:cNvSpPr/>
          <p:nvPr/>
        </p:nvSpPr>
        <p:spPr>
          <a:xfrm>
            <a:off x="4266664" y="26558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09</a:t>
            </a:r>
          </a:p>
        </p:txBody>
      </p:sp>
      <p:sp>
        <p:nvSpPr>
          <p:cNvPr id="31" name="Rectangle: Rounded Corners 176">
            <a:extLst>
              <a:ext uri="{FF2B5EF4-FFF2-40B4-BE49-F238E27FC236}">
                <a16:creationId xmlns:a16="http://schemas.microsoft.com/office/drawing/2014/main" id="{B6AF3463-A0D0-4641-8ACF-976B62307B67}"/>
              </a:ext>
            </a:extLst>
          </p:cNvPr>
          <p:cNvSpPr/>
          <p:nvPr/>
        </p:nvSpPr>
        <p:spPr>
          <a:xfrm>
            <a:off x="4211415" y="268074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08</a:t>
            </a:r>
          </a:p>
        </p:txBody>
      </p:sp>
      <p:sp>
        <p:nvSpPr>
          <p:cNvPr id="32" name="Rectangle: Rounded Corners 177">
            <a:extLst>
              <a:ext uri="{FF2B5EF4-FFF2-40B4-BE49-F238E27FC236}">
                <a16:creationId xmlns:a16="http://schemas.microsoft.com/office/drawing/2014/main" id="{24E51B2F-CBB3-492D-A99B-5B59B2BD6DF5}"/>
              </a:ext>
            </a:extLst>
          </p:cNvPr>
          <p:cNvSpPr/>
          <p:nvPr/>
        </p:nvSpPr>
        <p:spPr>
          <a:xfrm>
            <a:off x="4213239" y="26653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07</a:t>
            </a:r>
          </a:p>
        </p:txBody>
      </p:sp>
      <p:sp>
        <p:nvSpPr>
          <p:cNvPr id="33" name="Rectangle: Rounded Corners 178">
            <a:extLst>
              <a:ext uri="{FF2B5EF4-FFF2-40B4-BE49-F238E27FC236}">
                <a16:creationId xmlns:a16="http://schemas.microsoft.com/office/drawing/2014/main" id="{8077DE2D-E594-44F7-8315-2E802ADC406F}"/>
              </a:ext>
            </a:extLst>
          </p:cNvPr>
          <p:cNvSpPr/>
          <p:nvPr/>
        </p:nvSpPr>
        <p:spPr>
          <a:xfrm>
            <a:off x="4226804" y="266762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06</a:t>
            </a:r>
          </a:p>
        </p:txBody>
      </p:sp>
      <p:sp>
        <p:nvSpPr>
          <p:cNvPr id="34" name="Rectangle: Rounded Corners 179">
            <a:extLst>
              <a:ext uri="{FF2B5EF4-FFF2-40B4-BE49-F238E27FC236}">
                <a16:creationId xmlns:a16="http://schemas.microsoft.com/office/drawing/2014/main" id="{8A8A7589-70DB-4ABC-B36E-4C0ABEE5578B}"/>
              </a:ext>
            </a:extLst>
          </p:cNvPr>
          <p:cNvSpPr/>
          <p:nvPr/>
        </p:nvSpPr>
        <p:spPr>
          <a:xfrm>
            <a:off x="4280894" y="273722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05</a:t>
            </a:r>
          </a:p>
        </p:txBody>
      </p:sp>
      <p:sp>
        <p:nvSpPr>
          <p:cNvPr id="35" name="Rectangle: Rounded Corners 180">
            <a:extLst>
              <a:ext uri="{FF2B5EF4-FFF2-40B4-BE49-F238E27FC236}">
                <a16:creationId xmlns:a16="http://schemas.microsoft.com/office/drawing/2014/main" id="{FBFC3EA9-83E8-49B0-8C76-223A6AAB45AF}"/>
              </a:ext>
            </a:extLst>
          </p:cNvPr>
          <p:cNvSpPr/>
          <p:nvPr/>
        </p:nvSpPr>
        <p:spPr>
          <a:xfrm>
            <a:off x="4321559" y="27498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04</a:t>
            </a:r>
          </a:p>
        </p:txBody>
      </p:sp>
      <p:sp>
        <p:nvSpPr>
          <p:cNvPr id="36" name="Rectangle: Rounded Corners 181">
            <a:extLst>
              <a:ext uri="{FF2B5EF4-FFF2-40B4-BE49-F238E27FC236}">
                <a16:creationId xmlns:a16="http://schemas.microsoft.com/office/drawing/2014/main" id="{F484D85C-6409-4182-9403-90D35A7C5902}"/>
              </a:ext>
            </a:extLst>
          </p:cNvPr>
          <p:cNvSpPr/>
          <p:nvPr/>
        </p:nvSpPr>
        <p:spPr>
          <a:xfrm>
            <a:off x="4381710" y="271815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03</a:t>
            </a:r>
          </a:p>
        </p:txBody>
      </p:sp>
      <p:sp>
        <p:nvSpPr>
          <p:cNvPr id="37" name="Rectangle: Rounded Corners 182">
            <a:extLst>
              <a:ext uri="{FF2B5EF4-FFF2-40B4-BE49-F238E27FC236}">
                <a16:creationId xmlns:a16="http://schemas.microsoft.com/office/drawing/2014/main" id="{5A7DDFB2-5B47-4E62-97B0-B3C82C3750EC}"/>
              </a:ext>
            </a:extLst>
          </p:cNvPr>
          <p:cNvSpPr/>
          <p:nvPr/>
        </p:nvSpPr>
        <p:spPr>
          <a:xfrm>
            <a:off x="4336633" y="274990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02</a:t>
            </a:r>
          </a:p>
        </p:txBody>
      </p:sp>
      <p:sp>
        <p:nvSpPr>
          <p:cNvPr id="38" name="Rectangle: Rounded Corners 183">
            <a:extLst>
              <a:ext uri="{FF2B5EF4-FFF2-40B4-BE49-F238E27FC236}">
                <a16:creationId xmlns:a16="http://schemas.microsoft.com/office/drawing/2014/main" id="{2E71F63B-59D3-4D69-939A-E708B2B334ED}"/>
              </a:ext>
            </a:extLst>
          </p:cNvPr>
          <p:cNvSpPr/>
          <p:nvPr/>
        </p:nvSpPr>
        <p:spPr>
          <a:xfrm>
            <a:off x="4361044" y="273403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01</a:t>
            </a:r>
          </a:p>
        </p:txBody>
      </p:sp>
      <p:sp>
        <p:nvSpPr>
          <p:cNvPr id="39" name="Rectangle: Rounded Corners 184">
            <a:extLst>
              <a:ext uri="{FF2B5EF4-FFF2-40B4-BE49-F238E27FC236}">
                <a16:creationId xmlns:a16="http://schemas.microsoft.com/office/drawing/2014/main" id="{D64DDD42-2910-46E4-9302-0032A110E095}"/>
              </a:ext>
            </a:extLst>
          </p:cNvPr>
          <p:cNvSpPr/>
          <p:nvPr/>
        </p:nvSpPr>
        <p:spPr>
          <a:xfrm>
            <a:off x="4361044" y="273403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srgbClr val="FFFF00"/>
                </a:solidFill>
                <a:latin typeface="Times New Roman" panose="02020603050405020304" pitchFamily="18" charset="0"/>
                <a:cs typeface="Times New Roman" panose="02020603050405020304" pitchFamily="18" charset="0"/>
              </a:rPr>
              <a:t>0 : 00</a:t>
            </a:r>
          </a:p>
        </p:txBody>
      </p:sp>
      <p:sp>
        <p:nvSpPr>
          <p:cNvPr id="40" name="Rectangle: Rounded Corners 186">
            <a:extLst>
              <a:ext uri="{FF2B5EF4-FFF2-40B4-BE49-F238E27FC236}">
                <a16:creationId xmlns:a16="http://schemas.microsoft.com/office/drawing/2014/main" id="{CF52E887-E89B-4474-BFF3-D37952E72ED4}"/>
              </a:ext>
            </a:extLst>
          </p:cNvPr>
          <p:cNvSpPr/>
          <p:nvPr/>
        </p:nvSpPr>
        <p:spPr>
          <a:xfrm>
            <a:off x="4383600" y="276973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41" name="Rectangle 40">
            <a:extLst>
              <a:ext uri="{FF2B5EF4-FFF2-40B4-BE49-F238E27FC236}">
                <a16:creationId xmlns:a16="http://schemas.microsoft.com/office/drawing/2014/main" id="{B298F352-49E7-4CC3-9EE5-BDC56412FD90}"/>
              </a:ext>
            </a:extLst>
          </p:cNvPr>
          <p:cNvSpPr/>
          <p:nvPr/>
        </p:nvSpPr>
        <p:spPr>
          <a:xfrm>
            <a:off x="-170187" y="1286699"/>
            <a:ext cx="3207434" cy="130093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728">
              <a:lnSpc>
                <a:spcPct val="120000"/>
              </a:lnSpc>
              <a:spcBef>
                <a:spcPts val="800"/>
              </a:spcBef>
              <a:spcAft>
                <a:spcPts val="800"/>
              </a:spcAft>
              <a:defRPr/>
            </a:pPr>
            <a:r>
              <a:rPr lang="en-US" sz="3200" b="1" dirty="0">
                <a:solidFill>
                  <a:srgbClr val="3333FF"/>
                </a:solidFill>
                <a:latin typeface="Times New Roman" panose="02020603050405020304" pitchFamily="18" charset="0"/>
                <a:cs typeface="Times New Roman" panose="02020603050405020304" pitchFamily="18" charset="0"/>
              </a:rPr>
              <a:t>		</a:t>
            </a:r>
            <a:r>
              <a:rPr lang="en-US" sz="3200" b="1" u="sng" dirty="0" err="1">
                <a:solidFill>
                  <a:srgbClr val="3333FF"/>
                </a:solidFill>
                <a:latin typeface="Times New Roman" panose="02020603050405020304" pitchFamily="18" charset="0"/>
                <a:cs typeface="Times New Roman" panose="02020603050405020304" pitchFamily="18" charset="0"/>
              </a:rPr>
              <a:t>Đáp</a:t>
            </a:r>
            <a:r>
              <a:rPr lang="en-US" sz="3200" b="1" u="sng" dirty="0">
                <a:solidFill>
                  <a:srgbClr val="3333FF"/>
                </a:solidFill>
                <a:latin typeface="Times New Roman" panose="02020603050405020304" pitchFamily="18" charset="0"/>
                <a:cs typeface="Times New Roman" panose="02020603050405020304" pitchFamily="18" charset="0"/>
              </a:rPr>
              <a:t> </a:t>
            </a:r>
            <a:r>
              <a:rPr lang="en-US" sz="3200" b="1" u="sng" dirty="0" err="1">
                <a:solidFill>
                  <a:srgbClr val="3333FF"/>
                </a:solidFill>
                <a:latin typeface="Times New Roman" panose="02020603050405020304" pitchFamily="18" charset="0"/>
                <a:cs typeface="Times New Roman" panose="02020603050405020304" pitchFamily="18" charset="0"/>
              </a:rPr>
              <a:t>án</a:t>
            </a:r>
            <a:r>
              <a:rPr lang="en-US" sz="3200" b="1" u="sng" dirty="0">
                <a:solidFill>
                  <a:srgbClr val="3333FF"/>
                </a:solidFill>
                <a:latin typeface="Times New Roman" panose="02020603050405020304" pitchFamily="18" charset="0"/>
                <a:cs typeface="Times New Roman" panose="02020603050405020304" pitchFamily="18" charset="0"/>
              </a:rPr>
              <a:t>:</a:t>
            </a:r>
          </a:p>
          <a:p>
            <a:pPr algn="ct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15FE453F-F0E5-4EA7-9F88-B2AF2B30DA13}"/>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r="55517"/>
          <a:stretch/>
        </p:blipFill>
        <p:spPr>
          <a:xfrm>
            <a:off x="3349808" y="1486576"/>
            <a:ext cx="6899092" cy="4965093"/>
          </a:xfrm>
          <a:prstGeom prst="rect">
            <a:avLst/>
          </a:prstGeom>
        </p:spPr>
      </p:pic>
    </p:spTree>
    <p:extLst>
      <p:ext uri="{BB962C8B-B14F-4D97-AF65-F5344CB8AC3E}">
        <p14:creationId xmlns:p14="http://schemas.microsoft.com/office/powerpoint/2010/main" val="24389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1" presetClass="entr" presetSubtype="0" fill="hold" grpId="0" nodeType="afterEffect">
                                  <p:stCondLst>
                                    <p:cond delay="60000"/>
                                  </p:stCondLst>
                                  <p:childTnLst>
                                    <p:set>
                                      <p:cBhvr>
                                        <p:cTn id="2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p:stCondLst>
                              <p:cond delay="66000"/>
                            </p:stCondLst>
                            <p:childTnLst>
                              <p:par>
                                <p:cTn id="28" presetID="1" presetClass="entr" presetSubtype="0" fill="hold" grpId="0" nodeType="afterEffect">
                                  <p:stCondLst>
                                    <p:cond delay="0"/>
                                  </p:stCondLst>
                                  <p:childTnLst>
                                    <p:set>
                                      <p:cBhvr>
                                        <p:cTn id="29" dur="1" fill="hold">
                                          <p:stCondLst>
                                            <p:cond delay="999"/>
                                          </p:stCondLst>
                                        </p:cTn>
                                        <p:tgtEl>
                                          <p:spTgt spid="1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p:stCondLst>
                              <p:cond delay="67000"/>
                            </p:stCondLst>
                            <p:childTnLst>
                              <p:par>
                                <p:cTn id="31" presetID="1" presetClass="entr" presetSubtype="0" fill="hold" grpId="0" nodeType="afterEffect">
                                  <p:stCondLst>
                                    <p:cond delay="0"/>
                                  </p:stCondLst>
                                  <p:childTnLst>
                                    <p:set>
                                      <p:cBhvr>
                                        <p:cTn id="32"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p:stCondLst>
                              <p:cond delay="68000"/>
                            </p:stCondLst>
                            <p:childTnLst>
                              <p:par>
                                <p:cTn id="34" presetID="1" presetClass="entr" presetSubtype="0" fill="hold" grpId="0" nodeType="afterEffect">
                                  <p:stCondLst>
                                    <p:cond delay="0"/>
                                  </p:stCondLst>
                                  <p:childTnLst>
                                    <p:set>
                                      <p:cBhvr>
                                        <p:cTn id="35"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69000"/>
                            </p:stCondLst>
                            <p:childTnLst>
                              <p:par>
                                <p:cTn id="37" presetID="1" presetClass="entr" presetSubtype="0" fill="hold" grpId="0" nodeType="afterEffect">
                                  <p:stCondLst>
                                    <p:cond delay="0"/>
                                  </p:stCondLst>
                                  <p:childTnLst>
                                    <p:set>
                                      <p:cBhvr>
                                        <p:cTn id="38"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70000"/>
                            </p:stCondLst>
                            <p:childTnLst>
                              <p:par>
                                <p:cTn id="40" presetID="1" presetClass="entr" presetSubtype="0" fill="hold" grpId="0" nodeType="afterEffect">
                                  <p:stCondLst>
                                    <p:cond delay="0"/>
                                  </p:stCondLst>
                                  <p:childTnLst>
                                    <p:set>
                                      <p:cBhvr>
                                        <p:cTn id="41"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2" fill="hold">
                            <p:stCondLst>
                              <p:cond delay="71000"/>
                            </p:stCondLst>
                            <p:childTnLst>
                              <p:par>
                                <p:cTn id="43" presetID="1" presetClass="entr" presetSubtype="0" fill="hold" grpId="0" nodeType="afterEffect">
                                  <p:stCondLst>
                                    <p:cond delay="0"/>
                                  </p:stCondLst>
                                  <p:childTnLst>
                                    <p:set>
                                      <p:cBhvr>
                                        <p:cTn id="44"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5" fill="hold">
                            <p:stCondLst>
                              <p:cond delay="72000"/>
                            </p:stCondLst>
                            <p:childTnLst>
                              <p:par>
                                <p:cTn id="46" presetID="1" presetClass="entr" presetSubtype="0" fill="hold" grpId="0" nodeType="afterEffect">
                                  <p:stCondLst>
                                    <p:cond delay="0"/>
                                  </p:stCondLst>
                                  <p:childTnLst>
                                    <p:set>
                                      <p:cBhvr>
                                        <p:cTn id="47"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8" fill="hold">
                            <p:stCondLst>
                              <p:cond delay="73000"/>
                            </p:stCondLst>
                            <p:childTnLst>
                              <p:par>
                                <p:cTn id="49" presetID="1" presetClass="entr" presetSubtype="0" fill="hold" grpId="0" nodeType="afterEffect">
                                  <p:stCondLst>
                                    <p:cond delay="0"/>
                                  </p:stCondLst>
                                  <p:childTnLst>
                                    <p:set>
                                      <p:cBhvr>
                                        <p:cTn id="50" dur="1" fill="hold">
                                          <p:stCondLst>
                                            <p:cond delay="999"/>
                                          </p:stCondLst>
                                        </p:cTn>
                                        <p:tgtEl>
                                          <p:spTgt spid="23"/>
                                        </p:tgtEl>
                                        <p:attrNameLst>
                                          <p:attrName>style.visibility</p:attrName>
                                        </p:attrNameLst>
                                      </p:cBhvr>
                                      <p:to>
                                        <p:strVal val="visible"/>
                                      </p:to>
                                    </p:set>
                                  </p:childTnLst>
                                </p:cTn>
                              </p:par>
                            </p:childTnLst>
                          </p:cTn>
                        </p:par>
                        <p:par>
                          <p:cTn id="51" fill="hold">
                            <p:stCondLst>
                              <p:cond delay="74000"/>
                            </p:stCondLst>
                            <p:childTnLst>
                              <p:par>
                                <p:cTn id="52" presetID="1" presetClass="entr" presetSubtype="0" fill="hold" grpId="0" nodeType="afterEffect">
                                  <p:stCondLst>
                                    <p:cond delay="0"/>
                                  </p:stCondLst>
                                  <p:childTnLst>
                                    <p:set>
                                      <p:cBhvr>
                                        <p:cTn id="53" dur="1" fill="hold">
                                          <p:stCondLst>
                                            <p:cond delay="999"/>
                                          </p:stCondLst>
                                        </p:cTn>
                                        <p:tgtEl>
                                          <p:spTgt spid="24"/>
                                        </p:tgtEl>
                                        <p:attrNameLst>
                                          <p:attrName>style.visibility</p:attrName>
                                        </p:attrNameLst>
                                      </p:cBhvr>
                                      <p:to>
                                        <p:strVal val="visible"/>
                                      </p:to>
                                    </p:set>
                                  </p:childTnLst>
                                </p:cTn>
                              </p:par>
                            </p:childTnLst>
                          </p:cTn>
                        </p:par>
                        <p:par>
                          <p:cTn id="54" fill="hold">
                            <p:stCondLst>
                              <p:cond delay="75000"/>
                            </p:stCondLst>
                            <p:childTnLst>
                              <p:par>
                                <p:cTn id="55" presetID="1" presetClass="entr" presetSubtype="0" fill="hold" grpId="0" nodeType="afterEffect">
                                  <p:stCondLst>
                                    <p:cond delay="0"/>
                                  </p:stCondLst>
                                  <p:childTnLst>
                                    <p:set>
                                      <p:cBhvr>
                                        <p:cTn id="5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76000"/>
                            </p:stCondLst>
                            <p:childTnLst>
                              <p:par>
                                <p:cTn id="58" presetID="1" presetClass="entr" presetSubtype="0" fill="hold" grpId="0" nodeType="afterEffect">
                                  <p:stCondLst>
                                    <p:cond delay="0"/>
                                  </p:stCondLst>
                                  <p:childTnLst>
                                    <p:set>
                                      <p:cBhvr>
                                        <p:cTn id="5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0" fill="hold">
                            <p:stCondLst>
                              <p:cond delay="77000"/>
                            </p:stCondLst>
                            <p:childTnLst>
                              <p:par>
                                <p:cTn id="61" presetID="1" presetClass="entr" presetSubtype="0" fill="hold" grpId="0" nodeType="afterEffect">
                                  <p:stCondLst>
                                    <p:cond delay="0"/>
                                  </p:stCondLst>
                                  <p:childTnLst>
                                    <p:set>
                                      <p:cBhvr>
                                        <p:cTn id="6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3" fill="hold">
                            <p:stCondLst>
                              <p:cond delay="78000"/>
                            </p:stCondLst>
                            <p:childTnLst>
                              <p:par>
                                <p:cTn id="64" presetID="1" presetClass="entr" presetSubtype="0" fill="hold" grpId="0" nodeType="afterEffect">
                                  <p:stCondLst>
                                    <p:cond delay="0"/>
                                  </p:stCondLst>
                                  <p:childTnLst>
                                    <p:set>
                                      <p:cBhvr>
                                        <p:cTn id="65" dur="1" fill="hold">
                                          <p:stCondLst>
                                            <p:cond delay="999"/>
                                          </p:stCondLst>
                                        </p:cTn>
                                        <p:tgtEl>
                                          <p:spTgt spid="28"/>
                                        </p:tgtEl>
                                        <p:attrNameLst>
                                          <p:attrName>style.visibility</p:attrName>
                                        </p:attrNameLst>
                                      </p:cBhvr>
                                      <p:to>
                                        <p:strVal val="visible"/>
                                      </p:to>
                                    </p:set>
                                  </p:childTnLst>
                                </p:cTn>
                              </p:par>
                            </p:childTnLst>
                          </p:cTn>
                        </p:par>
                        <p:par>
                          <p:cTn id="66" fill="hold">
                            <p:stCondLst>
                              <p:cond delay="79000"/>
                            </p:stCondLst>
                            <p:childTnLst>
                              <p:par>
                                <p:cTn id="67" presetID="1" presetClass="entr" presetSubtype="0" fill="hold" grpId="0" nodeType="afterEffect">
                                  <p:stCondLst>
                                    <p:cond delay="0"/>
                                  </p:stCondLst>
                                  <p:childTnLst>
                                    <p:set>
                                      <p:cBhvr>
                                        <p:cTn id="68" dur="1" fill="hold">
                                          <p:stCondLst>
                                            <p:cond delay="999"/>
                                          </p:stCondLst>
                                        </p:cTn>
                                        <p:tgtEl>
                                          <p:spTgt spid="29"/>
                                        </p:tgtEl>
                                        <p:attrNameLst>
                                          <p:attrName>style.visibility</p:attrName>
                                        </p:attrNameLst>
                                      </p:cBhvr>
                                      <p:to>
                                        <p:strVal val="visible"/>
                                      </p:to>
                                    </p:set>
                                  </p:childTnLst>
                                </p:cTn>
                              </p:par>
                            </p:childTnLst>
                          </p:cTn>
                        </p:par>
                        <p:par>
                          <p:cTn id="69" fill="hold">
                            <p:stCondLst>
                              <p:cond delay="80000"/>
                            </p:stCondLst>
                            <p:childTnLst>
                              <p:par>
                                <p:cTn id="70" presetID="1" presetClass="entr" presetSubtype="0" fill="hold" grpId="0" nodeType="afterEffect">
                                  <p:stCondLst>
                                    <p:cond delay="0"/>
                                  </p:stCondLst>
                                  <p:childTnLst>
                                    <p:set>
                                      <p:cBhvr>
                                        <p:cTn id="71" dur="1" fill="hold">
                                          <p:stCondLst>
                                            <p:cond delay="999"/>
                                          </p:stCondLst>
                                        </p:cTn>
                                        <p:tgtEl>
                                          <p:spTgt spid="30"/>
                                        </p:tgtEl>
                                        <p:attrNameLst>
                                          <p:attrName>style.visibility</p:attrName>
                                        </p:attrNameLst>
                                      </p:cBhvr>
                                      <p:to>
                                        <p:strVal val="visible"/>
                                      </p:to>
                                    </p:set>
                                  </p:childTnLst>
                                </p:cTn>
                              </p:par>
                            </p:childTnLst>
                          </p:cTn>
                        </p:par>
                        <p:par>
                          <p:cTn id="72" fill="hold">
                            <p:stCondLst>
                              <p:cond delay="81000"/>
                            </p:stCondLst>
                            <p:childTnLst>
                              <p:par>
                                <p:cTn id="73" presetID="1" presetClass="entr" presetSubtype="0" fill="hold" grpId="0" nodeType="afterEffect">
                                  <p:stCondLst>
                                    <p:cond delay="0"/>
                                  </p:stCondLst>
                                  <p:childTnLst>
                                    <p:set>
                                      <p:cBhvr>
                                        <p:cTn id="74" dur="1" fill="hold">
                                          <p:stCondLst>
                                            <p:cond delay="999"/>
                                          </p:stCondLst>
                                        </p:cTn>
                                        <p:tgtEl>
                                          <p:spTgt spid="31"/>
                                        </p:tgtEl>
                                        <p:attrNameLst>
                                          <p:attrName>style.visibility</p:attrName>
                                        </p:attrNameLst>
                                      </p:cBhvr>
                                      <p:to>
                                        <p:strVal val="visible"/>
                                      </p:to>
                                    </p:set>
                                  </p:childTnLst>
                                </p:cTn>
                              </p:par>
                            </p:childTnLst>
                          </p:cTn>
                        </p:par>
                        <p:par>
                          <p:cTn id="75" fill="hold">
                            <p:stCondLst>
                              <p:cond delay="82000"/>
                            </p:stCondLst>
                            <p:childTnLst>
                              <p:par>
                                <p:cTn id="76" presetID="1" presetClass="entr" presetSubtype="0" fill="hold" grpId="0" nodeType="afterEffect">
                                  <p:stCondLst>
                                    <p:cond delay="0"/>
                                  </p:stCondLst>
                                  <p:childTnLst>
                                    <p:set>
                                      <p:cBhvr>
                                        <p:cTn id="77" dur="1" fill="hold">
                                          <p:stCondLst>
                                            <p:cond delay="999"/>
                                          </p:stCondLst>
                                        </p:cTn>
                                        <p:tgtEl>
                                          <p:spTgt spid="32"/>
                                        </p:tgtEl>
                                        <p:attrNameLst>
                                          <p:attrName>style.visibility</p:attrName>
                                        </p:attrNameLst>
                                      </p:cBhvr>
                                      <p:to>
                                        <p:strVal val="visible"/>
                                      </p:to>
                                    </p:set>
                                  </p:childTnLst>
                                </p:cTn>
                              </p:par>
                            </p:childTnLst>
                          </p:cTn>
                        </p:par>
                        <p:par>
                          <p:cTn id="78" fill="hold">
                            <p:stCondLst>
                              <p:cond delay="83000"/>
                            </p:stCondLst>
                            <p:childTnLst>
                              <p:par>
                                <p:cTn id="79" presetID="1" presetClass="entr" presetSubtype="0" fill="hold" grpId="0" nodeType="afterEffect">
                                  <p:stCondLst>
                                    <p:cond delay="0"/>
                                  </p:stCondLst>
                                  <p:childTnLst>
                                    <p:set>
                                      <p:cBhvr>
                                        <p:cTn id="80" dur="1" fill="hold">
                                          <p:stCondLst>
                                            <p:cond delay="999"/>
                                          </p:stCondLst>
                                        </p:cTn>
                                        <p:tgtEl>
                                          <p:spTgt spid="33"/>
                                        </p:tgtEl>
                                        <p:attrNameLst>
                                          <p:attrName>style.visibility</p:attrName>
                                        </p:attrNameLst>
                                      </p:cBhvr>
                                      <p:to>
                                        <p:strVal val="visible"/>
                                      </p:to>
                                    </p:set>
                                  </p:childTnLst>
                                </p:cTn>
                              </p:par>
                            </p:childTnLst>
                          </p:cTn>
                        </p:par>
                        <p:par>
                          <p:cTn id="81" fill="hold">
                            <p:stCondLst>
                              <p:cond delay="84000"/>
                            </p:stCondLst>
                            <p:childTnLst>
                              <p:par>
                                <p:cTn id="82" presetID="1" presetClass="entr" presetSubtype="0" fill="hold" grpId="0" nodeType="afterEffect">
                                  <p:stCondLst>
                                    <p:cond delay="0"/>
                                  </p:stCondLst>
                                  <p:childTnLst>
                                    <p:set>
                                      <p:cBhvr>
                                        <p:cTn id="83" dur="1" fill="hold">
                                          <p:stCondLst>
                                            <p:cond delay="999"/>
                                          </p:stCondLst>
                                        </p:cTn>
                                        <p:tgtEl>
                                          <p:spTgt spid="34"/>
                                        </p:tgtEl>
                                        <p:attrNameLst>
                                          <p:attrName>style.visibility</p:attrName>
                                        </p:attrNameLst>
                                      </p:cBhvr>
                                      <p:to>
                                        <p:strVal val="visible"/>
                                      </p:to>
                                    </p:set>
                                  </p:childTnLst>
                                </p:cTn>
                              </p:par>
                            </p:childTnLst>
                          </p:cTn>
                        </p:par>
                        <p:par>
                          <p:cTn id="84" fill="hold">
                            <p:stCondLst>
                              <p:cond delay="85000"/>
                            </p:stCondLst>
                            <p:childTnLst>
                              <p:par>
                                <p:cTn id="85" presetID="1" presetClass="entr" presetSubtype="0" fill="hold" grpId="0" nodeType="afterEffect">
                                  <p:stCondLst>
                                    <p:cond delay="0"/>
                                  </p:stCondLst>
                                  <p:childTnLst>
                                    <p:set>
                                      <p:cBhvr>
                                        <p:cTn id="86" dur="1" fill="hold">
                                          <p:stCondLst>
                                            <p:cond delay="999"/>
                                          </p:stCondLst>
                                        </p:cTn>
                                        <p:tgtEl>
                                          <p:spTgt spid="22"/>
                                        </p:tgtEl>
                                        <p:attrNameLst>
                                          <p:attrName>style.visibility</p:attrName>
                                        </p:attrNameLst>
                                      </p:cBhvr>
                                      <p:to>
                                        <p:strVal val="visible"/>
                                      </p:to>
                                    </p:set>
                                  </p:childTnLst>
                                </p:cTn>
                              </p:par>
                            </p:childTnLst>
                          </p:cTn>
                        </p:par>
                        <p:par>
                          <p:cTn id="87" fill="hold">
                            <p:stCondLst>
                              <p:cond delay="86000"/>
                            </p:stCondLst>
                            <p:childTnLst>
                              <p:par>
                                <p:cTn id="88" presetID="1" presetClass="entr" presetSubtype="0" fill="hold" grpId="0" nodeType="afterEffect">
                                  <p:stCondLst>
                                    <p:cond delay="0"/>
                                  </p:stCondLst>
                                  <p:childTnLst>
                                    <p:set>
                                      <p:cBhvr>
                                        <p:cTn id="89" dur="1" fill="hold">
                                          <p:stCondLst>
                                            <p:cond delay="999"/>
                                          </p:stCondLst>
                                        </p:cTn>
                                        <p:tgtEl>
                                          <p:spTgt spid="35"/>
                                        </p:tgtEl>
                                        <p:attrNameLst>
                                          <p:attrName>style.visibility</p:attrName>
                                        </p:attrNameLst>
                                      </p:cBhvr>
                                      <p:to>
                                        <p:strVal val="visible"/>
                                      </p:to>
                                    </p:set>
                                  </p:childTnLst>
                                </p:cTn>
                              </p:par>
                            </p:childTnLst>
                          </p:cTn>
                        </p:par>
                        <p:par>
                          <p:cTn id="90" fill="hold">
                            <p:stCondLst>
                              <p:cond delay="87000"/>
                            </p:stCondLst>
                            <p:childTnLst>
                              <p:par>
                                <p:cTn id="91" presetID="1" presetClass="entr" presetSubtype="0" fill="hold" grpId="0" nodeType="afterEffect">
                                  <p:stCondLst>
                                    <p:cond delay="0"/>
                                  </p:stCondLst>
                                  <p:childTnLst>
                                    <p:set>
                                      <p:cBhvr>
                                        <p:cTn id="9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childTnLst>
                          </p:cTn>
                        </p:par>
                        <p:par>
                          <p:cTn id="93" fill="hold">
                            <p:stCondLst>
                              <p:cond delay="88000"/>
                            </p:stCondLst>
                            <p:childTnLst>
                              <p:par>
                                <p:cTn id="94" presetID="1" presetClass="entr" presetSubtype="0" fill="hold" grpId="0" nodeType="afterEffect">
                                  <p:stCondLst>
                                    <p:cond delay="0"/>
                                  </p:stCondLst>
                                  <p:childTnLst>
                                    <p:set>
                                      <p:cBhvr>
                                        <p:cTn id="9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6" fill="hold">
                            <p:stCondLst>
                              <p:cond delay="89000"/>
                            </p:stCondLst>
                            <p:childTnLst>
                              <p:par>
                                <p:cTn id="97" presetID="1" presetClass="entr" presetSubtype="0" fill="hold" grpId="0" nodeType="afterEffect">
                                  <p:stCondLst>
                                    <p:cond delay="0"/>
                                  </p:stCondLst>
                                  <p:childTnLst>
                                    <p:set>
                                      <p:cBhvr>
                                        <p:cTn id="98" dur="1" fill="hold">
                                          <p:stCondLst>
                                            <p:cond delay="999"/>
                                          </p:stCondLst>
                                        </p:cTn>
                                        <p:tgtEl>
                                          <p:spTgt spid="38"/>
                                        </p:tgtEl>
                                        <p:attrNameLst>
                                          <p:attrName>style.visibility</p:attrName>
                                        </p:attrNameLst>
                                      </p:cBhvr>
                                      <p:to>
                                        <p:strVal val="visible"/>
                                      </p:to>
                                    </p:set>
                                  </p:childTnLst>
                                </p:cTn>
                              </p:par>
                            </p:childTnLst>
                          </p:cTn>
                        </p:par>
                        <p:par>
                          <p:cTn id="99" fill="hold">
                            <p:stCondLst>
                              <p:cond delay="90000"/>
                            </p:stCondLst>
                            <p:childTnLst>
                              <p:par>
                                <p:cTn id="100" presetID="1" presetClass="entr" presetSubtype="0" fill="hold" grpId="0" nodeType="afterEffect">
                                  <p:stCondLst>
                                    <p:cond delay="0"/>
                                  </p:stCondLst>
                                  <p:childTnLst>
                                    <p:set>
                                      <p:cBhvr>
                                        <p:cTn id="101"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par>
                                <p:cTn id="102" presetID="1" presetClass="entr" presetSubtype="0" fill="hold" grpId="0" nodeType="withEffect">
                                  <p:stCondLst>
                                    <p:cond delay="0"/>
                                  </p:stCondLst>
                                  <p:childTnLst>
                                    <p:set>
                                      <p:cBhvr>
                                        <p:cTn id="103"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alarm clock.wav"/>
                                        </p:tgtEl>
                                      </p:cMediaNode>
                                    </p:audio>
                                  </p:subTnLst>
                                </p:cTn>
                              </p:par>
                              <p:par>
                                <p:cTn id="104" presetID="10" presetClass="exit" presetSubtype="0" fill="hold" grpId="1" nodeType="withEffect">
                                  <p:stCondLst>
                                    <p:cond delay="0"/>
                                  </p:stCondLst>
                                  <p:childTnLst>
                                    <p:animEffect transition="out" filter="fade">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8"/>
                                        </p:tgtEl>
                                      </p:cBhvr>
                                    </p:animEffect>
                                    <p:set>
                                      <p:cBhvr>
                                        <p:cTn id="109" dur="1" fill="hold">
                                          <p:stCondLst>
                                            <p:cond delay="499"/>
                                          </p:stCondLst>
                                        </p:cTn>
                                        <p:tgtEl>
                                          <p:spTgt spid="8"/>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9"/>
                                        </p:tgtEl>
                                      </p:cBhvr>
                                    </p:animEffect>
                                    <p:set>
                                      <p:cBhvr>
                                        <p:cTn id="112" dur="1" fill="hold">
                                          <p:stCondLst>
                                            <p:cond delay="499"/>
                                          </p:stCondLst>
                                        </p:cTn>
                                        <p:tgtEl>
                                          <p:spTgt spid="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0"/>
                                        </p:tgtEl>
                                      </p:cBhvr>
                                    </p:animEffect>
                                    <p:set>
                                      <p:cBhvr>
                                        <p:cTn id="115" dur="1" fill="hold">
                                          <p:stCondLst>
                                            <p:cond delay="499"/>
                                          </p:stCondLst>
                                        </p:cTn>
                                        <p:tgtEl>
                                          <p:spTgt spid="10"/>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1"/>
                                        </p:tgtEl>
                                      </p:cBhvr>
                                    </p:animEffect>
                                    <p:set>
                                      <p:cBhvr>
                                        <p:cTn id="118" dur="1" fill="hold">
                                          <p:stCondLst>
                                            <p:cond delay="499"/>
                                          </p:stCondLst>
                                        </p:cTn>
                                        <p:tgtEl>
                                          <p:spTgt spid="11"/>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2"/>
                                        </p:tgtEl>
                                      </p:cBhvr>
                                    </p:animEffect>
                                    <p:set>
                                      <p:cBhvr>
                                        <p:cTn id="121" dur="1" fill="hold">
                                          <p:stCondLst>
                                            <p:cond delay="499"/>
                                          </p:stCondLst>
                                        </p:cTn>
                                        <p:tgtEl>
                                          <p:spTgt spid="12"/>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3"/>
                                        </p:tgtEl>
                                      </p:cBhvr>
                                    </p:animEffect>
                                    <p:set>
                                      <p:cBhvr>
                                        <p:cTn id="124" dur="1" fill="hold">
                                          <p:stCondLst>
                                            <p:cond delay="499"/>
                                          </p:stCondLst>
                                        </p:cTn>
                                        <p:tgtEl>
                                          <p:spTgt spid="13"/>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4"/>
                                        </p:tgtEl>
                                      </p:cBhvr>
                                    </p:animEffect>
                                    <p:set>
                                      <p:cBhvr>
                                        <p:cTn id="127" dur="1" fill="hold">
                                          <p:stCondLst>
                                            <p:cond delay="499"/>
                                          </p:stCondLst>
                                        </p:cTn>
                                        <p:tgtEl>
                                          <p:spTgt spid="14"/>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5"/>
                                        </p:tgtEl>
                                      </p:cBhvr>
                                    </p:animEffect>
                                    <p:set>
                                      <p:cBhvr>
                                        <p:cTn id="130" dur="1" fill="hold">
                                          <p:stCondLst>
                                            <p:cond delay="499"/>
                                          </p:stCondLst>
                                        </p:cTn>
                                        <p:tgtEl>
                                          <p:spTgt spid="15"/>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16"/>
                                        </p:tgtEl>
                                      </p:cBhvr>
                                    </p:animEffect>
                                    <p:set>
                                      <p:cBhvr>
                                        <p:cTn id="133" dur="1" fill="hold">
                                          <p:stCondLst>
                                            <p:cond delay="499"/>
                                          </p:stCondLst>
                                        </p:cTn>
                                        <p:tgtEl>
                                          <p:spTgt spid="16"/>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7"/>
                                        </p:tgtEl>
                                      </p:cBhvr>
                                    </p:animEffect>
                                    <p:set>
                                      <p:cBhvr>
                                        <p:cTn id="136" dur="1" fill="hold">
                                          <p:stCondLst>
                                            <p:cond delay="499"/>
                                          </p:stCondLst>
                                        </p:cTn>
                                        <p:tgtEl>
                                          <p:spTgt spid="17"/>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18"/>
                                        </p:tgtEl>
                                      </p:cBhvr>
                                    </p:animEffect>
                                    <p:set>
                                      <p:cBhvr>
                                        <p:cTn id="139" dur="1" fill="hold">
                                          <p:stCondLst>
                                            <p:cond delay="499"/>
                                          </p:stCondLst>
                                        </p:cTn>
                                        <p:tgtEl>
                                          <p:spTgt spid="18"/>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19"/>
                                        </p:tgtEl>
                                      </p:cBhvr>
                                    </p:animEffect>
                                    <p:set>
                                      <p:cBhvr>
                                        <p:cTn id="142" dur="1" fill="hold">
                                          <p:stCondLst>
                                            <p:cond delay="499"/>
                                          </p:stCondLst>
                                        </p:cTn>
                                        <p:tgtEl>
                                          <p:spTgt spid="1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3"/>
                                        </p:tgtEl>
                                      </p:cBhvr>
                                    </p:animEffect>
                                    <p:set>
                                      <p:cBhvr>
                                        <p:cTn id="151" dur="1" fill="hold">
                                          <p:stCondLst>
                                            <p:cond delay="499"/>
                                          </p:stCondLst>
                                        </p:cTn>
                                        <p:tgtEl>
                                          <p:spTgt spid="23"/>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4"/>
                                        </p:tgtEl>
                                      </p:cBhvr>
                                    </p:animEffect>
                                    <p:set>
                                      <p:cBhvr>
                                        <p:cTn id="157" dur="1" fill="hold">
                                          <p:stCondLst>
                                            <p:cond delay="499"/>
                                          </p:stCondLst>
                                        </p:cTn>
                                        <p:tgtEl>
                                          <p:spTgt spid="24"/>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25"/>
                                        </p:tgtEl>
                                      </p:cBhvr>
                                    </p:animEffect>
                                    <p:set>
                                      <p:cBhvr>
                                        <p:cTn id="160" dur="1" fill="hold">
                                          <p:stCondLst>
                                            <p:cond delay="499"/>
                                          </p:stCondLst>
                                        </p:cTn>
                                        <p:tgtEl>
                                          <p:spTgt spid="25"/>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26"/>
                                        </p:tgtEl>
                                      </p:cBhvr>
                                    </p:animEffect>
                                    <p:set>
                                      <p:cBhvr>
                                        <p:cTn id="163" dur="1" fill="hold">
                                          <p:stCondLst>
                                            <p:cond delay="499"/>
                                          </p:stCondLst>
                                        </p:cTn>
                                        <p:tgtEl>
                                          <p:spTgt spid="26"/>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28"/>
                                        </p:tgtEl>
                                      </p:cBhvr>
                                    </p:animEffect>
                                    <p:set>
                                      <p:cBhvr>
                                        <p:cTn id="166" dur="1" fill="hold">
                                          <p:stCondLst>
                                            <p:cond delay="499"/>
                                          </p:stCondLst>
                                        </p:cTn>
                                        <p:tgtEl>
                                          <p:spTgt spid="28"/>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29"/>
                                        </p:tgtEl>
                                      </p:cBhvr>
                                    </p:animEffect>
                                    <p:set>
                                      <p:cBhvr>
                                        <p:cTn id="169" dur="1" fill="hold">
                                          <p:stCondLst>
                                            <p:cond delay="499"/>
                                          </p:stCondLst>
                                        </p:cTn>
                                        <p:tgtEl>
                                          <p:spTgt spid="29"/>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30"/>
                                        </p:tgtEl>
                                      </p:cBhvr>
                                    </p:animEffect>
                                    <p:set>
                                      <p:cBhvr>
                                        <p:cTn id="172" dur="1" fill="hold">
                                          <p:stCondLst>
                                            <p:cond delay="499"/>
                                          </p:stCondLst>
                                        </p:cTn>
                                        <p:tgtEl>
                                          <p:spTgt spid="30"/>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27"/>
                                        </p:tgtEl>
                                      </p:cBhvr>
                                    </p:animEffect>
                                    <p:set>
                                      <p:cBhvr>
                                        <p:cTn id="175" dur="1" fill="hold">
                                          <p:stCondLst>
                                            <p:cond delay="499"/>
                                          </p:stCondLst>
                                        </p:cTn>
                                        <p:tgtEl>
                                          <p:spTgt spid="27"/>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31"/>
                                        </p:tgtEl>
                                      </p:cBhvr>
                                    </p:animEffect>
                                    <p:set>
                                      <p:cBhvr>
                                        <p:cTn id="178" dur="1" fill="hold">
                                          <p:stCondLst>
                                            <p:cond delay="499"/>
                                          </p:stCondLst>
                                        </p:cTn>
                                        <p:tgtEl>
                                          <p:spTgt spid="3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2"/>
                                        </p:tgtEl>
                                      </p:cBhvr>
                                    </p:animEffect>
                                    <p:set>
                                      <p:cBhvr>
                                        <p:cTn id="181" dur="1" fill="hold">
                                          <p:stCondLst>
                                            <p:cond delay="499"/>
                                          </p:stCondLst>
                                        </p:cTn>
                                        <p:tgtEl>
                                          <p:spTgt spid="32"/>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33"/>
                                        </p:tgtEl>
                                      </p:cBhvr>
                                    </p:animEffect>
                                    <p:set>
                                      <p:cBhvr>
                                        <p:cTn id="184" dur="1" fill="hold">
                                          <p:stCondLst>
                                            <p:cond delay="499"/>
                                          </p:stCondLst>
                                        </p:cTn>
                                        <p:tgtEl>
                                          <p:spTgt spid="33"/>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35"/>
                                        </p:tgtEl>
                                      </p:cBhvr>
                                    </p:animEffect>
                                    <p:set>
                                      <p:cBhvr>
                                        <p:cTn id="190" dur="1" fill="hold">
                                          <p:stCondLst>
                                            <p:cond delay="499"/>
                                          </p:stCondLst>
                                        </p:cTn>
                                        <p:tgtEl>
                                          <p:spTgt spid="35"/>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36"/>
                                        </p:tgtEl>
                                      </p:cBhvr>
                                    </p:animEffect>
                                    <p:set>
                                      <p:cBhvr>
                                        <p:cTn id="193" dur="1" fill="hold">
                                          <p:stCondLst>
                                            <p:cond delay="499"/>
                                          </p:stCondLst>
                                        </p:cTn>
                                        <p:tgtEl>
                                          <p:spTgt spid="36"/>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37"/>
                                        </p:tgtEl>
                                      </p:cBhvr>
                                    </p:animEffect>
                                    <p:set>
                                      <p:cBhvr>
                                        <p:cTn id="196" dur="1" fill="hold">
                                          <p:stCondLst>
                                            <p:cond delay="499"/>
                                          </p:stCondLst>
                                        </p:cTn>
                                        <p:tgtEl>
                                          <p:spTgt spid="37"/>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38"/>
                                        </p:tgtEl>
                                      </p:cBhvr>
                                    </p:animEffect>
                                    <p:set>
                                      <p:cBhvr>
                                        <p:cTn id="199" dur="1" fill="hold">
                                          <p:stCondLst>
                                            <p:cond delay="499"/>
                                          </p:stCondLst>
                                        </p:cTn>
                                        <p:tgtEl>
                                          <p:spTgt spid="38"/>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43"/>
                                        </p:tgtEl>
                                        <p:attrNameLst>
                                          <p:attrName>style.visibility</p:attrName>
                                        </p:attrNameLst>
                                      </p:cBhvr>
                                      <p:to>
                                        <p:strVal val="visible"/>
                                      </p:to>
                                    </p:set>
                                    <p:animEffect transition="in" filter="fade">
                                      <p:cBhvr>
                                        <p:cTn id="204" dur="500"/>
                                        <p:tgtEl>
                                          <p:spTgt spid="43"/>
                                        </p:tgtEl>
                                      </p:cBhvr>
                                    </p:animEffect>
                                  </p:childTnLst>
                                </p:cTn>
                              </p:par>
                              <p:par>
                                <p:cTn id="205" presetID="10" presetClass="exit" presetSubtype="0" fill="hold" grpId="1" nodeType="withEffect">
                                  <p:stCondLst>
                                    <p:cond delay="0"/>
                                  </p:stCondLst>
                                  <p:childTnLst>
                                    <p:animEffect transition="out" filter="fade">
                                      <p:cBhvr>
                                        <p:cTn id="206" dur="500"/>
                                        <p:tgtEl>
                                          <p:spTgt spid="39"/>
                                        </p:tgtEl>
                                      </p:cBhvr>
                                    </p:animEffect>
                                    <p:set>
                                      <p:cBhvr>
                                        <p:cTn id="207" dur="1" fill="hold">
                                          <p:stCondLst>
                                            <p:cond delay="499"/>
                                          </p:stCondLst>
                                        </p:cTn>
                                        <p:tgtEl>
                                          <p:spTgt spid="39"/>
                                        </p:tgtEl>
                                        <p:attrNameLst>
                                          <p:attrName>style.visibility</p:attrName>
                                        </p:attrNameLst>
                                      </p:cBhvr>
                                      <p:to>
                                        <p:strVal val="hidden"/>
                                      </p:to>
                                    </p:set>
                                  </p:childTnLst>
                                </p:cTn>
                              </p:par>
                              <p:par>
                                <p:cTn id="208" presetID="10" presetClass="exit" presetSubtype="0" fill="hold" grpId="2" nodeType="withEffect">
                                  <p:stCondLst>
                                    <p:cond delay="0"/>
                                  </p:stCondLst>
                                  <p:childTnLst>
                                    <p:animEffect transition="out" filter="fade">
                                      <p:cBhvr>
                                        <p:cTn id="209" dur="500"/>
                                        <p:tgtEl>
                                          <p:spTgt spid="40"/>
                                        </p:tgtEl>
                                      </p:cBhvr>
                                    </p:animEffect>
                                    <p:set>
                                      <p:cBhvr>
                                        <p:cTn id="210" dur="1" fill="hold">
                                          <p:stCondLst>
                                            <p:cond delay="499"/>
                                          </p:stCondLst>
                                        </p:cTn>
                                        <p:tgtEl>
                                          <p:spTgt spid="40"/>
                                        </p:tgtEl>
                                        <p:attrNameLst>
                                          <p:attrName>style.visibility</p:attrName>
                                        </p:attrNameLst>
                                      </p:cBhvr>
                                      <p:to>
                                        <p:strVal val="hidden"/>
                                      </p:to>
                                    </p:set>
                                  </p:childTnLst>
                                </p:cTn>
                              </p:par>
                              <p:par>
                                <p:cTn id="211" presetID="10" presetClass="entr" presetSubtype="0" fill="hold" grpId="0" nodeType="withEffect">
                                  <p:stCondLst>
                                    <p:cond delay="0"/>
                                  </p:stCondLst>
                                  <p:childTnLst>
                                    <p:set>
                                      <p:cBhvr>
                                        <p:cTn id="212" dur="1" fill="hold">
                                          <p:stCondLst>
                                            <p:cond delay="0"/>
                                          </p:stCondLst>
                                        </p:cTn>
                                        <p:tgtEl>
                                          <p:spTgt spid="41"/>
                                        </p:tgtEl>
                                        <p:attrNameLst>
                                          <p:attrName>style.visibility</p:attrName>
                                        </p:attrNameLst>
                                      </p:cBhvr>
                                      <p:to>
                                        <p:strVal val="visible"/>
                                      </p:to>
                                    </p:set>
                                    <p:animEffect transition="in" filter="fade">
                                      <p:cBhvr>
                                        <p:cTn id="2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0" grpId="2"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9431" y="3"/>
            <a:ext cx="95154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0765" y="5558923"/>
            <a:ext cx="1329851" cy="1128543"/>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2521" y="4866983"/>
            <a:ext cx="1979255" cy="1425063"/>
          </a:xfrm>
          <a:prstGeom prst="rect">
            <a:avLst/>
          </a:prstGeom>
        </p:spPr>
      </p:pic>
      <p:pic>
        <p:nvPicPr>
          <p:cNvPr id="2"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7271656"/>
            <a:ext cx="609600" cy="60960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7325" y="4326400"/>
            <a:ext cx="1274175" cy="621845"/>
          </a:xfrm>
          <a:prstGeom prst="rect">
            <a:avLst/>
          </a:prstGeom>
        </p:spPr>
      </p:pic>
      <p:pic>
        <p:nvPicPr>
          <p:cNvPr id="3" name="C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675800" y="7245140"/>
            <a:ext cx="609600" cy="609600"/>
          </a:xfrm>
          <a:prstGeom prst="rect">
            <a:avLst/>
          </a:prstGeom>
        </p:spPr>
      </p:pic>
    </p:spTree>
    <p:extLst>
      <p:ext uri="{BB962C8B-B14F-4D97-AF65-F5344CB8AC3E}">
        <p14:creationId xmlns:p14="http://schemas.microsoft.com/office/powerpoint/2010/main" val="189674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1" presetClass="mediacall" presetSubtype="0" fill="hold" nodeType="withEffect">
                                  <p:stCondLst>
                                    <p:cond delay="0"/>
                                  </p:stCondLst>
                                  <p:childTnLst>
                                    <p:cmd type="call" cmd="playFrom(0.0)">
                                      <p:cBhvr>
                                        <p:cTn id="9" dur="1306" fill="hold"/>
                                        <p:tgtEl>
                                          <p:spTgt spid="2"/>
                                        </p:tgtEl>
                                      </p:cBhvr>
                                    </p:cmd>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306"/>
                            </p:stCondLst>
                            <p:childTnLst>
                              <p:par>
                                <p:cTn id="16" presetID="10" presetClass="exit" presetSubtype="0" fill="hold" nodeType="after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1806"/>
                            </p:stCondLst>
                            <p:childTnLst>
                              <p:par>
                                <p:cTn id="20" presetID="10" presetClass="exit" presetSubtype="0" fill="hold" nodeType="after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3082" fill="hold"/>
                                        <p:tgtEl>
                                          <p:spTgt spid="3"/>
                                        </p:tgtEl>
                                      </p:cBhvr>
                                    </p:cmd>
                                  </p:childTnLst>
                                </p:cTn>
                              </p:par>
                              <p:par>
                                <p:cTn id="25" presetID="35" presetClass="path" presetSubtype="0" accel="50000" decel="50000" fill="hold" nodeType="withEffect">
                                  <p:stCondLst>
                                    <p:cond delay="0"/>
                                  </p:stCondLst>
                                  <p:childTnLst>
                                    <p:animMotion origin="layout" path="M 0.00521 -0.00417 L -0.74674 0 " pathEditMode="relative" rAng="0" ptsTypes="AA">
                                      <p:cBhvr>
                                        <p:cTn id="26" dur="3000" fill="hold"/>
                                        <p:tgtEl>
                                          <p:spTgt spid="1027"/>
                                        </p:tgtEl>
                                        <p:attrNameLst>
                                          <p:attrName>ppt_x</p:attrName>
                                          <p:attrName>ppt_y</p:attrName>
                                        </p:attrNameLst>
                                      </p:cBhvr>
                                      <p:rCtr x="-38411" y="208"/>
                                    </p:animMotion>
                                  </p:childTnLst>
                                </p:cTn>
                              </p:par>
                              <p:par>
                                <p:cTn id="27" presetID="35" presetClass="path" presetSubtype="0" accel="50000" decel="50000" fill="hold" nodeType="withEffect">
                                  <p:stCondLst>
                                    <p:cond delay="0"/>
                                  </p:stCondLst>
                                  <p:childTnLst>
                                    <p:animMotion origin="layout" path="M 0.01615 0 L -0.96423 0.02292 " pathEditMode="relative" rAng="0" ptsTypes="AA">
                                      <p:cBhvr>
                                        <p:cTn id="28" dur="3000" fill="hold"/>
                                        <p:tgtEl>
                                          <p:spTgt spid="1026"/>
                                        </p:tgtEl>
                                        <p:attrNameLst>
                                          <p:attrName>ppt_x</p:attrName>
                                          <p:attrName>ppt_y</p:attrName>
                                        </p:attrNameLst>
                                      </p:cBhvr>
                                      <p:rCtr x="-49028" y="1134"/>
                                    </p:animMotion>
                                  </p:childTnLst>
                                </p:cTn>
                              </p:par>
                            </p:childTnLst>
                          </p:cTn>
                        </p:par>
                      </p:childTnLst>
                    </p:cTn>
                  </p:par>
                </p:childTnLst>
              </p:cTn>
              <p:nextCondLst>
                <p:cond evt="onClick" delay="0">
                  <p:tgtEl>
                    <p:spTgt spid="7"/>
                  </p:tgtEl>
                </p:cond>
              </p:nextCondLst>
            </p:seq>
            <p:audio>
              <p:cMediaNode vol="80000">
                <p:cTn id="29" fill="hold" display="0">
                  <p:stCondLst>
                    <p:cond delay="indefinite"/>
                  </p:stCondLst>
                  <p:endCondLst>
                    <p:cond evt="onStopAudio" delay="0">
                      <p:tgtEl>
                        <p:sldTgt/>
                      </p:tgtEl>
                    </p:cond>
                  </p:endCondLst>
                </p:cTn>
                <p:tgtEl>
                  <p:spTgt spid="2"/>
                </p:tgtEl>
              </p:cMediaNode>
            </p:audio>
            <p:audio>
              <p:cMediaNode vol="80000">
                <p:cTn id="30"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FD0030-93C3-4D6D-8065-673E106F4762}"/>
              </a:ext>
            </a:extLst>
          </p:cNvPr>
          <p:cNvSpPr/>
          <p:nvPr/>
        </p:nvSpPr>
        <p:spPr>
          <a:xfrm>
            <a:off x="142374" y="109455"/>
            <a:ext cx="12049625" cy="160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5050"/>
                </a:solidFill>
                <a:latin typeface="Times New Roman" panose="02020603050405020304" pitchFamily="18" charset="0"/>
                <a:cs typeface="Times New Roman" panose="02020603050405020304" pitchFamily="18" charset="0"/>
              </a:rPr>
              <a:t>Câu</a:t>
            </a:r>
            <a:r>
              <a:rPr lang="en-US" sz="3200" b="1" dirty="0">
                <a:solidFill>
                  <a:srgbClr val="FF5050"/>
                </a:solidFill>
                <a:latin typeface="Times New Roman" panose="02020603050405020304" pitchFamily="18" charset="0"/>
                <a:cs typeface="Times New Roman" panose="02020603050405020304" pitchFamily="18" charset="0"/>
              </a:rPr>
              <a:t> 4:</a:t>
            </a:r>
            <a:r>
              <a:rPr lang="pt-BR" sz="3200" b="1" dirty="0">
                <a:solidFill>
                  <a:srgbClr val="FF5050"/>
                </a:solidFill>
                <a:latin typeface="Times New Roman" panose="02020603050405020304" pitchFamily="18" charset="0"/>
                <a:ea typeface="Times New Roman" panose="02020603050405020304" pitchFamily="18" charset="0"/>
              </a:rPr>
              <a:t> Em hãy </a:t>
            </a:r>
            <a:r>
              <a:rPr lang="pt-BR" sz="3200" b="1" dirty="0">
                <a:solidFill>
                  <a:srgbClr val="FF5050"/>
                </a:solidFill>
                <a:latin typeface="Times New Roman" panose="02020603050405020304" pitchFamily="18" charset="0"/>
                <a:cs typeface="Times New Roman" panose="02020603050405020304" pitchFamily="18" charset="0"/>
              </a:rPr>
              <a:t>viết chương trình Scratch thực hiện </a:t>
            </a:r>
            <a:r>
              <a:rPr lang="pt-BR" sz="3200" b="1" dirty="0">
                <a:solidFill>
                  <a:srgbClr val="FF5050"/>
                </a:solidFill>
                <a:latin typeface="Times New Roman" panose="02020603050405020304" pitchFamily="18" charset="0"/>
                <a:ea typeface="Times New Roman" panose="02020603050405020304" pitchFamily="18" charset="0"/>
                <a:cs typeface="Times New Roman" panose="02020603050405020304" pitchFamily="18" charset="0"/>
              </a:rPr>
              <a:t>thuật toán </a:t>
            </a:r>
            <a:r>
              <a:rPr lang="pt-BR" sz="3200" b="1" dirty="0">
                <a:solidFill>
                  <a:srgbClr val="FF5050"/>
                </a:solidFill>
                <a:latin typeface="Times New Roman" panose="02020603050405020304" pitchFamily="18" charset="0"/>
                <a:ea typeface="Times New Roman" panose="02020603050405020304" pitchFamily="18" charset="0"/>
              </a:rPr>
              <a:t>tính trung bình cộng của ba số a,b,c</a:t>
            </a:r>
            <a:endParaRPr lang="en-US" sz="3200" b="1" dirty="0">
              <a:solidFill>
                <a:srgbClr val="FF5050"/>
              </a:solidFill>
              <a:latin typeface="Times New Roman" panose="02020603050405020304" pitchFamily="18" charset="0"/>
              <a:cs typeface="Times New Roman" panose="02020603050405020304" pitchFamily="18" charset="0"/>
            </a:endParaRPr>
          </a:p>
        </p:txBody>
      </p:sp>
      <p:sp>
        <p:nvSpPr>
          <p:cNvPr id="8" name="Rectangle: Rounded Corners 3">
            <a:extLst>
              <a:ext uri="{FF2B5EF4-FFF2-40B4-BE49-F238E27FC236}">
                <a16:creationId xmlns:a16="http://schemas.microsoft.com/office/drawing/2014/main" id="{B694C58F-9B55-444E-904D-E7AD18AB5A26}"/>
              </a:ext>
            </a:extLst>
          </p:cNvPr>
          <p:cNvSpPr/>
          <p:nvPr/>
        </p:nvSpPr>
        <p:spPr>
          <a:xfrm>
            <a:off x="4294265" y="27772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anose="02020603050405020304" pitchFamily="18" charset="0"/>
                <a:cs typeface="Times New Roman" panose="02020603050405020304" pitchFamily="18" charset="0"/>
              </a:rPr>
              <a:t>THỜI GIAN</a:t>
            </a:r>
          </a:p>
        </p:txBody>
      </p:sp>
      <p:sp>
        <p:nvSpPr>
          <p:cNvPr id="9" name="Rectangle: Rounded Corners 154">
            <a:extLst>
              <a:ext uri="{FF2B5EF4-FFF2-40B4-BE49-F238E27FC236}">
                <a16:creationId xmlns:a16="http://schemas.microsoft.com/office/drawing/2014/main" id="{0E34A6FE-D885-4FFE-AC61-7018CCC69B55}"/>
              </a:ext>
            </a:extLst>
          </p:cNvPr>
          <p:cNvSpPr/>
          <p:nvPr/>
        </p:nvSpPr>
        <p:spPr>
          <a:xfrm>
            <a:off x="4294265" y="27772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2 : 00</a:t>
            </a:r>
          </a:p>
        </p:txBody>
      </p:sp>
      <p:sp>
        <p:nvSpPr>
          <p:cNvPr id="10" name="Rectangle: Rounded Corners 155">
            <a:extLst>
              <a:ext uri="{FF2B5EF4-FFF2-40B4-BE49-F238E27FC236}">
                <a16:creationId xmlns:a16="http://schemas.microsoft.com/office/drawing/2014/main" id="{37517704-0AEB-4646-8885-B538B9DEFADB}"/>
              </a:ext>
            </a:extLst>
          </p:cNvPr>
          <p:cNvSpPr/>
          <p:nvPr/>
        </p:nvSpPr>
        <p:spPr>
          <a:xfrm>
            <a:off x="4256546" y="28242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59</a:t>
            </a:r>
          </a:p>
        </p:txBody>
      </p:sp>
      <p:sp>
        <p:nvSpPr>
          <p:cNvPr id="11" name="Rectangle: Rounded Corners 156">
            <a:extLst>
              <a:ext uri="{FF2B5EF4-FFF2-40B4-BE49-F238E27FC236}">
                <a16:creationId xmlns:a16="http://schemas.microsoft.com/office/drawing/2014/main" id="{0C2A2B19-D50B-4C78-9B77-3AF46B4FC9C4}"/>
              </a:ext>
            </a:extLst>
          </p:cNvPr>
          <p:cNvSpPr/>
          <p:nvPr/>
        </p:nvSpPr>
        <p:spPr>
          <a:xfrm>
            <a:off x="4196593" y="2812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58</a:t>
            </a:r>
          </a:p>
        </p:txBody>
      </p:sp>
      <p:sp>
        <p:nvSpPr>
          <p:cNvPr id="12" name="Rectangle: Rounded Corners 157">
            <a:extLst>
              <a:ext uri="{FF2B5EF4-FFF2-40B4-BE49-F238E27FC236}">
                <a16:creationId xmlns:a16="http://schemas.microsoft.com/office/drawing/2014/main" id="{DE4B531B-1AF5-41BF-8050-DC949D324817}"/>
              </a:ext>
            </a:extLst>
          </p:cNvPr>
          <p:cNvSpPr/>
          <p:nvPr/>
        </p:nvSpPr>
        <p:spPr>
          <a:xfrm>
            <a:off x="4193990" y="28160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1 : 57</a:t>
            </a:r>
          </a:p>
        </p:txBody>
      </p:sp>
      <p:sp>
        <p:nvSpPr>
          <p:cNvPr id="13" name="Rectangle: Rounded Corners 158">
            <a:extLst>
              <a:ext uri="{FF2B5EF4-FFF2-40B4-BE49-F238E27FC236}">
                <a16:creationId xmlns:a16="http://schemas.microsoft.com/office/drawing/2014/main" id="{BD1422D6-09FC-4775-9553-BBDBDD5558DF}"/>
              </a:ext>
            </a:extLst>
          </p:cNvPr>
          <p:cNvSpPr/>
          <p:nvPr/>
        </p:nvSpPr>
        <p:spPr>
          <a:xfrm>
            <a:off x="4230407" y="279787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5401" b="1" dirty="0">
              <a:solidFill>
                <a:prstClr val="white"/>
              </a:solidFill>
              <a:latin typeface="Times New Roman" panose="02020603050405020304" pitchFamily="18" charset="0"/>
              <a:cs typeface="Times New Roman" panose="02020603050405020304" pitchFamily="18" charset="0"/>
            </a:endParaRPr>
          </a:p>
        </p:txBody>
      </p:sp>
      <p:sp>
        <p:nvSpPr>
          <p:cNvPr id="14" name="Rectangle: Rounded Corners 159">
            <a:extLst>
              <a:ext uri="{FF2B5EF4-FFF2-40B4-BE49-F238E27FC236}">
                <a16:creationId xmlns:a16="http://schemas.microsoft.com/office/drawing/2014/main" id="{475B89AA-FC3D-4D44-B48A-E0A64010EA24}"/>
              </a:ext>
            </a:extLst>
          </p:cNvPr>
          <p:cNvSpPr/>
          <p:nvPr/>
        </p:nvSpPr>
        <p:spPr>
          <a:xfrm>
            <a:off x="4185380" y="286588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25</a:t>
            </a:r>
          </a:p>
        </p:txBody>
      </p:sp>
      <p:sp>
        <p:nvSpPr>
          <p:cNvPr id="15" name="Rectangle: Rounded Corners 160">
            <a:extLst>
              <a:ext uri="{FF2B5EF4-FFF2-40B4-BE49-F238E27FC236}">
                <a16:creationId xmlns:a16="http://schemas.microsoft.com/office/drawing/2014/main" id="{BB7B5C28-AA54-4EB7-8A54-EF9F07754DE0}"/>
              </a:ext>
            </a:extLst>
          </p:cNvPr>
          <p:cNvSpPr/>
          <p:nvPr/>
        </p:nvSpPr>
        <p:spPr>
          <a:xfrm>
            <a:off x="4214847" y="28244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24</a:t>
            </a:r>
          </a:p>
        </p:txBody>
      </p:sp>
      <p:sp>
        <p:nvSpPr>
          <p:cNvPr id="16" name="Rectangle: Rounded Corners 161">
            <a:extLst>
              <a:ext uri="{FF2B5EF4-FFF2-40B4-BE49-F238E27FC236}">
                <a16:creationId xmlns:a16="http://schemas.microsoft.com/office/drawing/2014/main" id="{5FCFC490-5BDC-43F4-BB1F-B0490378EE09}"/>
              </a:ext>
            </a:extLst>
          </p:cNvPr>
          <p:cNvSpPr/>
          <p:nvPr/>
        </p:nvSpPr>
        <p:spPr>
          <a:xfrm>
            <a:off x="4255239" y="280253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23</a:t>
            </a:r>
          </a:p>
        </p:txBody>
      </p:sp>
      <p:sp>
        <p:nvSpPr>
          <p:cNvPr id="17" name="Rectangle: Rounded Corners 162">
            <a:extLst>
              <a:ext uri="{FF2B5EF4-FFF2-40B4-BE49-F238E27FC236}">
                <a16:creationId xmlns:a16="http://schemas.microsoft.com/office/drawing/2014/main" id="{81A150D3-A3F3-4840-B0DB-713B89BC177A}"/>
              </a:ext>
            </a:extLst>
          </p:cNvPr>
          <p:cNvSpPr/>
          <p:nvPr/>
        </p:nvSpPr>
        <p:spPr>
          <a:xfrm>
            <a:off x="4264221" y="278148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22</a:t>
            </a:r>
          </a:p>
        </p:txBody>
      </p:sp>
      <p:sp>
        <p:nvSpPr>
          <p:cNvPr id="18" name="Rectangle: Rounded Corners 163">
            <a:extLst>
              <a:ext uri="{FF2B5EF4-FFF2-40B4-BE49-F238E27FC236}">
                <a16:creationId xmlns:a16="http://schemas.microsoft.com/office/drawing/2014/main" id="{F31E9E7A-6D18-47E2-B03E-DCD11477880C}"/>
              </a:ext>
            </a:extLst>
          </p:cNvPr>
          <p:cNvSpPr/>
          <p:nvPr/>
        </p:nvSpPr>
        <p:spPr>
          <a:xfrm>
            <a:off x="4208399" y="281479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21</a:t>
            </a:r>
          </a:p>
        </p:txBody>
      </p:sp>
      <p:sp>
        <p:nvSpPr>
          <p:cNvPr id="19" name="Rectangle: Rounded Corners 164">
            <a:extLst>
              <a:ext uri="{FF2B5EF4-FFF2-40B4-BE49-F238E27FC236}">
                <a16:creationId xmlns:a16="http://schemas.microsoft.com/office/drawing/2014/main" id="{B241CD74-93AF-4020-8C96-269D5A24C701}"/>
              </a:ext>
            </a:extLst>
          </p:cNvPr>
          <p:cNvSpPr/>
          <p:nvPr/>
        </p:nvSpPr>
        <p:spPr>
          <a:xfrm>
            <a:off x="4198999" y="27754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20</a:t>
            </a:r>
          </a:p>
        </p:txBody>
      </p:sp>
      <p:sp>
        <p:nvSpPr>
          <p:cNvPr id="20" name="Rectangle: Rounded Corners 165">
            <a:extLst>
              <a:ext uri="{FF2B5EF4-FFF2-40B4-BE49-F238E27FC236}">
                <a16:creationId xmlns:a16="http://schemas.microsoft.com/office/drawing/2014/main" id="{D56799C9-C183-4454-B5E7-00440C68479E}"/>
              </a:ext>
            </a:extLst>
          </p:cNvPr>
          <p:cNvSpPr/>
          <p:nvPr/>
        </p:nvSpPr>
        <p:spPr>
          <a:xfrm>
            <a:off x="4225306" y="272311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19</a:t>
            </a:r>
          </a:p>
        </p:txBody>
      </p:sp>
      <p:sp>
        <p:nvSpPr>
          <p:cNvPr id="21" name="Rectangle: Rounded Corners 166">
            <a:extLst>
              <a:ext uri="{FF2B5EF4-FFF2-40B4-BE49-F238E27FC236}">
                <a16:creationId xmlns:a16="http://schemas.microsoft.com/office/drawing/2014/main" id="{214FE9FF-8EC1-4B50-9757-E9093CEF0B5D}"/>
              </a:ext>
            </a:extLst>
          </p:cNvPr>
          <p:cNvSpPr/>
          <p:nvPr/>
        </p:nvSpPr>
        <p:spPr>
          <a:xfrm>
            <a:off x="4240272" y="273927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18</a:t>
            </a:r>
          </a:p>
        </p:txBody>
      </p:sp>
      <p:sp>
        <p:nvSpPr>
          <p:cNvPr id="22" name="Rectangle: Rounded Corners 167">
            <a:extLst>
              <a:ext uri="{FF2B5EF4-FFF2-40B4-BE49-F238E27FC236}">
                <a16:creationId xmlns:a16="http://schemas.microsoft.com/office/drawing/2014/main" id="{C9E58D0F-6507-4F87-AF74-96E3F902391D}"/>
              </a:ext>
            </a:extLst>
          </p:cNvPr>
          <p:cNvSpPr/>
          <p:nvPr/>
        </p:nvSpPr>
        <p:spPr>
          <a:xfrm>
            <a:off x="4225306" y="275171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17</a:t>
            </a:r>
          </a:p>
        </p:txBody>
      </p:sp>
      <p:sp>
        <p:nvSpPr>
          <p:cNvPr id="23" name="Rectangle: Rounded Corners 168">
            <a:extLst>
              <a:ext uri="{FF2B5EF4-FFF2-40B4-BE49-F238E27FC236}">
                <a16:creationId xmlns:a16="http://schemas.microsoft.com/office/drawing/2014/main" id="{8819C851-CB65-4CF3-B26E-57393E3DCAC7}"/>
              </a:ext>
            </a:extLst>
          </p:cNvPr>
          <p:cNvSpPr/>
          <p:nvPr/>
        </p:nvSpPr>
        <p:spPr>
          <a:xfrm>
            <a:off x="4238965" y="2805572"/>
            <a:ext cx="2292627" cy="108737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16</a:t>
            </a:r>
          </a:p>
        </p:txBody>
      </p:sp>
      <p:sp>
        <p:nvSpPr>
          <p:cNvPr id="24" name="Rectangle: Rounded Corners 169">
            <a:extLst>
              <a:ext uri="{FF2B5EF4-FFF2-40B4-BE49-F238E27FC236}">
                <a16:creationId xmlns:a16="http://schemas.microsoft.com/office/drawing/2014/main" id="{511E0BDD-1BDF-4A7B-8C0E-69F98B714892}"/>
              </a:ext>
            </a:extLst>
          </p:cNvPr>
          <p:cNvSpPr/>
          <p:nvPr/>
        </p:nvSpPr>
        <p:spPr>
          <a:xfrm>
            <a:off x="4282074" y="27833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15</a:t>
            </a:r>
          </a:p>
        </p:txBody>
      </p:sp>
      <p:sp>
        <p:nvSpPr>
          <p:cNvPr id="25" name="Rectangle: Rounded Corners 170">
            <a:extLst>
              <a:ext uri="{FF2B5EF4-FFF2-40B4-BE49-F238E27FC236}">
                <a16:creationId xmlns:a16="http://schemas.microsoft.com/office/drawing/2014/main" id="{A65A2F35-508B-4FD8-B2F1-987F060700A6}"/>
              </a:ext>
            </a:extLst>
          </p:cNvPr>
          <p:cNvSpPr/>
          <p:nvPr/>
        </p:nvSpPr>
        <p:spPr>
          <a:xfrm>
            <a:off x="4226774" y="27501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14</a:t>
            </a:r>
          </a:p>
        </p:txBody>
      </p:sp>
      <p:sp>
        <p:nvSpPr>
          <p:cNvPr id="26" name="Rectangle: Rounded Corners 171">
            <a:extLst>
              <a:ext uri="{FF2B5EF4-FFF2-40B4-BE49-F238E27FC236}">
                <a16:creationId xmlns:a16="http://schemas.microsoft.com/office/drawing/2014/main" id="{F7EF890C-346A-4616-8A4E-6E24A7F6AA12}"/>
              </a:ext>
            </a:extLst>
          </p:cNvPr>
          <p:cNvSpPr/>
          <p:nvPr/>
        </p:nvSpPr>
        <p:spPr>
          <a:xfrm>
            <a:off x="4255115" y="275011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13</a:t>
            </a:r>
          </a:p>
        </p:txBody>
      </p:sp>
      <p:sp>
        <p:nvSpPr>
          <p:cNvPr id="27" name="Rectangle: Rounded Corners 172">
            <a:extLst>
              <a:ext uri="{FF2B5EF4-FFF2-40B4-BE49-F238E27FC236}">
                <a16:creationId xmlns:a16="http://schemas.microsoft.com/office/drawing/2014/main" id="{FC7714B9-5D0C-4CBF-95AF-C4320D9DF7CD}"/>
              </a:ext>
            </a:extLst>
          </p:cNvPr>
          <p:cNvSpPr/>
          <p:nvPr/>
        </p:nvSpPr>
        <p:spPr>
          <a:xfrm>
            <a:off x="4335504" y="27654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12</a:t>
            </a:r>
          </a:p>
        </p:txBody>
      </p:sp>
      <p:sp>
        <p:nvSpPr>
          <p:cNvPr id="28" name="Rectangle: Rounded Corners 173">
            <a:extLst>
              <a:ext uri="{FF2B5EF4-FFF2-40B4-BE49-F238E27FC236}">
                <a16:creationId xmlns:a16="http://schemas.microsoft.com/office/drawing/2014/main" id="{F2F1286B-7E27-4CE8-8F64-925E163A9ED8}"/>
              </a:ext>
            </a:extLst>
          </p:cNvPr>
          <p:cNvSpPr/>
          <p:nvPr/>
        </p:nvSpPr>
        <p:spPr>
          <a:xfrm>
            <a:off x="4280466" y="272952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11</a:t>
            </a:r>
          </a:p>
        </p:txBody>
      </p:sp>
      <p:sp>
        <p:nvSpPr>
          <p:cNvPr id="29" name="Rectangle: Rounded Corners 174">
            <a:extLst>
              <a:ext uri="{FF2B5EF4-FFF2-40B4-BE49-F238E27FC236}">
                <a16:creationId xmlns:a16="http://schemas.microsoft.com/office/drawing/2014/main" id="{21908FEF-6C35-48BA-8DB1-85DA2459C4B8}"/>
              </a:ext>
            </a:extLst>
          </p:cNvPr>
          <p:cNvSpPr/>
          <p:nvPr/>
        </p:nvSpPr>
        <p:spPr>
          <a:xfrm>
            <a:off x="4211931" y="263846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10</a:t>
            </a:r>
          </a:p>
        </p:txBody>
      </p:sp>
      <p:sp>
        <p:nvSpPr>
          <p:cNvPr id="30" name="Rectangle: Rounded Corners 175">
            <a:extLst>
              <a:ext uri="{FF2B5EF4-FFF2-40B4-BE49-F238E27FC236}">
                <a16:creationId xmlns:a16="http://schemas.microsoft.com/office/drawing/2014/main" id="{C0F1B9EB-FD4D-410B-BFA0-77325587DCF9}"/>
              </a:ext>
            </a:extLst>
          </p:cNvPr>
          <p:cNvSpPr/>
          <p:nvPr/>
        </p:nvSpPr>
        <p:spPr>
          <a:xfrm>
            <a:off x="4266664" y="26558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09</a:t>
            </a:r>
          </a:p>
        </p:txBody>
      </p:sp>
      <p:sp>
        <p:nvSpPr>
          <p:cNvPr id="31" name="Rectangle: Rounded Corners 176">
            <a:extLst>
              <a:ext uri="{FF2B5EF4-FFF2-40B4-BE49-F238E27FC236}">
                <a16:creationId xmlns:a16="http://schemas.microsoft.com/office/drawing/2014/main" id="{B6AF3463-A0D0-4641-8ACF-976B62307B67}"/>
              </a:ext>
            </a:extLst>
          </p:cNvPr>
          <p:cNvSpPr/>
          <p:nvPr/>
        </p:nvSpPr>
        <p:spPr>
          <a:xfrm>
            <a:off x="4211415" y="268074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08</a:t>
            </a:r>
          </a:p>
        </p:txBody>
      </p:sp>
      <p:sp>
        <p:nvSpPr>
          <p:cNvPr id="32" name="Rectangle: Rounded Corners 177">
            <a:extLst>
              <a:ext uri="{FF2B5EF4-FFF2-40B4-BE49-F238E27FC236}">
                <a16:creationId xmlns:a16="http://schemas.microsoft.com/office/drawing/2014/main" id="{24E51B2F-CBB3-492D-A99B-5B59B2BD6DF5}"/>
              </a:ext>
            </a:extLst>
          </p:cNvPr>
          <p:cNvSpPr/>
          <p:nvPr/>
        </p:nvSpPr>
        <p:spPr>
          <a:xfrm>
            <a:off x="4213239" y="26653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07</a:t>
            </a:r>
          </a:p>
        </p:txBody>
      </p:sp>
      <p:sp>
        <p:nvSpPr>
          <p:cNvPr id="33" name="Rectangle: Rounded Corners 178">
            <a:extLst>
              <a:ext uri="{FF2B5EF4-FFF2-40B4-BE49-F238E27FC236}">
                <a16:creationId xmlns:a16="http://schemas.microsoft.com/office/drawing/2014/main" id="{8077DE2D-E594-44F7-8315-2E802ADC406F}"/>
              </a:ext>
            </a:extLst>
          </p:cNvPr>
          <p:cNvSpPr/>
          <p:nvPr/>
        </p:nvSpPr>
        <p:spPr>
          <a:xfrm>
            <a:off x="4226804" y="266762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prstClr val="white"/>
                </a:solidFill>
                <a:latin typeface="Times New Roman" panose="02020603050405020304" pitchFamily="18" charset="0"/>
                <a:cs typeface="Times New Roman" panose="02020603050405020304" pitchFamily="18" charset="0"/>
              </a:rPr>
              <a:t>0 : 06</a:t>
            </a:r>
          </a:p>
        </p:txBody>
      </p:sp>
      <p:sp>
        <p:nvSpPr>
          <p:cNvPr id="34" name="Rectangle: Rounded Corners 179">
            <a:extLst>
              <a:ext uri="{FF2B5EF4-FFF2-40B4-BE49-F238E27FC236}">
                <a16:creationId xmlns:a16="http://schemas.microsoft.com/office/drawing/2014/main" id="{8A8A7589-70DB-4ABC-B36E-4C0ABEE5578B}"/>
              </a:ext>
            </a:extLst>
          </p:cNvPr>
          <p:cNvSpPr/>
          <p:nvPr/>
        </p:nvSpPr>
        <p:spPr>
          <a:xfrm>
            <a:off x="4280894" y="273722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05</a:t>
            </a:r>
          </a:p>
        </p:txBody>
      </p:sp>
      <p:sp>
        <p:nvSpPr>
          <p:cNvPr id="35" name="Rectangle: Rounded Corners 180">
            <a:extLst>
              <a:ext uri="{FF2B5EF4-FFF2-40B4-BE49-F238E27FC236}">
                <a16:creationId xmlns:a16="http://schemas.microsoft.com/office/drawing/2014/main" id="{FBFC3EA9-83E8-49B0-8C76-223A6AAB45AF}"/>
              </a:ext>
            </a:extLst>
          </p:cNvPr>
          <p:cNvSpPr/>
          <p:nvPr/>
        </p:nvSpPr>
        <p:spPr>
          <a:xfrm>
            <a:off x="4321559" y="27498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04</a:t>
            </a:r>
          </a:p>
        </p:txBody>
      </p:sp>
      <p:sp>
        <p:nvSpPr>
          <p:cNvPr id="36" name="Rectangle: Rounded Corners 181">
            <a:extLst>
              <a:ext uri="{FF2B5EF4-FFF2-40B4-BE49-F238E27FC236}">
                <a16:creationId xmlns:a16="http://schemas.microsoft.com/office/drawing/2014/main" id="{F484D85C-6409-4182-9403-90D35A7C5902}"/>
              </a:ext>
            </a:extLst>
          </p:cNvPr>
          <p:cNvSpPr/>
          <p:nvPr/>
        </p:nvSpPr>
        <p:spPr>
          <a:xfrm>
            <a:off x="4381710" y="271815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03</a:t>
            </a:r>
          </a:p>
        </p:txBody>
      </p:sp>
      <p:sp>
        <p:nvSpPr>
          <p:cNvPr id="37" name="Rectangle: Rounded Corners 182">
            <a:extLst>
              <a:ext uri="{FF2B5EF4-FFF2-40B4-BE49-F238E27FC236}">
                <a16:creationId xmlns:a16="http://schemas.microsoft.com/office/drawing/2014/main" id="{5A7DDFB2-5B47-4E62-97B0-B3C82C3750EC}"/>
              </a:ext>
            </a:extLst>
          </p:cNvPr>
          <p:cNvSpPr/>
          <p:nvPr/>
        </p:nvSpPr>
        <p:spPr>
          <a:xfrm>
            <a:off x="4336633" y="274990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02</a:t>
            </a:r>
          </a:p>
        </p:txBody>
      </p:sp>
      <p:sp>
        <p:nvSpPr>
          <p:cNvPr id="38" name="Rectangle: Rounded Corners 183">
            <a:extLst>
              <a:ext uri="{FF2B5EF4-FFF2-40B4-BE49-F238E27FC236}">
                <a16:creationId xmlns:a16="http://schemas.microsoft.com/office/drawing/2014/main" id="{2E71F63B-59D3-4D69-939A-E708B2B334ED}"/>
              </a:ext>
            </a:extLst>
          </p:cNvPr>
          <p:cNvSpPr/>
          <p:nvPr/>
        </p:nvSpPr>
        <p:spPr>
          <a:xfrm>
            <a:off x="4361044" y="273403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01</a:t>
            </a:r>
          </a:p>
        </p:txBody>
      </p:sp>
      <p:sp>
        <p:nvSpPr>
          <p:cNvPr id="39" name="Rectangle: Rounded Corners 184">
            <a:extLst>
              <a:ext uri="{FF2B5EF4-FFF2-40B4-BE49-F238E27FC236}">
                <a16:creationId xmlns:a16="http://schemas.microsoft.com/office/drawing/2014/main" id="{D64DDD42-2910-46E4-9302-0032A110E095}"/>
              </a:ext>
            </a:extLst>
          </p:cNvPr>
          <p:cNvSpPr/>
          <p:nvPr/>
        </p:nvSpPr>
        <p:spPr>
          <a:xfrm>
            <a:off x="4361044" y="2734031"/>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dirty="0">
                <a:solidFill>
                  <a:srgbClr val="FFFF00"/>
                </a:solidFill>
                <a:latin typeface="Times New Roman" panose="02020603050405020304" pitchFamily="18" charset="0"/>
                <a:cs typeface="Times New Roman" panose="02020603050405020304" pitchFamily="18" charset="0"/>
              </a:rPr>
              <a:t>0 : 00</a:t>
            </a:r>
          </a:p>
        </p:txBody>
      </p:sp>
      <p:sp>
        <p:nvSpPr>
          <p:cNvPr id="40" name="Rectangle: Rounded Corners 186">
            <a:extLst>
              <a:ext uri="{FF2B5EF4-FFF2-40B4-BE49-F238E27FC236}">
                <a16:creationId xmlns:a16="http://schemas.microsoft.com/office/drawing/2014/main" id="{CF52E887-E89B-4474-BFF3-D37952E72ED4}"/>
              </a:ext>
            </a:extLst>
          </p:cNvPr>
          <p:cNvSpPr/>
          <p:nvPr/>
        </p:nvSpPr>
        <p:spPr>
          <a:xfrm>
            <a:off x="4383600" y="276973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41" name="Rectangle 40">
            <a:extLst>
              <a:ext uri="{FF2B5EF4-FFF2-40B4-BE49-F238E27FC236}">
                <a16:creationId xmlns:a16="http://schemas.microsoft.com/office/drawing/2014/main" id="{B298F352-49E7-4CC3-9EE5-BDC56412FD90}"/>
              </a:ext>
            </a:extLst>
          </p:cNvPr>
          <p:cNvSpPr/>
          <p:nvPr/>
        </p:nvSpPr>
        <p:spPr>
          <a:xfrm>
            <a:off x="-170187" y="1286699"/>
            <a:ext cx="3207434" cy="130093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728">
              <a:lnSpc>
                <a:spcPct val="120000"/>
              </a:lnSpc>
              <a:spcBef>
                <a:spcPts val="800"/>
              </a:spcBef>
              <a:spcAft>
                <a:spcPts val="800"/>
              </a:spcAft>
              <a:defRPr/>
            </a:pPr>
            <a:r>
              <a:rPr lang="en-US" sz="3200" b="1" dirty="0">
                <a:solidFill>
                  <a:srgbClr val="3333FF"/>
                </a:solidFill>
                <a:latin typeface="Times New Roman" panose="02020603050405020304" pitchFamily="18" charset="0"/>
                <a:cs typeface="Times New Roman" panose="02020603050405020304" pitchFamily="18" charset="0"/>
              </a:rPr>
              <a:t>		</a:t>
            </a:r>
            <a:r>
              <a:rPr lang="en-US" sz="3200" b="1" u="sng" dirty="0" err="1">
                <a:solidFill>
                  <a:srgbClr val="3333FF"/>
                </a:solidFill>
                <a:latin typeface="Times New Roman" panose="02020603050405020304" pitchFamily="18" charset="0"/>
                <a:cs typeface="Times New Roman" panose="02020603050405020304" pitchFamily="18" charset="0"/>
              </a:rPr>
              <a:t>Đáp</a:t>
            </a:r>
            <a:r>
              <a:rPr lang="en-US" sz="3200" b="1" u="sng" dirty="0">
                <a:solidFill>
                  <a:srgbClr val="3333FF"/>
                </a:solidFill>
                <a:latin typeface="Times New Roman" panose="02020603050405020304" pitchFamily="18" charset="0"/>
                <a:cs typeface="Times New Roman" panose="02020603050405020304" pitchFamily="18" charset="0"/>
              </a:rPr>
              <a:t> </a:t>
            </a:r>
            <a:r>
              <a:rPr lang="en-US" sz="3200" b="1" u="sng" dirty="0" err="1">
                <a:solidFill>
                  <a:srgbClr val="3333FF"/>
                </a:solidFill>
                <a:latin typeface="Times New Roman" panose="02020603050405020304" pitchFamily="18" charset="0"/>
                <a:cs typeface="Times New Roman" panose="02020603050405020304" pitchFamily="18" charset="0"/>
              </a:rPr>
              <a:t>án</a:t>
            </a:r>
            <a:r>
              <a:rPr lang="en-US" sz="3200" b="1" u="sng" dirty="0">
                <a:solidFill>
                  <a:srgbClr val="3333FF"/>
                </a:solidFill>
                <a:latin typeface="Times New Roman" panose="02020603050405020304" pitchFamily="18" charset="0"/>
                <a:cs typeface="Times New Roman" panose="02020603050405020304" pitchFamily="18" charset="0"/>
              </a:rPr>
              <a:t>:</a:t>
            </a:r>
          </a:p>
          <a:p>
            <a:pPr algn="ct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id="{11B5E3E2-1A95-4C57-B05A-EB30E4966A69}"/>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42601"/>
          <a:stretch/>
        </p:blipFill>
        <p:spPr>
          <a:xfrm>
            <a:off x="2647950" y="1428750"/>
            <a:ext cx="9035283" cy="5319795"/>
          </a:xfrm>
          <a:prstGeom prst="rect">
            <a:avLst/>
          </a:prstGeom>
        </p:spPr>
      </p:pic>
    </p:spTree>
    <p:extLst>
      <p:ext uri="{BB962C8B-B14F-4D97-AF65-F5344CB8AC3E}">
        <p14:creationId xmlns:p14="http://schemas.microsoft.com/office/powerpoint/2010/main" val="1621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1" presetClass="entr" presetSubtype="0" fill="hold" grpId="0" nodeType="afterEffect">
                                  <p:stCondLst>
                                    <p:cond delay="60000"/>
                                  </p:stCondLst>
                                  <p:childTnLst>
                                    <p:set>
                                      <p:cBhvr>
                                        <p:cTn id="2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p:stCondLst>
                              <p:cond delay="66000"/>
                            </p:stCondLst>
                            <p:childTnLst>
                              <p:par>
                                <p:cTn id="28" presetID="1" presetClass="entr" presetSubtype="0" fill="hold" grpId="0" nodeType="afterEffect">
                                  <p:stCondLst>
                                    <p:cond delay="0"/>
                                  </p:stCondLst>
                                  <p:childTnLst>
                                    <p:set>
                                      <p:cBhvr>
                                        <p:cTn id="29" dur="1" fill="hold">
                                          <p:stCondLst>
                                            <p:cond delay="999"/>
                                          </p:stCondLst>
                                        </p:cTn>
                                        <p:tgtEl>
                                          <p:spTgt spid="1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p:stCondLst>
                              <p:cond delay="67000"/>
                            </p:stCondLst>
                            <p:childTnLst>
                              <p:par>
                                <p:cTn id="31" presetID="1" presetClass="entr" presetSubtype="0" fill="hold" grpId="0" nodeType="afterEffect">
                                  <p:stCondLst>
                                    <p:cond delay="0"/>
                                  </p:stCondLst>
                                  <p:childTnLst>
                                    <p:set>
                                      <p:cBhvr>
                                        <p:cTn id="32"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p:stCondLst>
                              <p:cond delay="68000"/>
                            </p:stCondLst>
                            <p:childTnLst>
                              <p:par>
                                <p:cTn id="34" presetID="1" presetClass="entr" presetSubtype="0" fill="hold" grpId="0" nodeType="afterEffect">
                                  <p:stCondLst>
                                    <p:cond delay="0"/>
                                  </p:stCondLst>
                                  <p:childTnLst>
                                    <p:set>
                                      <p:cBhvr>
                                        <p:cTn id="35"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69000"/>
                            </p:stCondLst>
                            <p:childTnLst>
                              <p:par>
                                <p:cTn id="37" presetID="1" presetClass="entr" presetSubtype="0" fill="hold" grpId="0" nodeType="afterEffect">
                                  <p:stCondLst>
                                    <p:cond delay="0"/>
                                  </p:stCondLst>
                                  <p:childTnLst>
                                    <p:set>
                                      <p:cBhvr>
                                        <p:cTn id="38"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70000"/>
                            </p:stCondLst>
                            <p:childTnLst>
                              <p:par>
                                <p:cTn id="40" presetID="1" presetClass="entr" presetSubtype="0" fill="hold" grpId="0" nodeType="afterEffect">
                                  <p:stCondLst>
                                    <p:cond delay="0"/>
                                  </p:stCondLst>
                                  <p:childTnLst>
                                    <p:set>
                                      <p:cBhvr>
                                        <p:cTn id="41"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2" fill="hold">
                            <p:stCondLst>
                              <p:cond delay="71000"/>
                            </p:stCondLst>
                            <p:childTnLst>
                              <p:par>
                                <p:cTn id="43" presetID="1" presetClass="entr" presetSubtype="0" fill="hold" grpId="0" nodeType="afterEffect">
                                  <p:stCondLst>
                                    <p:cond delay="0"/>
                                  </p:stCondLst>
                                  <p:childTnLst>
                                    <p:set>
                                      <p:cBhvr>
                                        <p:cTn id="44"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5" fill="hold">
                            <p:stCondLst>
                              <p:cond delay="72000"/>
                            </p:stCondLst>
                            <p:childTnLst>
                              <p:par>
                                <p:cTn id="46" presetID="1" presetClass="entr" presetSubtype="0" fill="hold" grpId="0" nodeType="afterEffect">
                                  <p:stCondLst>
                                    <p:cond delay="0"/>
                                  </p:stCondLst>
                                  <p:childTnLst>
                                    <p:set>
                                      <p:cBhvr>
                                        <p:cTn id="47"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8" fill="hold">
                            <p:stCondLst>
                              <p:cond delay="73000"/>
                            </p:stCondLst>
                            <p:childTnLst>
                              <p:par>
                                <p:cTn id="49" presetID="1" presetClass="entr" presetSubtype="0" fill="hold" grpId="0" nodeType="afterEffect">
                                  <p:stCondLst>
                                    <p:cond delay="0"/>
                                  </p:stCondLst>
                                  <p:childTnLst>
                                    <p:set>
                                      <p:cBhvr>
                                        <p:cTn id="50" dur="1" fill="hold">
                                          <p:stCondLst>
                                            <p:cond delay="999"/>
                                          </p:stCondLst>
                                        </p:cTn>
                                        <p:tgtEl>
                                          <p:spTgt spid="23"/>
                                        </p:tgtEl>
                                        <p:attrNameLst>
                                          <p:attrName>style.visibility</p:attrName>
                                        </p:attrNameLst>
                                      </p:cBhvr>
                                      <p:to>
                                        <p:strVal val="visible"/>
                                      </p:to>
                                    </p:set>
                                  </p:childTnLst>
                                </p:cTn>
                              </p:par>
                            </p:childTnLst>
                          </p:cTn>
                        </p:par>
                        <p:par>
                          <p:cTn id="51" fill="hold">
                            <p:stCondLst>
                              <p:cond delay="74000"/>
                            </p:stCondLst>
                            <p:childTnLst>
                              <p:par>
                                <p:cTn id="52" presetID="1" presetClass="entr" presetSubtype="0" fill="hold" grpId="0" nodeType="afterEffect">
                                  <p:stCondLst>
                                    <p:cond delay="0"/>
                                  </p:stCondLst>
                                  <p:childTnLst>
                                    <p:set>
                                      <p:cBhvr>
                                        <p:cTn id="53" dur="1" fill="hold">
                                          <p:stCondLst>
                                            <p:cond delay="999"/>
                                          </p:stCondLst>
                                        </p:cTn>
                                        <p:tgtEl>
                                          <p:spTgt spid="24"/>
                                        </p:tgtEl>
                                        <p:attrNameLst>
                                          <p:attrName>style.visibility</p:attrName>
                                        </p:attrNameLst>
                                      </p:cBhvr>
                                      <p:to>
                                        <p:strVal val="visible"/>
                                      </p:to>
                                    </p:set>
                                  </p:childTnLst>
                                </p:cTn>
                              </p:par>
                            </p:childTnLst>
                          </p:cTn>
                        </p:par>
                        <p:par>
                          <p:cTn id="54" fill="hold">
                            <p:stCondLst>
                              <p:cond delay="75000"/>
                            </p:stCondLst>
                            <p:childTnLst>
                              <p:par>
                                <p:cTn id="55" presetID="1" presetClass="entr" presetSubtype="0" fill="hold" grpId="0" nodeType="afterEffect">
                                  <p:stCondLst>
                                    <p:cond delay="0"/>
                                  </p:stCondLst>
                                  <p:childTnLst>
                                    <p:set>
                                      <p:cBhvr>
                                        <p:cTn id="5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76000"/>
                            </p:stCondLst>
                            <p:childTnLst>
                              <p:par>
                                <p:cTn id="58" presetID="1" presetClass="entr" presetSubtype="0" fill="hold" grpId="0" nodeType="afterEffect">
                                  <p:stCondLst>
                                    <p:cond delay="0"/>
                                  </p:stCondLst>
                                  <p:childTnLst>
                                    <p:set>
                                      <p:cBhvr>
                                        <p:cTn id="5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0" fill="hold">
                            <p:stCondLst>
                              <p:cond delay="77000"/>
                            </p:stCondLst>
                            <p:childTnLst>
                              <p:par>
                                <p:cTn id="61" presetID="1" presetClass="entr" presetSubtype="0" fill="hold" grpId="0" nodeType="afterEffect">
                                  <p:stCondLst>
                                    <p:cond delay="0"/>
                                  </p:stCondLst>
                                  <p:childTnLst>
                                    <p:set>
                                      <p:cBhvr>
                                        <p:cTn id="6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3" fill="hold">
                            <p:stCondLst>
                              <p:cond delay="78000"/>
                            </p:stCondLst>
                            <p:childTnLst>
                              <p:par>
                                <p:cTn id="64" presetID="1" presetClass="entr" presetSubtype="0" fill="hold" grpId="0" nodeType="afterEffect">
                                  <p:stCondLst>
                                    <p:cond delay="0"/>
                                  </p:stCondLst>
                                  <p:childTnLst>
                                    <p:set>
                                      <p:cBhvr>
                                        <p:cTn id="65" dur="1" fill="hold">
                                          <p:stCondLst>
                                            <p:cond delay="999"/>
                                          </p:stCondLst>
                                        </p:cTn>
                                        <p:tgtEl>
                                          <p:spTgt spid="28"/>
                                        </p:tgtEl>
                                        <p:attrNameLst>
                                          <p:attrName>style.visibility</p:attrName>
                                        </p:attrNameLst>
                                      </p:cBhvr>
                                      <p:to>
                                        <p:strVal val="visible"/>
                                      </p:to>
                                    </p:set>
                                  </p:childTnLst>
                                </p:cTn>
                              </p:par>
                            </p:childTnLst>
                          </p:cTn>
                        </p:par>
                        <p:par>
                          <p:cTn id="66" fill="hold">
                            <p:stCondLst>
                              <p:cond delay="79000"/>
                            </p:stCondLst>
                            <p:childTnLst>
                              <p:par>
                                <p:cTn id="67" presetID="1" presetClass="entr" presetSubtype="0" fill="hold" grpId="0" nodeType="afterEffect">
                                  <p:stCondLst>
                                    <p:cond delay="0"/>
                                  </p:stCondLst>
                                  <p:childTnLst>
                                    <p:set>
                                      <p:cBhvr>
                                        <p:cTn id="68" dur="1" fill="hold">
                                          <p:stCondLst>
                                            <p:cond delay="999"/>
                                          </p:stCondLst>
                                        </p:cTn>
                                        <p:tgtEl>
                                          <p:spTgt spid="29"/>
                                        </p:tgtEl>
                                        <p:attrNameLst>
                                          <p:attrName>style.visibility</p:attrName>
                                        </p:attrNameLst>
                                      </p:cBhvr>
                                      <p:to>
                                        <p:strVal val="visible"/>
                                      </p:to>
                                    </p:set>
                                  </p:childTnLst>
                                </p:cTn>
                              </p:par>
                            </p:childTnLst>
                          </p:cTn>
                        </p:par>
                        <p:par>
                          <p:cTn id="69" fill="hold">
                            <p:stCondLst>
                              <p:cond delay="80000"/>
                            </p:stCondLst>
                            <p:childTnLst>
                              <p:par>
                                <p:cTn id="70" presetID="1" presetClass="entr" presetSubtype="0" fill="hold" grpId="0" nodeType="afterEffect">
                                  <p:stCondLst>
                                    <p:cond delay="0"/>
                                  </p:stCondLst>
                                  <p:childTnLst>
                                    <p:set>
                                      <p:cBhvr>
                                        <p:cTn id="71" dur="1" fill="hold">
                                          <p:stCondLst>
                                            <p:cond delay="999"/>
                                          </p:stCondLst>
                                        </p:cTn>
                                        <p:tgtEl>
                                          <p:spTgt spid="30"/>
                                        </p:tgtEl>
                                        <p:attrNameLst>
                                          <p:attrName>style.visibility</p:attrName>
                                        </p:attrNameLst>
                                      </p:cBhvr>
                                      <p:to>
                                        <p:strVal val="visible"/>
                                      </p:to>
                                    </p:set>
                                  </p:childTnLst>
                                </p:cTn>
                              </p:par>
                            </p:childTnLst>
                          </p:cTn>
                        </p:par>
                        <p:par>
                          <p:cTn id="72" fill="hold">
                            <p:stCondLst>
                              <p:cond delay="81000"/>
                            </p:stCondLst>
                            <p:childTnLst>
                              <p:par>
                                <p:cTn id="73" presetID="1" presetClass="entr" presetSubtype="0" fill="hold" grpId="0" nodeType="afterEffect">
                                  <p:stCondLst>
                                    <p:cond delay="0"/>
                                  </p:stCondLst>
                                  <p:childTnLst>
                                    <p:set>
                                      <p:cBhvr>
                                        <p:cTn id="74" dur="1" fill="hold">
                                          <p:stCondLst>
                                            <p:cond delay="999"/>
                                          </p:stCondLst>
                                        </p:cTn>
                                        <p:tgtEl>
                                          <p:spTgt spid="31"/>
                                        </p:tgtEl>
                                        <p:attrNameLst>
                                          <p:attrName>style.visibility</p:attrName>
                                        </p:attrNameLst>
                                      </p:cBhvr>
                                      <p:to>
                                        <p:strVal val="visible"/>
                                      </p:to>
                                    </p:set>
                                  </p:childTnLst>
                                </p:cTn>
                              </p:par>
                            </p:childTnLst>
                          </p:cTn>
                        </p:par>
                        <p:par>
                          <p:cTn id="75" fill="hold">
                            <p:stCondLst>
                              <p:cond delay="82000"/>
                            </p:stCondLst>
                            <p:childTnLst>
                              <p:par>
                                <p:cTn id="76" presetID="1" presetClass="entr" presetSubtype="0" fill="hold" grpId="0" nodeType="afterEffect">
                                  <p:stCondLst>
                                    <p:cond delay="0"/>
                                  </p:stCondLst>
                                  <p:childTnLst>
                                    <p:set>
                                      <p:cBhvr>
                                        <p:cTn id="77" dur="1" fill="hold">
                                          <p:stCondLst>
                                            <p:cond delay="999"/>
                                          </p:stCondLst>
                                        </p:cTn>
                                        <p:tgtEl>
                                          <p:spTgt spid="32"/>
                                        </p:tgtEl>
                                        <p:attrNameLst>
                                          <p:attrName>style.visibility</p:attrName>
                                        </p:attrNameLst>
                                      </p:cBhvr>
                                      <p:to>
                                        <p:strVal val="visible"/>
                                      </p:to>
                                    </p:set>
                                  </p:childTnLst>
                                </p:cTn>
                              </p:par>
                            </p:childTnLst>
                          </p:cTn>
                        </p:par>
                        <p:par>
                          <p:cTn id="78" fill="hold">
                            <p:stCondLst>
                              <p:cond delay="83000"/>
                            </p:stCondLst>
                            <p:childTnLst>
                              <p:par>
                                <p:cTn id="79" presetID="1" presetClass="entr" presetSubtype="0" fill="hold" grpId="0" nodeType="afterEffect">
                                  <p:stCondLst>
                                    <p:cond delay="0"/>
                                  </p:stCondLst>
                                  <p:childTnLst>
                                    <p:set>
                                      <p:cBhvr>
                                        <p:cTn id="80" dur="1" fill="hold">
                                          <p:stCondLst>
                                            <p:cond delay="999"/>
                                          </p:stCondLst>
                                        </p:cTn>
                                        <p:tgtEl>
                                          <p:spTgt spid="33"/>
                                        </p:tgtEl>
                                        <p:attrNameLst>
                                          <p:attrName>style.visibility</p:attrName>
                                        </p:attrNameLst>
                                      </p:cBhvr>
                                      <p:to>
                                        <p:strVal val="visible"/>
                                      </p:to>
                                    </p:set>
                                  </p:childTnLst>
                                </p:cTn>
                              </p:par>
                            </p:childTnLst>
                          </p:cTn>
                        </p:par>
                        <p:par>
                          <p:cTn id="81" fill="hold">
                            <p:stCondLst>
                              <p:cond delay="84000"/>
                            </p:stCondLst>
                            <p:childTnLst>
                              <p:par>
                                <p:cTn id="82" presetID="1" presetClass="entr" presetSubtype="0" fill="hold" grpId="0" nodeType="afterEffect">
                                  <p:stCondLst>
                                    <p:cond delay="0"/>
                                  </p:stCondLst>
                                  <p:childTnLst>
                                    <p:set>
                                      <p:cBhvr>
                                        <p:cTn id="83" dur="1" fill="hold">
                                          <p:stCondLst>
                                            <p:cond delay="999"/>
                                          </p:stCondLst>
                                        </p:cTn>
                                        <p:tgtEl>
                                          <p:spTgt spid="34"/>
                                        </p:tgtEl>
                                        <p:attrNameLst>
                                          <p:attrName>style.visibility</p:attrName>
                                        </p:attrNameLst>
                                      </p:cBhvr>
                                      <p:to>
                                        <p:strVal val="visible"/>
                                      </p:to>
                                    </p:set>
                                  </p:childTnLst>
                                </p:cTn>
                              </p:par>
                            </p:childTnLst>
                          </p:cTn>
                        </p:par>
                        <p:par>
                          <p:cTn id="84" fill="hold">
                            <p:stCondLst>
                              <p:cond delay="85000"/>
                            </p:stCondLst>
                            <p:childTnLst>
                              <p:par>
                                <p:cTn id="85" presetID="1" presetClass="entr" presetSubtype="0" fill="hold" grpId="0" nodeType="afterEffect">
                                  <p:stCondLst>
                                    <p:cond delay="0"/>
                                  </p:stCondLst>
                                  <p:childTnLst>
                                    <p:set>
                                      <p:cBhvr>
                                        <p:cTn id="86" dur="1" fill="hold">
                                          <p:stCondLst>
                                            <p:cond delay="999"/>
                                          </p:stCondLst>
                                        </p:cTn>
                                        <p:tgtEl>
                                          <p:spTgt spid="22"/>
                                        </p:tgtEl>
                                        <p:attrNameLst>
                                          <p:attrName>style.visibility</p:attrName>
                                        </p:attrNameLst>
                                      </p:cBhvr>
                                      <p:to>
                                        <p:strVal val="visible"/>
                                      </p:to>
                                    </p:set>
                                  </p:childTnLst>
                                </p:cTn>
                              </p:par>
                            </p:childTnLst>
                          </p:cTn>
                        </p:par>
                        <p:par>
                          <p:cTn id="87" fill="hold">
                            <p:stCondLst>
                              <p:cond delay="86000"/>
                            </p:stCondLst>
                            <p:childTnLst>
                              <p:par>
                                <p:cTn id="88" presetID="1" presetClass="entr" presetSubtype="0" fill="hold" grpId="0" nodeType="afterEffect">
                                  <p:stCondLst>
                                    <p:cond delay="0"/>
                                  </p:stCondLst>
                                  <p:childTnLst>
                                    <p:set>
                                      <p:cBhvr>
                                        <p:cTn id="89" dur="1" fill="hold">
                                          <p:stCondLst>
                                            <p:cond delay="999"/>
                                          </p:stCondLst>
                                        </p:cTn>
                                        <p:tgtEl>
                                          <p:spTgt spid="35"/>
                                        </p:tgtEl>
                                        <p:attrNameLst>
                                          <p:attrName>style.visibility</p:attrName>
                                        </p:attrNameLst>
                                      </p:cBhvr>
                                      <p:to>
                                        <p:strVal val="visible"/>
                                      </p:to>
                                    </p:set>
                                  </p:childTnLst>
                                </p:cTn>
                              </p:par>
                            </p:childTnLst>
                          </p:cTn>
                        </p:par>
                        <p:par>
                          <p:cTn id="90" fill="hold">
                            <p:stCondLst>
                              <p:cond delay="87000"/>
                            </p:stCondLst>
                            <p:childTnLst>
                              <p:par>
                                <p:cTn id="91" presetID="1" presetClass="entr" presetSubtype="0" fill="hold" grpId="0" nodeType="afterEffect">
                                  <p:stCondLst>
                                    <p:cond delay="0"/>
                                  </p:stCondLst>
                                  <p:childTnLst>
                                    <p:set>
                                      <p:cBhvr>
                                        <p:cTn id="9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childTnLst>
                          </p:cTn>
                        </p:par>
                        <p:par>
                          <p:cTn id="93" fill="hold">
                            <p:stCondLst>
                              <p:cond delay="88000"/>
                            </p:stCondLst>
                            <p:childTnLst>
                              <p:par>
                                <p:cTn id="94" presetID="1" presetClass="entr" presetSubtype="0" fill="hold" grpId="0" nodeType="afterEffect">
                                  <p:stCondLst>
                                    <p:cond delay="0"/>
                                  </p:stCondLst>
                                  <p:childTnLst>
                                    <p:set>
                                      <p:cBhvr>
                                        <p:cTn id="9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6" fill="hold">
                            <p:stCondLst>
                              <p:cond delay="89000"/>
                            </p:stCondLst>
                            <p:childTnLst>
                              <p:par>
                                <p:cTn id="97" presetID="1" presetClass="entr" presetSubtype="0" fill="hold" grpId="0" nodeType="afterEffect">
                                  <p:stCondLst>
                                    <p:cond delay="0"/>
                                  </p:stCondLst>
                                  <p:childTnLst>
                                    <p:set>
                                      <p:cBhvr>
                                        <p:cTn id="98" dur="1" fill="hold">
                                          <p:stCondLst>
                                            <p:cond delay="999"/>
                                          </p:stCondLst>
                                        </p:cTn>
                                        <p:tgtEl>
                                          <p:spTgt spid="38"/>
                                        </p:tgtEl>
                                        <p:attrNameLst>
                                          <p:attrName>style.visibility</p:attrName>
                                        </p:attrNameLst>
                                      </p:cBhvr>
                                      <p:to>
                                        <p:strVal val="visible"/>
                                      </p:to>
                                    </p:set>
                                  </p:childTnLst>
                                </p:cTn>
                              </p:par>
                            </p:childTnLst>
                          </p:cTn>
                        </p:par>
                        <p:par>
                          <p:cTn id="99" fill="hold">
                            <p:stCondLst>
                              <p:cond delay="90000"/>
                            </p:stCondLst>
                            <p:childTnLst>
                              <p:par>
                                <p:cTn id="100" presetID="1" presetClass="entr" presetSubtype="0" fill="hold" grpId="0" nodeType="afterEffect">
                                  <p:stCondLst>
                                    <p:cond delay="0"/>
                                  </p:stCondLst>
                                  <p:childTnLst>
                                    <p:set>
                                      <p:cBhvr>
                                        <p:cTn id="101"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par>
                                <p:cTn id="102" presetID="1" presetClass="entr" presetSubtype="0" fill="hold" grpId="0" nodeType="withEffect">
                                  <p:stCondLst>
                                    <p:cond delay="0"/>
                                  </p:stCondLst>
                                  <p:childTnLst>
                                    <p:set>
                                      <p:cBhvr>
                                        <p:cTn id="103"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alarm clock.wav"/>
                                        </p:tgtEl>
                                      </p:cMediaNode>
                                    </p:audio>
                                  </p:subTnLst>
                                </p:cTn>
                              </p:par>
                              <p:par>
                                <p:cTn id="104" presetID="10" presetClass="exit" presetSubtype="0" fill="hold" grpId="1" nodeType="withEffect">
                                  <p:stCondLst>
                                    <p:cond delay="0"/>
                                  </p:stCondLst>
                                  <p:childTnLst>
                                    <p:animEffect transition="out" filter="fade">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8"/>
                                        </p:tgtEl>
                                      </p:cBhvr>
                                    </p:animEffect>
                                    <p:set>
                                      <p:cBhvr>
                                        <p:cTn id="109" dur="1" fill="hold">
                                          <p:stCondLst>
                                            <p:cond delay="499"/>
                                          </p:stCondLst>
                                        </p:cTn>
                                        <p:tgtEl>
                                          <p:spTgt spid="8"/>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9"/>
                                        </p:tgtEl>
                                      </p:cBhvr>
                                    </p:animEffect>
                                    <p:set>
                                      <p:cBhvr>
                                        <p:cTn id="112" dur="1" fill="hold">
                                          <p:stCondLst>
                                            <p:cond delay="499"/>
                                          </p:stCondLst>
                                        </p:cTn>
                                        <p:tgtEl>
                                          <p:spTgt spid="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0"/>
                                        </p:tgtEl>
                                      </p:cBhvr>
                                    </p:animEffect>
                                    <p:set>
                                      <p:cBhvr>
                                        <p:cTn id="115" dur="1" fill="hold">
                                          <p:stCondLst>
                                            <p:cond delay="499"/>
                                          </p:stCondLst>
                                        </p:cTn>
                                        <p:tgtEl>
                                          <p:spTgt spid="10"/>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1"/>
                                        </p:tgtEl>
                                      </p:cBhvr>
                                    </p:animEffect>
                                    <p:set>
                                      <p:cBhvr>
                                        <p:cTn id="118" dur="1" fill="hold">
                                          <p:stCondLst>
                                            <p:cond delay="499"/>
                                          </p:stCondLst>
                                        </p:cTn>
                                        <p:tgtEl>
                                          <p:spTgt spid="11"/>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2"/>
                                        </p:tgtEl>
                                      </p:cBhvr>
                                    </p:animEffect>
                                    <p:set>
                                      <p:cBhvr>
                                        <p:cTn id="121" dur="1" fill="hold">
                                          <p:stCondLst>
                                            <p:cond delay="499"/>
                                          </p:stCondLst>
                                        </p:cTn>
                                        <p:tgtEl>
                                          <p:spTgt spid="12"/>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3"/>
                                        </p:tgtEl>
                                      </p:cBhvr>
                                    </p:animEffect>
                                    <p:set>
                                      <p:cBhvr>
                                        <p:cTn id="124" dur="1" fill="hold">
                                          <p:stCondLst>
                                            <p:cond delay="499"/>
                                          </p:stCondLst>
                                        </p:cTn>
                                        <p:tgtEl>
                                          <p:spTgt spid="13"/>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4"/>
                                        </p:tgtEl>
                                      </p:cBhvr>
                                    </p:animEffect>
                                    <p:set>
                                      <p:cBhvr>
                                        <p:cTn id="127" dur="1" fill="hold">
                                          <p:stCondLst>
                                            <p:cond delay="499"/>
                                          </p:stCondLst>
                                        </p:cTn>
                                        <p:tgtEl>
                                          <p:spTgt spid="14"/>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5"/>
                                        </p:tgtEl>
                                      </p:cBhvr>
                                    </p:animEffect>
                                    <p:set>
                                      <p:cBhvr>
                                        <p:cTn id="130" dur="1" fill="hold">
                                          <p:stCondLst>
                                            <p:cond delay="499"/>
                                          </p:stCondLst>
                                        </p:cTn>
                                        <p:tgtEl>
                                          <p:spTgt spid="15"/>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16"/>
                                        </p:tgtEl>
                                      </p:cBhvr>
                                    </p:animEffect>
                                    <p:set>
                                      <p:cBhvr>
                                        <p:cTn id="133" dur="1" fill="hold">
                                          <p:stCondLst>
                                            <p:cond delay="499"/>
                                          </p:stCondLst>
                                        </p:cTn>
                                        <p:tgtEl>
                                          <p:spTgt spid="16"/>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7"/>
                                        </p:tgtEl>
                                      </p:cBhvr>
                                    </p:animEffect>
                                    <p:set>
                                      <p:cBhvr>
                                        <p:cTn id="136" dur="1" fill="hold">
                                          <p:stCondLst>
                                            <p:cond delay="499"/>
                                          </p:stCondLst>
                                        </p:cTn>
                                        <p:tgtEl>
                                          <p:spTgt spid="17"/>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18"/>
                                        </p:tgtEl>
                                      </p:cBhvr>
                                    </p:animEffect>
                                    <p:set>
                                      <p:cBhvr>
                                        <p:cTn id="139" dur="1" fill="hold">
                                          <p:stCondLst>
                                            <p:cond delay="499"/>
                                          </p:stCondLst>
                                        </p:cTn>
                                        <p:tgtEl>
                                          <p:spTgt spid="18"/>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19"/>
                                        </p:tgtEl>
                                      </p:cBhvr>
                                    </p:animEffect>
                                    <p:set>
                                      <p:cBhvr>
                                        <p:cTn id="142" dur="1" fill="hold">
                                          <p:stCondLst>
                                            <p:cond delay="499"/>
                                          </p:stCondLst>
                                        </p:cTn>
                                        <p:tgtEl>
                                          <p:spTgt spid="1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3"/>
                                        </p:tgtEl>
                                      </p:cBhvr>
                                    </p:animEffect>
                                    <p:set>
                                      <p:cBhvr>
                                        <p:cTn id="151" dur="1" fill="hold">
                                          <p:stCondLst>
                                            <p:cond delay="499"/>
                                          </p:stCondLst>
                                        </p:cTn>
                                        <p:tgtEl>
                                          <p:spTgt spid="23"/>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4"/>
                                        </p:tgtEl>
                                      </p:cBhvr>
                                    </p:animEffect>
                                    <p:set>
                                      <p:cBhvr>
                                        <p:cTn id="157" dur="1" fill="hold">
                                          <p:stCondLst>
                                            <p:cond delay="499"/>
                                          </p:stCondLst>
                                        </p:cTn>
                                        <p:tgtEl>
                                          <p:spTgt spid="24"/>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25"/>
                                        </p:tgtEl>
                                      </p:cBhvr>
                                    </p:animEffect>
                                    <p:set>
                                      <p:cBhvr>
                                        <p:cTn id="160" dur="1" fill="hold">
                                          <p:stCondLst>
                                            <p:cond delay="499"/>
                                          </p:stCondLst>
                                        </p:cTn>
                                        <p:tgtEl>
                                          <p:spTgt spid="25"/>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26"/>
                                        </p:tgtEl>
                                      </p:cBhvr>
                                    </p:animEffect>
                                    <p:set>
                                      <p:cBhvr>
                                        <p:cTn id="163" dur="1" fill="hold">
                                          <p:stCondLst>
                                            <p:cond delay="499"/>
                                          </p:stCondLst>
                                        </p:cTn>
                                        <p:tgtEl>
                                          <p:spTgt spid="26"/>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28"/>
                                        </p:tgtEl>
                                      </p:cBhvr>
                                    </p:animEffect>
                                    <p:set>
                                      <p:cBhvr>
                                        <p:cTn id="166" dur="1" fill="hold">
                                          <p:stCondLst>
                                            <p:cond delay="499"/>
                                          </p:stCondLst>
                                        </p:cTn>
                                        <p:tgtEl>
                                          <p:spTgt spid="28"/>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29"/>
                                        </p:tgtEl>
                                      </p:cBhvr>
                                    </p:animEffect>
                                    <p:set>
                                      <p:cBhvr>
                                        <p:cTn id="169" dur="1" fill="hold">
                                          <p:stCondLst>
                                            <p:cond delay="499"/>
                                          </p:stCondLst>
                                        </p:cTn>
                                        <p:tgtEl>
                                          <p:spTgt spid="29"/>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30"/>
                                        </p:tgtEl>
                                      </p:cBhvr>
                                    </p:animEffect>
                                    <p:set>
                                      <p:cBhvr>
                                        <p:cTn id="172" dur="1" fill="hold">
                                          <p:stCondLst>
                                            <p:cond delay="499"/>
                                          </p:stCondLst>
                                        </p:cTn>
                                        <p:tgtEl>
                                          <p:spTgt spid="30"/>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27"/>
                                        </p:tgtEl>
                                      </p:cBhvr>
                                    </p:animEffect>
                                    <p:set>
                                      <p:cBhvr>
                                        <p:cTn id="175" dur="1" fill="hold">
                                          <p:stCondLst>
                                            <p:cond delay="499"/>
                                          </p:stCondLst>
                                        </p:cTn>
                                        <p:tgtEl>
                                          <p:spTgt spid="27"/>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31"/>
                                        </p:tgtEl>
                                      </p:cBhvr>
                                    </p:animEffect>
                                    <p:set>
                                      <p:cBhvr>
                                        <p:cTn id="178" dur="1" fill="hold">
                                          <p:stCondLst>
                                            <p:cond delay="499"/>
                                          </p:stCondLst>
                                        </p:cTn>
                                        <p:tgtEl>
                                          <p:spTgt spid="3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2"/>
                                        </p:tgtEl>
                                      </p:cBhvr>
                                    </p:animEffect>
                                    <p:set>
                                      <p:cBhvr>
                                        <p:cTn id="181" dur="1" fill="hold">
                                          <p:stCondLst>
                                            <p:cond delay="499"/>
                                          </p:stCondLst>
                                        </p:cTn>
                                        <p:tgtEl>
                                          <p:spTgt spid="32"/>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33"/>
                                        </p:tgtEl>
                                      </p:cBhvr>
                                    </p:animEffect>
                                    <p:set>
                                      <p:cBhvr>
                                        <p:cTn id="184" dur="1" fill="hold">
                                          <p:stCondLst>
                                            <p:cond delay="499"/>
                                          </p:stCondLst>
                                        </p:cTn>
                                        <p:tgtEl>
                                          <p:spTgt spid="33"/>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35"/>
                                        </p:tgtEl>
                                      </p:cBhvr>
                                    </p:animEffect>
                                    <p:set>
                                      <p:cBhvr>
                                        <p:cTn id="190" dur="1" fill="hold">
                                          <p:stCondLst>
                                            <p:cond delay="499"/>
                                          </p:stCondLst>
                                        </p:cTn>
                                        <p:tgtEl>
                                          <p:spTgt spid="35"/>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36"/>
                                        </p:tgtEl>
                                      </p:cBhvr>
                                    </p:animEffect>
                                    <p:set>
                                      <p:cBhvr>
                                        <p:cTn id="193" dur="1" fill="hold">
                                          <p:stCondLst>
                                            <p:cond delay="499"/>
                                          </p:stCondLst>
                                        </p:cTn>
                                        <p:tgtEl>
                                          <p:spTgt spid="36"/>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37"/>
                                        </p:tgtEl>
                                      </p:cBhvr>
                                    </p:animEffect>
                                    <p:set>
                                      <p:cBhvr>
                                        <p:cTn id="196" dur="1" fill="hold">
                                          <p:stCondLst>
                                            <p:cond delay="499"/>
                                          </p:stCondLst>
                                        </p:cTn>
                                        <p:tgtEl>
                                          <p:spTgt spid="37"/>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38"/>
                                        </p:tgtEl>
                                      </p:cBhvr>
                                    </p:animEffect>
                                    <p:set>
                                      <p:cBhvr>
                                        <p:cTn id="199" dur="1" fill="hold">
                                          <p:stCondLst>
                                            <p:cond delay="499"/>
                                          </p:stCondLst>
                                        </p:cTn>
                                        <p:tgtEl>
                                          <p:spTgt spid="38"/>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42"/>
                                        </p:tgtEl>
                                        <p:attrNameLst>
                                          <p:attrName>style.visibility</p:attrName>
                                        </p:attrNameLst>
                                      </p:cBhvr>
                                      <p:to>
                                        <p:strVal val="visible"/>
                                      </p:to>
                                    </p:set>
                                    <p:animEffect transition="in" filter="fade">
                                      <p:cBhvr>
                                        <p:cTn id="204" dur="500"/>
                                        <p:tgtEl>
                                          <p:spTgt spid="42"/>
                                        </p:tgtEl>
                                      </p:cBhvr>
                                    </p:animEffect>
                                  </p:childTnLst>
                                </p:cTn>
                              </p:par>
                              <p:par>
                                <p:cTn id="205" presetID="10" presetClass="exit" presetSubtype="0" fill="hold" grpId="1" nodeType="withEffect">
                                  <p:stCondLst>
                                    <p:cond delay="0"/>
                                  </p:stCondLst>
                                  <p:childTnLst>
                                    <p:animEffect transition="out" filter="fade">
                                      <p:cBhvr>
                                        <p:cTn id="206" dur="500"/>
                                        <p:tgtEl>
                                          <p:spTgt spid="39"/>
                                        </p:tgtEl>
                                      </p:cBhvr>
                                    </p:animEffect>
                                    <p:set>
                                      <p:cBhvr>
                                        <p:cTn id="207" dur="1" fill="hold">
                                          <p:stCondLst>
                                            <p:cond delay="499"/>
                                          </p:stCondLst>
                                        </p:cTn>
                                        <p:tgtEl>
                                          <p:spTgt spid="39"/>
                                        </p:tgtEl>
                                        <p:attrNameLst>
                                          <p:attrName>style.visibility</p:attrName>
                                        </p:attrNameLst>
                                      </p:cBhvr>
                                      <p:to>
                                        <p:strVal val="hidden"/>
                                      </p:to>
                                    </p:set>
                                  </p:childTnLst>
                                </p:cTn>
                              </p:par>
                              <p:par>
                                <p:cTn id="208" presetID="10" presetClass="exit" presetSubtype="0" fill="hold" grpId="2" nodeType="withEffect">
                                  <p:stCondLst>
                                    <p:cond delay="0"/>
                                  </p:stCondLst>
                                  <p:childTnLst>
                                    <p:animEffect transition="out" filter="fade">
                                      <p:cBhvr>
                                        <p:cTn id="209" dur="500"/>
                                        <p:tgtEl>
                                          <p:spTgt spid="40"/>
                                        </p:tgtEl>
                                      </p:cBhvr>
                                    </p:animEffect>
                                    <p:set>
                                      <p:cBhvr>
                                        <p:cTn id="210" dur="1" fill="hold">
                                          <p:stCondLst>
                                            <p:cond delay="499"/>
                                          </p:stCondLst>
                                        </p:cTn>
                                        <p:tgtEl>
                                          <p:spTgt spid="40"/>
                                        </p:tgtEl>
                                        <p:attrNameLst>
                                          <p:attrName>style.visibility</p:attrName>
                                        </p:attrNameLst>
                                      </p:cBhvr>
                                      <p:to>
                                        <p:strVal val="hidden"/>
                                      </p:to>
                                    </p:set>
                                  </p:childTnLst>
                                </p:cTn>
                              </p:par>
                              <p:par>
                                <p:cTn id="211" presetID="10" presetClass="entr" presetSubtype="0" fill="hold" grpId="0" nodeType="withEffect">
                                  <p:stCondLst>
                                    <p:cond delay="0"/>
                                  </p:stCondLst>
                                  <p:childTnLst>
                                    <p:set>
                                      <p:cBhvr>
                                        <p:cTn id="212" dur="1" fill="hold">
                                          <p:stCondLst>
                                            <p:cond delay="0"/>
                                          </p:stCondLst>
                                        </p:cTn>
                                        <p:tgtEl>
                                          <p:spTgt spid="41"/>
                                        </p:tgtEl>
                                        <p:attrNameLst>
                                          <p:attrName>style.visibility</p:attrName>
                                        </p:attrNameLst>
                                      </p:cBhvr>
                                      <p:to>
                                        <p:strVal val="visible"/>
                                      </p:to>
                                    </p:set>
                                    <p:animEffect transition="in" filter="fade">
                                      <p:cBhvr>
                                        <p:cTn id="2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0" grpId="2" animBg="1"/>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9425" y="-95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 action="ppaction://noaction"/>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38775" y="5579517"/>
            <a:ext cx="923420" cy="850519"/>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2521" y="4866983"/>
            <a:ext cx="1979255" cy="1425063"/>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6319823" y="5013263"/>
            <a:ext cx="627476" cy="777524"/>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38430" y="5440881"/>
            <a:ext cx="645769" cy="1103843"/>
          </a:xfrm>
          <a:prstGeom prst="rect">
            <a:avLst/>
          </a:prstGeom>
        </p:spPr>
      </p:pic>
      <p:sp>
        <p:nvSpPr>
          <p:cNvPr id="14" name="Wave 13"/>
          <p:cNvSpPr/>
          <p:nvPr/>
        </p:nvSpPr>
        <p:spPr>
          <a:xfrm>
            <a:off x="2572885" y="2767028"/>
            <a:ext cx="3832411" cy="812169"/>
          </a:xfrm>
          <a:prstGeom prst="wave">
            <a:avLst>
              <a:gd name="adj1" fmla="val 6529"/>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r>
              <a:rPr lang="en-US" sz="601" b="1">
                <a:ln w="22225">
                  <a:solidFill>
                    <a:schemeClr val="accent2"/>
                  </a:solidFill>
                  <a:prstDash val="solid"/>
                </a:ln>
                <a:solidFill>
                  <a:srgbClr val="FFC000"/>
                </a:solidFill>
              </a:rPr>
              <a:t>CHÀO MỪNG TÍ XÌ TRUM VỀ NHÀ  </a:t>
            </a:r>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5485935" y="4714578"/>
            <a:ext cx="826879" cy="826879"/>
          </a:xfrm>
          <a:prstGeom prst="rect">
            <a:avLst/>
          </a:prstGeom>
        </p:spPr>
      </p:pic>
      <p:pic>
        <p:nvPicPr>
          <p:cNvPr id="2"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791200" y="7173685"/>
            <a:ext cx="609600" cy="609600"/>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87325" y="4326400"/>
            <a:ext cx="1274175" cy="621845"/>
          </a:xfrm>
          <a:prstGeom prst="rect">
            <a:avLst/>
          </a:prstGeom>
        </p:spPr>
      </p:pic>
      <p:pic>
        <p:nvPicPr>
          <p:cNvPr id="8" name="Skip To My Lo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537095" y="7212951"/>
            <a:ext cx="609600" cy="609600"/>
          </a:xfrm>
          <a:prstGeom prst="rect">
            <a:avLst/>
          </a:prstGeom>
        </p:spPr>
      </p:pic>
      <p:pic>
        <p:nvPicPr>
          <p:cNvPr id="9" name="Ca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4980644" y="7212951"/>
            <a:ext cx="609600" cy="609600"/>
          </a:xfrm>
          <a:prstGeom prst="rect">
            <a:avLst/>
          </a:prstGeom>
        </p:spPr>
      </p:pic>
    </p:spTree>
    <p:extLst>
      <p:ext uri="{BB962C8B-B14F-4D97-AF65-F5344CB8AC3E}">
        <p14:creationId xmlns:p14="http://schemas.microsoft.com/office/powerpoint/2010/main" val="373249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1" presetClass="mediacall" presetSubtype="0" fill="hold" nodeType="withEffect">
                                  <p:stCondLst>
                                    <p:cond delay="0"/>
                                  </p:stCondLst>
                                  <p:childTnLst>
                                    <p:cmd type="call" cmd="playFrom(0.0)">
                                      <p:cBhvr>
                                        <p:cTn id="9" dur="1306" fill="hold"/>
                                        <p:tgtEl>
                                          <p:spTgt spid="2"/>
                                        </p:tgtEl>
                                      </p:cBhvr>
                                    </p:cmd>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306"/>
                            </p:stCondLst>
                            <p:childTnLst>
                              <p:par>
                                <p:cTn id="16" presetID="10" presetClass="exit" presetSubtype="0" fill="hold" nodeType="after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1806"/>
                            </p:stCondLst>
                            <p:childTnLst>
                              <p:par>
                                <p:cTn id="20" presetID="10" presetClass="exit" presetSubtype="0" fill="hold" nodeType="after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3082" fill="hold"/>
                                        <p:tgtEl>
                                          <p:spTgt spid="9"/>
                                        </p:tgtEl>
                                      </p:cBhvr>
                                    </p:cmd>
                                  </p:childTnLst>
                                </p:cTn>
                              </p:par>
                              <p:par>
                                <p:cTn id="25" presetID="35" presetClass="path" presetSubtype="0" accel="50000" decel="50000" fill="hold" nodeType="withEffect">
                                  <p:stCondLst>
                                    <p:cond delay="0"/>
                                  </p:stCondLst>
                                  <p:childTnLst>
                                    <p:animMotion origin="layout" path="M 0 0 L -1.30417 0.00694 " pathEditMode="relative" rAng="0" ptsTypes="AA">
                                      <p:cBhvr>
                                        <p:cTn id="26" dur="3000" fill="hold"/>
                                        <p:tgtEl>
                                          <p:spTgt spid="3074"/>
                                        </p:tgtEl>
                                        <p:attrNameLst>
                                          <p:attrName>ppt_x</p:attrName>
                                          <p:attrName>ppt_y</p:attrName>
                                        </p:attrNameLst>
                                      </p:cBhvr>
                                      <p:rCtr x="-65208" y="347"/>
                                    </p:animMotion>
                                  </p:childTnLst>
                                </p:cTn>
                              </p:par>
                              <p:par>
                                <p:cTn id="27" presetID="35" presetClass="path" presetSubtype="0" accel="50000" decel="50000" fill="hold" nodeType="withEffect">
                                  <p:stCondLst>
                                    <p:cond delay="0"/>
                                  </p:stCondLst>
                                  <p:childTnLst>
                                    <p:animMotion origin="layout" path="M 3.75E-6 0.00208 L -0.74766 0.00347 " pathEditMode="relative" rAng="0" ptsTypes="AA">
                                      <p:cBhvr>
                                        <p:cTn id="28" dur="3000" fill="hold"/>
                                        <p:tgtEl>
                                          <p:spTgt spid="3075"/>
                                        </p:tgtEl>
                                        <p:attrNameLst>
                                          <p:attrName>ppt_x</p:attrName>
                                          <p:attrName>ppt_y</p:attrName>
                                        </p:attrNameLst>
                                      </p:cBhvr>
                                      <p:rCtr x="-37383" y="69"/>
                                    </p:animMotion>
                                  </p:childTnLst>
                                </p:cTn>
                              </p:par>
                            </p:childTnLst>
                          </p:cTn>
                        </p:par>
                        <p:par>
                          <p:cTn id="29" fill="hold">
                            <p:stCondLst>
                              <p:cond delay="4888"/>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 presetClass="mediacall" presetSubtype="0" fill="hold" nodeType="withEffect">
                                  <p:stCondLst>
                                    <p:cond delay="0"/>
                                  </p:stCondLst>
                                  <p:childTnLst>
                                    <p:cmd type="call" cmd="playFrom(0.0)">
                                      <p:cBhvr>
                                        <p:cTn id="34" dur="32835" fill="hold"/>
                                        <p:tgtEl>
                                          <p:spTgt spid="8"/>
                                        </p:tgtEl>
                                      </p:cBhvr>
                                    </p:cmd>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nextCondLst>
                <p:cond evt="onClick" delay="0">
                  <p:tgtEl>
                    <p:spTgt spid="7"/>
                  </p:tgtEl>
                </p:cond>
              </p:nextCondLst>
            </p:seq>
            <p:audio>
              <p:cMediaNode vol="80000">
                <p:cTn id="44" fill="hold" display="0">
                  <p:stCondLst>
                    <p:cond delay="indefinite"/>
                  </p:stCondLst>
                  <p:endCondLst>
                    <p:cond evt="onStopAudio" delay="0">
                      <p:tgtEl>
                        <p:sldTgt/>
                      </p:tgtEl>
                    </p:cond>
                  </p:endCondLst>
                </p:cTn>
                <p:tgtEl>
                  <p:spTgt spid="2"/>
                </p:tgtEl>
              </p:cMediaNode>
            </p:audio>
            <p:audio>
              <p:cMediaNode vol="80000">
                <p:cTn id="45" fill="hold" display="0">
                  <p:stCondLst>
                    <p:cond delay="indefinite"/>
                  </p:stCondLst>
                  <p:endCondLst>
                    <p:cond evt="onStopAudio" delay="0">
                      <p:tgtEl>
                        <p:sldTgt/>
                      </p:tgtEl>
                    </p:cond>
                  </p:endCondLst>
                </p:cTn>
                <p:tgtEl>
                  <p:spTgt spid="8"/>
                </p:tgtEl>
              </p:cMediaNode>
            </p:audio>
            <p:audio>
              <p:cMediaNode vol="80000">
                <p:cTn id="46" fill="hold" display="0">
                  <p:stCondLst>
                    <p:cond delay="indefinite"/>
                  </p:stCondLst>
                  <p:endCondLst>
                    <p:cond evt="onStopAudio" delay="0">
                      <p:tgtEl>
                        <p:sldTgt/>
                      </p:tgtEl>
                    </p:cond>
                  </p:endCondLst>
                </p:cTn>
                <p:tgtEl>
                  <p:spTgt spid="9"/>
                </p:tgtEl>
              </p:cMediaNode>
            </p:audio>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1353D1-B830-48B7-B26E-2C40E34F60B9}"/>
              </a:ext>
            </a:extLst>
          </p:cNvPr>
          <p:cNvSpPr/>
          <p:nvPr/>
        </p:nvSpPr>
        <p:spPr>
          <a:xfrm>
            <a:off x="367225" y="785286"/>
            <a:ext cx="11457560" cy="1754585"/>
          </a:xfrm>
          <a:prstGeom prst="rect">
            <a:avLst/>
          </a:prstGeom>
          <a:noFill/>
        </p:spPr>
        <p:txBody>
          <a:bodyPr wrap="none" lIns="91440" tIns="45721" rIns="91440" bIns="45721">
            <a:spAutoFit/>
          </a:bodyPr>
          <a:lstStyle/>
          <a:p>
            <a:pPr algn="ctr"/>
            <a:r>
              <a:rPr lang="en-US" sz="5401"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Bài</a:t>
            </a:r>
            <a:r>
              <a:rPr lang="en-US" sz="5401"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17: </a:t>
            </a:r>
          </a:p>
          <a:p>
            <a:pPr algn="ctr"/>
            <a:r>
              <a:rPr lang="en-US" sz="5401"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CHƯƠNG TRÌNH MÁY TÍNH(</a:t>
            </a:r>
            <a:r>
              <a:rPr lang="en-US" sz="5401" b="1" dirty="0" err="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tiết</a:t>
            </a:r>
            <a:r>
              <a:rPr lang="en-US" sz="5401"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2)</a:t>
            </a:r>
          </a:p>
        </p:txBody>
      </p:sp>
      <p:pic>
        <p:nvPicPr>
          <p:cNvPr id="1026" name="Picture 2" descr="Scratch là gì? Giới thiệu chức năng chính của phần mềm scratch 3.0">
            <a:extLst>
              <a:ext uri="{FF2B5EF4-FFF2-40B4-BE49-F238E27FC236}">
                <a16:creationId xmlns:a16="http://schemas.microsoft.com/office/drawing/2014/main" id="{7E46F35A-8563-4C3D-807A-6D99B9543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772" y="2926121"/>
            <a:ext cx="4640949" cy="278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28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E98FD3-FDA8-4834-8876-DE7F18CBE09E}"/>
              </a:ext>
            </a:extLst>
          </p:cNvPr>
          <p:cNvSpPr/>
          <p:nvPr/>
        </p:nvSpPr>
        <p:spPr>
          <a:xfrm>
            <a:off x="3086109" y="142888"/>
            <a:ext cx="5610227" cy="619125"/>
          </a:xfrm>
          <a:prstGeom prst="rect">
            <a:avLst/>
          </a:prstGeom>
          <a:solidFill>
            <a:schemeClr val="accent4">
              <a:lumMod val="40000"/>
              <a:lumOff val="60000"/>
            </a:schemeClr>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TỔNG KẾT BÀI HỌC</a:t>
            </a:r>
          </a:p>
        </p:txBody>
      </p:sp>
      <p:sp>
        <p:nvSpPr>
          <p:cNvPr id="4" name="AutoShape 3">
            <a:extLst>
              <a:ext uri="{FF2B5EF4-FFF2-40B4-BE49-F238E27FC236}">
                <a16:creationId xmlns:a16="http://schemas.microsoft.com/office/drawing/2014/main" id="{214ED8B4-FFA4-4F8C-A55D-18B940EE9ACC}"/>
              </a:ext>
            </a:extLst>
          </p:cNvPr>
          <p:cNvSpPr>
            <a:spLocks noChangeArrowheads="1"/>
          </p:cNvSpPr>
          <p:nvPr/>
        </p:nvSpPr>
        <p:spPr bwMode="ltGray">
          <a:xfrm>
            <a:off x="2603699" y="2049059"/>
            <a:ext cx="3896556" cy="3334044"/>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br>
              <a:rPr lang="vi-VN" sz="1801" dirty="0"/>
            </a:br>
            <a:endParaRPr lang="en-US" sz="1801" dirty="0">
              <a:solidFill>
                <a:prstClr val="black"/>
              </a:solidFill>
              <a:latin typeface="Arial" panose="020B0604020202020204" pitchFamily="34" charset="0"/>
            </a:endParaRPr>
          </a:p>
        </p:txBody>
      </p:sp>
      <p:sp>
        <p:nvSpPr>
          <p:cNvPr id="6" name="AutoShape 4">
            <a:extLst>
              <a:ext uri="{FF2B5EF4-FFF2-40B4-BE49-F238E27FC236}">
                <a16:creationId xmlns:a16="http://schemas.microsoft.com/office/drawing/2014/main" id="{780BB726-0555-4A28-B2E4-C9E3289BAD86}"/>
              </a:ext>
            </a:extLst>
          </p:cNvPr>
          <p:cNvSpPr>
            <a:spLocks noChangeArrowheads="1"/>
          </p:cNvSpPr>
          <p:nvPr/>
        </p:nvSpPr>
        <p:spPr bwMode="blackWhite">
          <a:xfrm>
            <a:off x="6500262" y="1792737"/>
            <a:ext cx="5438335" cy="990601"/>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dirty="0" err="1">
                <a:solidFill>
                  <a:prstClr val="white"/>
                </a:solidFill>
                <a:latin typeface="Times New Roman" panose="02020603050405020304" pitchFamily="18" charset="0"/>
                <a:cs typeface="Times New Roman" panose="02020603050405020304" pitchFamily="18" charset="0"/>
              </a:rPr>
              <a:t>Bước</a:t>
            </a:r>
            <a:r>
              <a:rPr lang="en-US" sz="2800" b="1" dirty="0">
                <a:solidFill>
                  <a:prstClr val="white"/>
                </a:solidFill>
                <a:latin typeface="Times New Roman" panose="02020603050405020304" pitchFamily="18" charset="0"/>
                <a:cs typeface="Times New Roman" panose="02020603050405020304" pitchFamily="18" charset="0"/>
              </a:rPr>
              <a:t> 1: </a:t>
            </a:r>
            <a:r>
              <a:rPr lang="en-US" sz="2800" b="1" dirty="0" err="1">
                <a:solidFill>
                  <a:prstClr val="white"/>
                </a:solidFill>
                <a:latin typeface="Times New Roman" panose="02020603050405020304" pitchFamily="18" charset="0"/>
                <a:cs typeface="Times New Roman" panose="02020603050405020304" pitchFamily="18" charset="0"/>
              </a:rPr>
              <a:t>Xác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định</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đầu</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vào</a:t>
            </a:r>
            <a:r>
              <a:rPr lang="en-US" sz="2800" b="1" dirty="0">
                <a:solidFill>
                  <a:prstClr val="white"/>
                </a:solidFill>
                <a:latin typeface="Times New Roman" panose="02020603050405020304" pitchFamily="18" charset="0"/>
                <a:cs typeface="Times New Roman" panose="02020603050405020304" pitchFamily="18" charset="0"/>
              </a:rPr>
              <a:t>,</a:t>
            </a:r>
          </a:p>
          <a:p>
            <a:pPr algn="ctr">
              <a:defRPr/>
            </a:pP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đầu</a:t>
            </a:r>
            <a:r>
              <a:rPr lang="en-US" sz="2800" b="1" dirty="0">
                <a:solidFill>
                  <a:prstClr val="white"/>
                </a:solidFill>
                <a:latin typeface="Times New Roman" panose="02020603050405020304" pitchFamily="18" charset="0"/>
                <a:cs typeface="Times New Roman" panose="02020603050405020304" pitchFamily="18" charset="0"/>
              </a:rPr>
              <a:t> ra </a:t>
            </a:r>
            <a:r>
              <a:rPr lang="en-US" sz="2800" b="1" dirty="0" err="1">
                <a:solidFill>
                  <a:prstClr val="white"/>
                </a:solidFill>
                <a:latin typeface="Times New Roman" panose="02020603050405020304" pitchFamily="18" charset="0"/>
                <a:cs typeface="Times New Roman" panose="02020603050405020304" pitchFamily="18" charset="0"/>
              </a:rPr>
              <a:t>của</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bài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toán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7" name="AutoShape 5">
            <a:extLst>
              <a:ext uri="{FF2B5EF4-FFF2-40B4-BE49-F238E27FC236}">
                <a16:creationId xmlns:a16="http://schemas.microsoft.com/office/drawing/2014/main" id="{D2E4CD80-0A6A-413C-8467-B893B2736BC0}"/>
              </a:ext>
            </a:extLst>
          </p:cNvPr>
          <p:cNvSpPr>
            <a:spLocks noChangeArrowheads="1"/>
          </p:cNvSpPr>
          <p:nvPr/>
        </p:nvSpPr>
        <p:spPr bwMode="blackWhite">
          <a:xfrm>
            <a:off x="6500262" y="2997034"/>
            <a:ext cx="5438335" cy="990601"/>
          </a:xfrm>
          <a:prstGeom prst="roundRect">
            <a:avLst>
              <a:gd name="adj" fmla="val 9106"/>
            </a:avLst>
          </a:prstGeom>
          <a:gradFill rotWithShape="1">
            <a:gsLst>
              <a:gs pos="0">
                <a:srgbClr val="699D5F"/>
              </a:gs>
              <a:gs pos="100000">
                <a:srgbClr val="96BB8F"/>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None/>
            </a:pPr>
            <a:r>
              <a:rPr lang="en-US" altLang="en-US" sz="2800" b="1" dirty="0" err="1">
                <a:solidFill>
                  <a:prstClr val="white"/>
                </a:solidFill>
                <a:latin typeface="Times New Roman" panose="02020603050405020304" pitchFamily="18" charset="0"/>
                <a:cs typeface="Times New Roman" panose="02020603050405020304" pitchFamily="18" charset="0"/>
              </a:rPr>
              <a:t>Bước</a:t>
            </a:r>
            <a:r>
              <a:rPr lang="en-US" altLang="en-US" sz="2800" b="1" dirty="0">
                <a:solidFill>
                  <a:prstClr val="white"/>
                </a:solidFill>
                <a:latin typeface="Times New Roman" panose="02020603050405020304" pitchFamily="18" charset="0"/>
                <a:cs typeface="Times New Roman" panose="02020603050405020304" pitchFamily="18" charset="0"/>
              </a:rPr>
              <a:t> 2: </a:t>
            </a:r>
            <a:r>
              <a:rPr lang="en-US" altLang="en-US" sz="2800" b="1" dirty="0" err="1">
                <a:solidFill>
                  <a:prstClr val="white"/>
                </a:solidFill>
                <a:latin typeface="Times New Roman" panose="02020603050405020304" pitchFamily="18" charset="0"/>
                <a:cs typeface="Times New Roman" panose="02020603050405020304" pitchFamily="18" charset="0"/>
              </a:rPr>
              <a:t>Trình</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bày</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thuật</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toán</a:t>
            </a:r>
            <a:r>
              <a:rPr lang="en-US" altLang="en-US" sz="2800" b="1" dirty="0">
                <a:solidFill>
                  <a:prstClr val="white"/>
                </a:solidFill>
                <a:latin typeface="Times New Roman" panose="02020603050405020304" pitchFamily="18" charset="0"/>
                <a:cs typeface="Times New Roman" panose="02020603050405020304" pitchFamily="18" charset="0"/>
              </a:rPr>
              <a:t> </a:t>
            </a:r>
          </a:p>
          <a:p>
            <a:pPr algn="ctr">
              <a:spcBef>
                <a:spcPct val="0"/>
              </a:spcBef>
              <a:buClrTx/>
              <a:buNone/>
            </a:pPr>
            <a:r>
              <a:rPr lang="en-US" altLang="en-US" sz="2800" b="1" dirty="0" err="1">
                <a:solidFill>
                  <a:prstClr val="white"/>
                </a:solidFill>
                <a:latin typeface="Times New Roman" panose="02020603050405020304" pitchFamily="18" charset="0"/>
                <a:cs typeface="Times New Roman" panose="02020603050405020304" pitchFamily="18" charset="0"/>
              </a:rPr>
              <a:t>bằng</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sơ</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đồ</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khối</a:t>
            </a:r>
            <a:endParaRPr lang="en-US" altLang="en-US" sz="2800" b="1" dirty="0">
              <a:solidFill>
                <a:prstClr val="white"/>
              </a:solidFill>
              <a:latin typeface="Times New Roman" panose="02020603050405020304" pitchFamily="18" charset="0"/>
              <a:cs typeface="Times New Roman" panose="02020603050405020304" pitchFamily="18" charset="0"/>
            </a:endParaRPr>
          </a:p>
        </p:txBody>
      </p:sp>
      <p:sp>
        <p:nvSpPr>
          <p:cNvPr id="8" name="AutoShape 6">
            <a:extLst>
              <a:ext uri="{FF2B5EF4-FFF2-40B4-BE49-F238E27FC236}">
                <a16:creationId xmlns:a16="http://schemas.microsoft.com/office/drawing/2014/main" id="{1F90592D-74B5-46C3-B2E8-59F4486335F2}"/>
              </a:ext>
            </a:extLst>
          </p:cNvPr>
          <p:cNvSpPr>
            <a:spLocks noChangeArrowheads="1"/>
          </p:cNvSpPr>
          <p:nvPr/>
        </p:nvSpPr>
        <p:spPr bwMode="blackWhite">
          <a:xfrm>
            <a:off x="6500257" y="4226197"/>
            <a:ext cx="5438335" cy="990601"/>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None/>
            </a:pPr>
            <a:r>
              <a:rPr lang="en-US" altLang="en-US" sz="2800" b="1" dirty="0" err="1">
                <a:solidFill>
                  <a:prstClr val="white"/>
                </a:solidFill>
                <a:latin typeface="Times New Roman" panose="02020603050405020304" pitchFamily="18" charset="0"/>
                <a:cs typeface="Times New Roman" panose="02020603050405020304" pitchFamily="18" charset="0"/>
              </a:rPr>
              <a:t>Bước</a:t>
            </a:r>
            <a:r>
              <a:rPr lang="en-US" altLang="en-US" sz="2800" b="1" dirty="0">
                <a:solidFill>
                  <a:prstClr val="white"/>
                </a:solidFill>
                <a:latin typeface="Times New Roman" panose="02020603050405020304" pitchFamily="18" charset="0"/>
                <a:cs typeface="Times New Roman" panose="02020603050405020304" pitchFamily="18" charset="0"/>
              </a:rPr>
              <a:t> 3: </a:t>
            </a:r>
            <a:r>
              <a:rPr lang="en-US" altLang="en-US" sz="2800" b="1" dirty="0" err="1">
                <a:solidFill>
                  <a:prstClr val="white"/>
                </a:solidFill>
                <a:latin typeface="Times New Roman" panose="02020603050405020304" pitchFamily="18" charset="0"/>
                <a:cs typeface="Times New Roman" panose="02020603050405020304" pitchFamily="18" charset="0"/>
              </a:rPr>
              <a:t>Viết</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chương</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trình</a:t>
            </a:r>
            <a:r>
              <a:rPr lang="en-US" altLang="en-US" sz="2800" b="1" dirty="0">
                <a:solidFill>
                  <a:prstClr val="white"/>
                </a:solidFill>
                <a:latin typeface="Times New Roman" panose="02020603050405020304" pitchFamily="18" charset="0"/>
                <a:cs typeface="Times New Roman" panose="02020603050405020304" pitchFamily="18" charset="0"/>
              </a:rPr>
              <a:t> Scratch </a:t>
            </a:r>
          </a:p>
          <a:p>
            <a:pPr algn="ctr">
              <a:spcBef>
                <a:spcPct val="0"/>
              </a:spcBef>
              <a:buClrTx/>
              <a:buNone/>
            </a:pPr>
            <a:r>
              <a:rPr lang="en-US" altLang="en-US" sz="2800" b="1" dirty="0" err="1">
                <a:solidFill>
                  <a:prstClr val="white"/>
                </a:solidFill>
                <a:latin typeface="Times New Roman" panose="02020603050405020304" pitchFamily="18" charset="0"/>
                <a:cs typeface="Times New Roman" panose="02020603050405020304" pitchFamily="18" charset="0"/>
              </a:rPr>
              <a:t>thực</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hiện</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thuật</a:t>
            </a:r>
            <a:r>
              <a:rPr lang="en-US" altLang="en-US" sz="2800" b="1" dirty="0">
                <a:solidFill>
                  <a:prstClr val="white"/>
                </a:solidFill>
                <a:latin typeface="Times New Roman" panose="02020603050405020304" pitchFamily="18" charset="0"/>
                <a:cs typeface="Times New Roman" panose="02020603050405020304" pitchFamily="18" charset="0"/>
              </a:rPr>
              <a:t> </a:t>
            </a:r>
            <a:r>
              <a:rPr lang="en-US" altLang="en-US" sz="2800" b="1" dirty="0" err="1">
                <a:solidFill>
                  <a:prstClr val="white"/>
                </a:solidFill>
                <a:latin typeface="Times New Roman" panose="02020603050405020304" pitchFamily="18" charset="0"/>
                <a:cs typeface="Times New Roman" panose="02020603050405020304" pitchFamily="18" charset="0"/>
              </a:rPr>
              <a:t>toán</a:t>
            </a:r>
            <a:endParaRPr lang="en-US" altLang="en-US" sz="2800" b="1" dirty="0">
              <a:solidFill>
                <a:prstClr val="white"/>
              </a:solidFill>
              <a:latin typeface="Times New Roman" panose="02020603050405020304" pitchFamily="18" charset="0"/>
              <a:cs typeface="Times New Roman" panose="02020603050405020304" pitchFamily="18" charset="0"/>
            </a:endParaRPr>
          </a:p>
        </p:txBody>
      </p:sp>
      <p:sp>
        <p:nvSpPr>
          <p:cNvPr id="9" name="AutoShape 7">
            <a:extLst>
              <a:ext uri="{FF2B5EF4-FFF2-40B4-BE49-F238E27FC236}">
                <a16:creationId xmlns:a16="http://schemas.microsoft.com/office/drawing/2014/main" id="{E4A50A21-1640-4681-BFB6-CC75183FDACC}"/>
              </a:ext>
            </a:extLst>
          </p:cNvPr>
          <p:cNvSpPr>
            <a:spLocks noChangeArrowheads="1"/>
          </p:cNvSpPr>
          <p:nvPr/>
        </p:nvSpPr>
        <p:spPr bwMode="auto">
          <a:xfrm>
            <a:off x="168070" y="1506789"/>
            <a:ext cx="2575130" cy="4363925"/>
          </a:xfrm>
          <a:prstGeom prst="roundRect">
            <a:avLst>
              <a:gd name="adj" fmla="val 9106"/>
            </a:avLst>
          </a:prstGeom>
          <a:noFill/>
          <a:ln w="57150">
            <a:solidFill>
              <a:schemeClr val="accent1">
                <a:lumMod val="50000"/>
              </a:schemeClr>
            </a:solidFill>
            <a:round/>
            <a:headEnd/>
            <a:tailEnd/>
          </a:ln>
          <a:effectLst/>
          <a:extLst>
            <a:ext uri="{909E8E84-426E-40DD-AFC4-6F175D3DCCD1}">
              <a14:hiddenFill xmlns:a14="http://schemas.microsoft.com/office/drawing/2010/main">
                <a:solidFill>
                  <a:srgbClr val="9ACDD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defRPr/>
            </a:pPr>
            <a:r>
              <a:rPr lang="en-US" sz="32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TẠO CHƯƠNG TRÌNH MÁY TÍNH</a:t>
            </a:r>
          </a:p>
        </p:txBody>
      </p:sp>
    </p:spTree>
    <p:extLst>
      <p:ext uri="{BB962C8B-B14F-4D97-AF65-F5344CB8AC3E}">
        <p14:creationId xmlns:p14="http://schemas.microsoft.com/office/powerpoint/2010/main" val="366610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3" y="-2"/>
            <a:ext cx="9144000" cy="685800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2362209" y="1447800"/>
            <a:ext cx="7543801"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290" eaLnBrk="1" fontAlgn="base" hangingPunct="1">
              <a:spcBef>
                <a:spcPct val="50000"/>
              </a:spcBef>
              <a:spcAft>
                <a:spcPct val="0"/>
              </a:spcAft>
            </a:pPr>
            <a:endParaRPr lang="vi-VN" sz="1799" b="1">
              <a:solidFill>
                <a:srgbClr val="FFFF00"/>
              </a:solidFill>
              <a:latin typeface="Times New Roman" pitchFamily="18" charset="0"/>
              <a:cs typeface="Arial"/>
            </a:endParaRPr>
          </a:p>
        </p:txBody>
      </p:sp>
      <p:pic>
        <p:nvPicPr>
          <p:cNvPr id="92164"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3" y="1133489"/>
            <a:ext cx="1066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252" y="1085851"/>
            <a:ext cx="10160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Rectangle 1"/>
          <p:cNvSpPr>
            <a:spLocks noChangeArrowheads="1"/>
          </p:cNvSpPr>
          <p:nvPr/>
        </p:nvSpPr>
        <p:spPr bwMode="auto">
          <a:xfrm>
            <a:off x="2499964" y="998617"/>
            <a:ext cx="7391401" cy="8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290" fontAlgn="base">
              <a:lnSpc>
                <a:spcPct val="115000"/>
              </a:lnSpc>
              <a:spcBef>
                <a:spcPct val="0"/>
              </a:spcBef>
              <a:spcAft>
                <a:spcPct val="0"/>
              </a:spcAft>
            </a:pPr>
            <a:r>
              <a:rPr lang="nl-NL" sz="4400" b="1" dirty="0">
                <a:solidFill>
                  <a:srgbClr val="000000"/>
                </a:solidFill>
                <a:latin typeface="Times New Roman" pitchFamily="18" charset="0"/>
                <a:ea typeface="Calibri" pitchFamily="34" charset="0"/>
                <a:cs typeface="Times New Roman" pitchFamily="18" charset="0"/>
              </a:rPr>
              <a:t>Hướng dẫn về nhà</a:t>
            </a:r>
            <a:endParaRPr lang="en-US" sz="4400" dirty="0">
              <a:solidFill>
                <a:srgbClr val="000000"/>
              </a:solidFill>
              <a:latin typeface="Times New Roman" pitchFamily="18" charset="0"/>
              <a:ea typeface="Calibri" pitchFamily="34" charset="0"/>
              <a:cs typeface="Times New Roman" pitchFamily="18" charset="0"/>
            </a:endParaRPr>
          </a:p>
        </p:txBody>
      </p:sp>
      <p:sp>
        <p:nvSpPr>
          <p:cNvPr id="3" name="Rectangle 2"/>
          <p:cNvSpPr/>
          <p:nvPr/>
        </p:nvSpPr>
        <p:spPr>
          <a:xfrm>
            <a:off x="2518711" y="1995909"/>
            <a:ext cx="7158692" cy="2258054"/>
          </a:xfrm>
          <a:prstGeom prst="rect">
            <a:avLst/>
          </a:prstGeom>
        </p:spPr>
        <p:txBody>
          <a:bodyPr wrap="square">
            <a:spAutoFit/>
          </a:bodyPr>
          <a:lstStyle/>
          <a:p>
            <a:pPr marL="571500" indent="-571500" algn="just">
              <a:lnSpc>
                <a:spcPct val="120000"/>
              </a:lnSpc>
              <a:spcBef>
                <a:spcPts val="601"/>
              </a:spcBef>
              <a:spcAft>
                <a:spcPts val="601"/>
              </a:spcAft>
              <a:buFontTx/>
              <a:buChar char="-"/>
            </a:pPr>
            <a:r>
              <a:rPr lang="en-US" sz="3600" dirty="0" err="1">
                <a:solidFill>
                  <a:srgbClr val="3333FF"/>
                </a:solidFill>
                <a:latin typeface="Times New Roman" panose="02020603050405020304" pitchFamily="18" charset="0"/>
                <a:ea typeface="Calibri" panose="020F0502020204030204" pitchFamily="34" charset="0"/>
              </a:rPr>
              <a:t>Làm</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bài</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tập</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phần</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Vận</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dụng</a:t>
            </a:r>
            <a:r>
              <a:rPr lang="en-US" sz="3600" dirty="0">
                <a:solidFill>
                  <a:srgbClr val="3333FF"/>
                </a:solidFill>
                <a:latin typeface="Times New Roman" panose="02020603050405020304" pitchFamily="18" charset="0"/>
                <a:ea typeface="Calibri" panose="020F0502020204030204" pitchFamily="34" charset="0"/>
              </a:rPr>
              <a:t> </a:t>
            </a:r>
          </a:p>
          <a:p>
            <a:pPr marL="571500" indent="-571500" algn="just">
              <a:lnSpc>
                <a:spcPct val="120000"/>
              </a:lnSpc>
              <a:spcBef>
                <a:spcPts val="601"/>
              </a:spcBef>
              <a:spcAft>
                <a:spcPts val="601"/>
              </a:spcAft>
              <a:buFontTx/>
              <a:buChar char="-"/>
            </a:pPr>
            <a:r>
              <a:rPr lang="en-US" sz="3600" dirty="0" err="1">
                <a:solidFill>
                  <a:srgbClr val="3333FF"/>
                </a:solidFill>
                <a:latin typeface="Times New Roman" panose="02020603050405020304" pitchFamily="18" charset="0"/>
                <a:ea typeface="Calibri" panose="020F0502020204030204" pitchFamily="34" charset="0"/>
              </a:rPr>
              <a:t>Làm</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để</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cương</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ôn</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tập</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cuối</a:t>
            </a:r>
            <a:r>
              <a:rPr lang="en-US" sz="3600" dirty="0">
                <a:solidFill>
                  <a:srgbClr val="3333FF"/>
                </a:solidFill>
                <a:latin typeface="Times New Roman" panose="02020603050405020304" pitchFamily="18" charset="0"/>
                <a:ea typeface="Calibri" panose="020F0502020204030204" pitchFamily="34" charset="0"/>
              </a:rPr>
              <a:t> </a:t>
            </a:r>
            <a:r>
              <a:rPr lang="en-US" sz="3600" dirty="0" err="1">
                <a:solidFill>
                  <a:srgbClr val="3333FF"/>
                </a:solidFill>
                <a:latin typeface="Times New Roman" panose="02020603050405020304" pitchFamily="18" charset="0"/>
                <a:ea typeface="Calibri" panose="020F0502020204030204" pitchFamily="34" charset="0"/>
              </a:rPr>
              <a:t>năm</a:t>
            </a:r>
            <a:r>
              <a:rPr lang="en-US" sz="3600" dirty="0">
                <a:solidFill>
                  <a:srgbClr val="3333FF"/>
                </a:solidFill>
                <a:latin typeface="Times New Roman" panose="02020603050405020304" pitchFamily="18" charset="0"/>
                <a:ea typeface="Calibri" panose="020F0502020204030204" pitchFamily="34" charset="0"/>
              </a:rPr>
              <a:t>.</a:t>
            </a:r>
            <a:r>
              <a:rPr lang="en-US" sz="3600" dirty="0">
                <a:solidFill>
                  <a:srgbClr val="000000"/>
                </a:solidFill>
                <a:latin typeface="Times New Roman" panose="02020603050405020304" pitchFamily="18" charset="0"/>
                <a:ea typeface="Calibri" panose="020F0502020204030204" pitchFamily="34" charset="0"/>
              </a:rPr>
              <a:t> </a:t>
            </a:r>
          </a:p>
          <a:p>
            <a:pPr>
              <a:spcBef>
                <a:spcPts val="400"/>
              </a:spcBef>
              <a:spcAft>
                <a:spcPts val="400"/>
              </a:spcAft>
            </a:pPr>
            <a:endParaRPr lang="en-US" sz="3600" dirty="0">
              <a:solidFill>
                <a:srgbClr val="3333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95295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a:extLst>
              <a:ext uri="{FF2B5EF4-FFF2-40B4-BE49-F238E27FC236}">
                <a16:creationId xmlns:a16="http://schemas.microsoft.com/office/drawing/2014/main" id="{2F46F178-F6DF-4FDE-B0E1-4DF231CC1CC8}"/>
              </a:ext>
            </a:extLst>
          </p:cNvPr>
          <p:cNvSpPr>
            <a:spLocks noChangeArrowheads="1" noChangeShapeType="1" noTextEdit="1"/>
          </p:cNvSpPr>
          <p:nvPr/>
        </p:nvSpPr>
        <p:spPr bwMode="auto">
          <a:xfrm>
            <a:off x="933450" y="1962150"/>
            <a:ext cx="10858500" cy="2914650"/>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FFFF00"/>
                  </a:solidFill>
                  <a:round/>
                  <a:headEnd/>
                  <a:tailEnd/>
                </a:ln>
                <a:solidFill>
                  <a:srgbClr val="FFFFFF"/>
                </a:solidFill>
                <a:effectLst>
                  <a:outerShdw dist="35921" dir="2700000" algn="ctr" rotWithShape="0">
                    <a:srgbClr val="990000"/>
                  </a:outerShdw>
                </a:effectLst>
                <a:latin typeface="Times New Roman"/>
                <a:cs typeface="Times New Roman"/>
              </a:rPr>
              <a:t>CẢM ƠN  QUÝ THẦY CÔ </a:t>
            </a:r>
          </a:p>
          <a:p>
            <a:pPr algn="ctr" defTabSz="685983" fontAlgn="base">
              <a:spcBef>
                <a:spcPct val="0"/>
              </a:spcBef>
              <a:spcAft>
                <a:spcPct val="0"/>
              </a:spcAft>
            </a:pPr>
            <a:r>
              <a:rPr lang="en-US" sz="2701" b="1" kern="10" dirty="0">
                <a:ln w="19050">
                  <a:solidFill>
                    <a:srgbClr val="FFFF00"/>
                  </a:solidFill>
                  <a:round/>
                  <a:headEnd/>
                  <a:tailEnd/>
                </a:ln>
                <a:solidFill>
                  <a:srgbClr val="FFFFFF"/>
                </a:solidFill>
                <a:effectLst>
                  <a:outerShdw dist="35921" dir="2700000" algn="ctr" rotWithShape="0">
                    <a:srgbClr val="990000"/>
                  </a:outerShdw>
                </a:effectLst>
                <a:latin typeface="Times New Roman"/>
                <a:cs typeface="Times New Roman"/>
              </a:rPr>
              <a:t>VÀ CÁC EM ĐÃ THAM DỰ TIẾT HỌC </a:t>
            </a:r>
          </a:p>
        </p:txBody>
      </p:sp>
    </p:spTree>
    <p:extLst>
      <p:ext uri="{BB962C8B-B14F-4D97-AF65-F5344CB8AC3E}">
        <p14:creationId xmlns:p14="http://schemas.microsoft.com/office/powerpoint/2010/main" val="413778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repeatCount="indefinite" fill="hold" nodeType="clickEffect">
                                  <p:stCondLst>
                                    <p:cond delay="0"/>
                                  </p:stCondLst>
                                  <p:childTnLst>
                                    <p:animClr clrSpc="rgb" dir="cw">
                                      <p:cBhvr>
                                        <p:cTn id="6" dur="2000" fill="hold"/>
                                        <p:tgtEl>
                                          <p:spTgt spid="2"/>
                                        </p:tgtEl>
                                        <p:attrNameLst>
                                          <p:attrName>fillcolor</p:attrName>
                                        </p:attrNameLst>
                                      </p:cBhvr>
                                      <p:to>
                                        <a:srgbClr val="E43A6F"/>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259894" y="414728"/>
            <a:ext cx="7870447" cy="5902833"/>
            <a:chOff x="3214613" y="592324"/>
            <a:chExt cx="5904656" cy="4428492"/>
          </a:xfrm>
        </p:grpSpPr>
        <p:pic>
          <p:nvPicPr>
            <p:cNvPr id="3076" name="Picture 4" descr="Hướng dẫn cách chèn hình nền powerpoint đẹp và đơn giản - Tri Thức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13" y="592324"/>
              <a:ext cx="5904656" cy="44284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11961" y="1728973"/>
              <a:ext cx="4284476" cy="1729228"/>
            </a:xfrm>
            <a:prstGeom prst="rect">
              <a:avLst/>
            </a:prstGeom>
          </p:spPr>
          <p:txBody>
            <a:bodyPr wrap="square">
              <a:spAutoFit/>
            </a:bodyPr>
            <a:lstStyle/>
            <a:p>
              <a:pPr marL="571466" indent="-571466" defTabSz="1218728">
                <a:lnSpc>
                  <a:spcPct val="120000"/>
                </a:lnSpc>
                <a:spcBef>
                  <a:spcPts val="800"/>
                </a:spcBef>
                <a:spcAft>
                  <a:spcPts val="800"/>
                </a:spcAft>
                <a:buFontTx/>
                <a:buChar char="-"/>
                <a:defRPr/>
              </a:pPr>
              <a:r>
                <a:rPr lang="en-US" sz="3732" dirty="0" err="1">
                  <a:solidFill>
                    <a:srgbClr val="0000FF"/>
                  </a:solidFill>
                  <a:latin typeface="Times New Roman" panose="02020603050405020304" pitchFamily="18" charset="0"/>
                  <a:ea typeface="Calibri" panose="020F0502020204030204" pitchFamily="34" charset="0"/>
                </a:rPr>
                <a:t>Đầu</a:t>
              </a:r>
              <a:r>
                <a:rPr lang="en-US" sz="3732" dirty="0">
                  <a:solidFill>
                    <a:srgbClr val="0000FF"/>
                  </a:solidFill>
                  <a:latin typeface="Times New Roman" panose="02020603050405020304" pitchFamily="18" charset="0"/>
                  <a:ea typeface="Calibri" panose="020F0502020204030204" pitchFamily="34" charset="0"/>
                </a:rPr>
                <a:t> </a:t>
              </a:r>
              <a:r>
                <a:rPr lang="en-US" sz="3732" dirty="0" err="1">
                  <a:solidFill>
                    <a:srgbClr val="0000FF"/>
                  </a:solidFill>
                  <a:latin typeface="Times New Roman" panose="02020603050405020304" pitchFamily="18" charset="0"/>
                  <a:ea typeface="Calibri" panose="020F0502020204030204" pitchFamily="34" charset="0"/>
                </a:rPr>
                <a:t>vào</a:t>
              </a:r>
              <a:r>
                <a:rPr lang="en-US" sz="3732" dirty="0">
                  <a:solidFill>
                    <a:srgbClr val="0000FF"/>
                  </a:solidFill>
                  <a:latin typeface="Times New Roman" panose="02020603050405020304" pitchFamily="18" charset="0"/>
                  <a:ea typeface="Calibri" panose="020F0502020204030204" pitchFamily="34" charset="0"/>
                </a:rPr>
                <a:t>: Hai </a:t>
              </a:r>
              <a:r>
                <a:rPr lang="en-US" sz="3732" dirty="0" err="1">
                  <a:solidFill>
                    <a:srgbClr val="0000FF"/>
                  </a:solidFill>
                  <a:latin typeface="Times New Roman" panose="02020603050405020304" pitchFamily="18" charset="0"/>
                  <a:ea typeface="Calibri" panose="020F0502020204030204" pitchFamily="34" charset="0"/>
                </a:rPr>
                <a:t>số</a:t>
              </a:r>
              <a:r>
                <a:rPr lang="en-US" sz="3732" dirty="0">
                  <a:solidFill>
                    <a:srgbClr val="0000FF"/>
                  </a:solidFill>
                  <a:latin typeface="Times New Roman" panose="02020603050405020304" pitchFamily="18" charset="0"/>
                  <a:ea typeface="Calibri" panose="020F0502020204030204" pitchFamily="34" charset="0"/>
                </a:rPr>
                <a:t> a </a:t>
              </a:r>
              <a:r>
                <a:rPr lang="en-US" sz="3732" dirty="0" err="1">
                  <a:solidFill>
                    <a:srgbClr val="0000FF"/>
                  </a:solidFill>
                  <a:latin typeface="Times New Roman" panose="02020603050405020304" pitchFamily="18" charset="0"/>
                  <a:ea typeface="Calibri" panose="020F0502020204030204" pitchFamily="34" charset="0"/>
                </a:rPr>
                <a:t>và</a:t>
              </a:r>
              <a:r>
                <a:rPr lang="en-US" sz="3732" dirty="0">
                  <a:solidFill>
                    <a:srgbClr val="0000FF"/>
                  </a:solidFill>
                  <a:latin typeface="Times New Roman" panose="02020603050405020304" pitchFamily="18" charset="0"/>
                  <a:ea typeface="Calibri" panose="020F0502020204030204" pitchFamily="34" charset="0"/>
                </a:rPr>
                <a:t> b</a:t>
              </a:r>
            </a:p>
            <a:p>
              <a:pPr marL="571466" indent="-571466" defTabSz="1218728">
                <a:lnSpc>
                  <a:spcPct val="120000"/>
                </a:lnSpc>
                <a:spcBef>
                  <a:spcPts val="800"/>
                </a:spcBef>
                <a:spcAft>
                  <a:spcPts val="800"/>
                </a:spcAft>
                <a:buFontTx/>
                <a:buChar char="-"/>
                <a:defRPr/>
              </a:pPr>
              <a:r>
                <a:rPr lang="en-US" sz="3732" dirty="0" err="1">
                  <a:solidFill>
                    <a:srgbClr val="0000FF"/>
                  </a:solidFill>
                  <a:latin typeface="Times New Roman" panose="02020603050405020304" pitchFamily="18" charset="0"/>
                  <a:ea typeface="Calibri" panose="020F0502020204030204" pitchFamily="34" charset="0"/>
                </a:rPr>
                <a:t>Đầu</a:t>
              </a:r>
              <a:r>
                <a:rPr lang="en-US" sz="3732" dirty="0">
                  <a:solidFill>
                    <a:srgbClr val="0000FF"/>
                  </a:solidFill>
                  <a:latin typeface="Times New Roman" panose="02020603050405020304" pitchFamily="18" charset="0"/>
                  <a:ea typeface="Calibri" panose="020F0502020204030204" pitchFamily="34" charset="0"/>
                </a:rPr>
                <a:t> ra: </a:t>
              </a:r>
              <a:r>
                <a:rPr lang="en-US" sz="3732" dirty="0" err="1">
                  <a:solidFill>
                    <a:srgbClr val="0000FF"/>
                  </a:solidFill>
                  <a:latin typeface="Times New Roman" panose="02020603050405020304" pitchFamily="18" charset="0"/>
                  <a:ea typeface="Calibri" panose="020F0502020204030204" pitchFamily="34" charset="0"/>
                </a:rPr>
                <a:t>Số</a:t>
              </a:r>
              <a:r>
                <a:rPr lang="en-US" sz="3732" dirty="0">
                  <a:solidFill>
                    <a:srgbClr val="0000FF"/>
                  </a:solidFill>
                  <a:latin typeface="Times New Roman" panose="02020603050405020304" pitchFamily="18" charset="0"/>
                  <a:ea typeface="Calibri" panose="020F0502020204030204" pitchFamily="34" charset="0"/>
                </a:rPr>
                <a:t> </a:t>
              </a:r>
              <a:r>
                <a:rPr lang="en-US" sz="3732" dirty="0" err="1">
                  <a:solidFill>
                    <a:srgbClr val="0000FF"/>
                  </a:solidFill>
                  <a:latin typeface="Times New Roman" panose="02020603050405020304" pitchFamily="18" charset="0"/>
                  <a:ea typeface="Calibri" panose="020F0502020204030204" pitchFamily="34" charset="0"/>
                </a:rPr>
                <a:t>tiền</a:t>
              </a:r>
              <a:r>
                <a:rPr lang="en-US" sz="3732" dirty="0">
                  <a:solidFill>
                    <a:srgbClr val="0000FF"/>
                  </a:solidFill>
                  <a:latin typeface="Times New Roman" panose="02020603050405020304" pitchFamily="18" charset="0"/>
                  <a:ea typeface="Calibri" panose="020F0502020204030204" pitchFamily="34" charset="0"/>
                </a:rPr>
                <a:t> </a:t>
              </a:r>
              <a:r>
                <a:rPr lang="en-US" sz="3732" dirty="0" err="1">
                  <a:solidFill>
                    <a:srgbClr val="0000FF"/>
                  </a:solidFill>
                  <a:latin typeface="Times New Roman" panose="02020603050405020304" pitchFamily="18" charset="0"/>
                  <a:ea typeface="Calibri" panose="020F0502020204030204" pitchFamily="34" charset="0"/>
                </a:rPr>
                <a:t>lãi</a:t>
              </a:r>
              <a:r>
                <a:rPr lang="en-US" sz="3732" dirty="0">
                  <a:solidFill>
                    <a:srgbClr val="0000FF"/>
                  </a:solidFill>
                  <a:latin typeface="Times New Roman" panose="02020603050405020304" pitchFamily="18" charset="0"/>
                  <a:ea typeface="Calibri" panose="020F0502020204030204" pitchFamily="34" charset="0"/>
                </a:rPr>
                <a:t> </a:t>
              </a:r>
              <a:r>
                <a:rPr lang="en-US" sz="3732" dirty="0" err="1">
                  <a:solidFill>
                    <a:srgbClr val="0000FF"/>
                  </a:solidFill>
                  <a:latin typeface="Times New Roman" panose="02020603050405020304" pitchFamily="18" charset="0"/>
                  <a:ea typeface="Calibri" panose="020F0502020204030204" pitchFamily="34" charset="0"/>
                </a:rPr>
                <a:t>hoặc</a:t>
              </a:r>
              <a:r>
                <a:rPr lang="en-US" sz="3732" dirty="0">
                  <a:solidFill>
                    <a:srgbClr val="0000FF"/>
                  </a:solidFill>
                  <a:latin typeface="Times New Roman" panose="02020603050405020304" pitchFamily="18" charset="0"/>
                  <a:ea typeface="Calibri" panose="020F0502020204030204" pitchFamily="34" charset="0"/>
                </a:rPr>
                <a:t> </a:t>
              </a:r>
              <a:r>
                <a:rPr lang="en-US" sz="3732" dirty="0" err="1">
                  <a:solidFill>
                    <a:srgbClr val="0000FF"/>
                  </a:solidFill>
                  <a:latin typeface="Times New Roman" panose="02020603050405020304" pitchFamily="18" charset="0"/>
                  <a:ea typeface="Calibri" panose="020F0502020204030204" pitchFamily="34" charset="0"/>
                </a:rPr>
                <a:t>số</a:t>
              </a:r>
              <a:r>
                <a:rPr lang="en-US" sz="3732" dirty="0">
                  <a:solidFill>
                    <a:srgbClr val="0000FF"/>
                  </a:solidFill>
                  <a:latin typeface="Times New Roman" panose="02020603050405020304" pitchFamily="18" charset="0"/>
                  <a:ea typeface="Calibri" panose="020F0502020204030204" pitchFamily="34" charset="0"/>
                </a:rPr>
                <a:t> </a:t>
              </a:r>
              <a:r>
                <a:rPr lang="en-US" sz="3732" dirty="0" err="1">
                  <a:solidFill>
                    <a:srgbClr val="0000FF"/>
                  </a:solidFill>
                  <a:latin typeface="Times New Roman" panose="02020603050405020304" pitchFamily="18" charset="0"/>
                  <a:ea typeface="Calibri" panose="020F0502020204030204" pitchFamily="34" charset="0"/>
                </a:rPr>
                <a:t>tiền</a:t>
              </a:r>
              <a:r>
                <a:rPr lang="en-US" sz="3732" dirty="0">
                  <a:solidFill>
                    <a:srgbClr val="0000FF"/>
                  </a:solidFill>
                  <a:latin typeface="Times New Roman" panose="02020603050405020304" pitchFamily="18" charset="0"/>
                  <a:ea typeface="Calibri" panose="020F0502020204030204" pitchFamily="34" charset="0"/>
                </a:rPr>
                <a:t> </a:t>
              </a:r>
              <a:r>
                <a:rPr lang="en-US" sz="3732" dirty="0" err="1">
                  <a:solidFill>
                    <a:srgbClr val="0000FF"/>
                  </a:solidFill>
                  <a:latin typeface="Times New Roman" panose="02020603050405020304" pitchFamily="18" charset="0"/>
                  <a:ea typeface="Calibri" panose="020F0502020204030204" pitchFamily="34" charset="0"/>
                </a:rPr>
                <a:t>bị</a:t>
              </a:r>
              <a:r>
                <a:rPr lang="en-US" sz="3732" dirty="0">
                  <a:solidFill>
                    <a:srgbClr val="0000FF"/>
                  </a:solidFill>
                  <a:latin typeface="Times New Roman" panose="02020603050405020304" pitchFamily="18" charset="0"/>
                  <a:ea typeface="Calibri" panose="020F0502020204030204" pitchFamily="34" charset="0"/>
                </a:rPr>
                <a:t> </a:t>
              </a:r>
              <a:r>
                <a:rPr lang="en-US" sz="3732" dirty="0" err="1">
                  <a:solidFill>
                    <a:srgbClr val="0000FF"/>
                  </a:solidFill>
                  <a:latin typeface="Times New Roman" panose="02020603050405020304" pitchFamily="18" charset="0"/>
                  <a:ea typeface="Calibri" panose="020F0502020204030204" pitchFamily="34" charset="0"/>
                </a:rPr>
                <a:t>lỗ</a:t>
              </a:r>
              <a:endParaRPr lang="en-US" sz="3732" dirty="0">
                <a:solidFill>
                  <a:srgbClr val="0000FF"/>
                </a:solidFill>
                <a:latin typeface="Times New Roman" panose="02020603050405020304" pitchFamily="18" charset="0"/>
                <a:ea typeface="Calibri" panose="020F0502020204030204" pitchFamily="34" charset="0"/>
              </a:endParaRPr>
            </a:p>
          </p:txBody>
        </p:sp>
      </p:grpSp>
      <p:grpSp>
        <p:nvGrpSpPr>
          <p:cNvPr id="3" name="Group 2"/>
          <p:cNvGrpSpPr/>
          <p:nvPr/>
        </p:nvGrpSpPr>
        <p:grpSpPr>
          <a:xfrm>
            <a:off x="-162047" y="544727"/>
            <a:ext cx="4421941" cy="5768546"/>
            <a:chOff x="120968" y="616929"/>
            <a:chExt cx="2997460" cy="4327745"/>
          </a:xfrm>
        </p:grpSpPr>
        <p:grpSp>
          <p:nvGrpSpPr>
            <p:cNvPr id="8" name="Group 7"/>
            <p:cNvGrpSpPr/>
            <p:nvPr/>
          </p:nvGrpSpPr>
          <p:grpSpPr>
            <a:xfrm>
              <a:off x="120968" y="616929"/>
              <a:ext cx="2997460" cy="2224088"/>
              <a:chOff x="143508" y="1204393"/>
              <a:chExt cx="2997460" cy="2224088"/>
            </a:xfrm>
          </p:grpSpPr>
          <p:pic>
            <p:nvPicPr>
              <p:cNvPr id="6" name="Picture 10" descr="Hình nên PP đẹp 2 | Mầm non Gia Thượ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08" y="1204393"/>
                <a:ext cx="2952328" cy="2224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6692" y="1728974"/>
                <a:ext cx="2484276" cy="1177608"/>
              </a:xfrm>
              <a:prstGeom prst="rect">
                <a:avLst/>
              </a:prstGeom>
            </p:spPr>
            <p:txBody>
              <a:bodyPr wrap="square">
                <a:spAutoFit/>
              </a:bodyPr>
              <a:lstStyle/>
              <a:p>
                <a:pPr defTabSz="1218728">
                  <a:defRPr/>
                </a:pPr>
                <a:r>
                  <a:rPr lang="en-US" sz="3200" b="1" dirty="0" err="1">
                    <a:solidFill>
                      <a:srgbClr val="FF5050"/>
                    </a:solidFill>
                    <a:latin typeface="Times New Roman" panose="02020603050405020304" pitchFamily="18" charset="0"/>
                    <a:ea typeface="Calibri" panose="020F0502020204030204" pitchFamily="34" charset="0"/>
                  </a:rPr>
                  <a:t>Xác</a:t>
                </a:r>
                <a:r>
                  <a:rPr lang="en-US" sz="3200" b="1" dirty="0">
                    <a:solidFill>
                      <a:srgbClr val="FF5050"/>
                    </a:solidFill>
                    <a:latin typeface="Times New Roman" panose="02020603050405020304" pitchFamily="18" charset="0"/>
                    <a:ea typeface="Calibri" panose="020F0502020204030204" pitchFamily="34" charset="0"/>
                  </a:rPr>
                  <a:t> </a:t>
                </a:r>
                <a:r>
                  <a:rPr lang="en-US" sz="3200" b="1" dirty="0" err="1">
                    <a:solidFill>
                      <a:srgbClr val="FF5050"/>
                    </a:solidFill>
                    <a:latin typeface="Times New Roman" panose="02020603050405020304" pitchFamily="18" charset="0"/>
                    <a:ea typeface="Calibri" panose="020F0502020204030204" pitchFamily="34" charset="0"/>
                  </a:rPr>
                  <a:t>định</a:t>
                </a:r>
                <a:r>
                  <a:rPr lang="en-US" sz="3200" b="1" dirty="0">
                    <a:solidFill>
                      <a:srgbClr val="FF5050"/>
                    </a:solidFill>
                    <a:latin typeface="Times New Roman" panose="02020603050405020304" pitchFamily="18" charset="0"/>
                    <a:ea typeface="Calibri" panose="020F0502020204030204" pitchFamily="34" charset="0"/>
                  </a:rPr>
                  <a:t> </a:t>
                </a:r>
                <a:r>
                  <a:rPr lang="en-US" sz="3200" b="1" dirty="0" err="1">
                    <a:solidFill>
                      <a:srgbClr val="FF5050"/>
                    </a:solidFill>
                    <a:latin typeface="Times New Roman" panose="02020603050405020304" pitchFamily="18" charset="0"/>
                    <a:ea typeface="Calibri" panose="020F0502020204030204" pitchFamily="34" charset="0"/>
                  </a:rPr>
                  <a:t>đầu</a:t>
                </a:r>
                <a:r>
                  <a:rPr lang="en-US" sz="3200" b="1" dirty="0">
                    <a:solidFill>
                      <a:srgbClr val="FF5050"/>
                    </a:solidFill>
                    <a:latin typeface="Times New Roman" panose="02020603050405020304" pitchFamily="18" charset="0"/>
                    <a:ea typeface="Calibri" panose="020F0502020204030204" pitchFamily="34" charset="0"/>
                  </a:rPr>
                  <a:t> </a:t>
                </a:r>
                <a:r>
                  <a:rPr lang="en-US" sz="3200" b="1" dirty="0" err="1">
                    <a:solidFill>
                      <a:srgbClr val="FF5050"/>
                    </a:solidFill>
                    <a:latin typeface="Times New Roman" panose="02020603050405020304" pitchFamily="18" charset="0"/>
                    <a:ea typeface="Calibri" panose="020F0502020204030204" pitchFamily="34" charset="0"/>
                  </a:rPr>
                  <a:t>vào</a:t>
                </a:r>
                <a:r>
                  <a:rPr lang="en-US" sz="3200" b="1" dirty="0">
                    <a:solidFill>
                      <a:srgbClr val="FF5050"/>
                    </a:solidFill>
                    <a:latin typeface="Times New Roman" panose="02020603050405020304" pitchFamily="18" charset="0"/>
                    <a:ea typeface="Calibri" panose="020F0502020204030204" pitchFamily="34" charset="0"/>
                  </a:rPr>
                  <a:t>, </a:t>
                </a:r>
                <a:r>
                  <a:rPr lang="en-US" sz="3200" b="1" dirty="0" err="1">
                    <a:solidFill>
                      <a:srgbClr val="FF5050"/>
                    </a:solidFill>
                    <a:latin typeface="Times New Roman" panose="02020603050405020304" pitchFamily="18" charset="0"/>
                    <a:ea typeface="Calibri" panose="020F0502020204030204" pitchFamily="34" charset="0"/>
                  </a:rPr>
                  <a:t>đầu</a:t>
                </a:r>
                <a:r>
                  <a:rPr lang="en-US" sz="3200" b="1" dirty="0">
                    <a:solidFill>
                      <a:srgbClr val="FF5050"/>
                    </a:solidFill>
                    <a:latin typeface="Times New Roman" panose="02020603050405020304" pitchFamily="18" charset="0"/>
                    <a:ea typeface="Calibri" panose="020F0502020204030204" pitchFamily="34" charset="0"/>
                  </a:rPr>
                  <a:t> ra </a:t>
                </a:r>
                <a:r>
                  <a:rPr lang="en-US" sz="3200" b="1" dirty="0" err="1">
                    <a:solidFill>
                      <a:srgbClr val="FF5050"/>
                    </a:solidFill>
                    <a:latin typeface="Times New Roman" panose="02020603050405020304" pitchFamily="18" charset="0"/>
                    <a:ea typeface="Calibri" panose="020F0502020204030204" pitchFamily="34" charset="0"/>
                  </a:rPr>
                  <a:t>của</a:t>
                </a:r>
                <a:r>
                  <a:rPr lang="en-US" sz="3200" b="1" dirty="0">
                    <a:solidFill>
                      <a:srgbClr val="FF5050"/>
                    </a:solidFill>
                    <a:latin typeface="Times New Roman" panose="02020603050405020304" pitchFamily="18" charset="0"/>
                    <a:ea typeface="Calibri" panose="020F0502020204030204" pitchFamily="34" charset="0"/>
                  </a:rPr>
                  <a:t> </a:t>
                </a:r>
                <a:r>
                  <a:rPr lang="en-US" sz="3200" b="1" dirty="0" err="1">
                    <a:solidFill>
                      <a:srgbClr val="FF5050"/>
                    </a:solidFill>
                    <a:latin typeface="Times New Roman" panose="02020603050405020304" pitchFamily="18" charset="0"/>
                    <a:ea typeface="Calibri" panose="020F0502020204030204" pitchFamily="34" charset="0"/>
                  </a:rPr>
                  <a:t>bài</a:t>
                </a:r>
                <a:r>
                  <a:rPr lang="en-US" sz="3200" b="1" dirty="0">
                    <a:solidFill>
                      <a:srgbClr val="FF5050"/>
                    </a:solidFill>
                    <a:latin typeface="Times New Roman" panose="02020603050405020304" pitchFamily="18" charset="0"/>
                    <a:ea typeface="Calibri" panose="020F0502020204030204" pitchFamily="34" charset="0"/>
                  </a:rPr>
                  <a:t> </a:t>
                </a:r>
                <a:r>
                  <a:rPr lang="en-US" sz="3200" b="1" dirty="0" err="1">
                    <a:solidFill>
                      <a:srgbClr val="FF5050"/>
                    </a:solidFill>
                    <a:latin typeface="Times New Roman" panose="02020603050405020304" pitchFamily="18" charset="0"/>
                    <a:ea typeface="Calibri" panose="020F0502020204030204" pitchFamily="34" charset="0"/>
                  </a:rPr>
                  <a:t>toán</a:t>
                </a:r>
                <a:r>
                  <a:rPr lang="en-US" sz="3200" b="1" dirty="0">
                    <a:solidFill>
                      <a:srgbClr val="FF5050"/>
                    </a:solidFill>
                    <a:latin typeface="Times New Roman" panose="02020603050405020304" pitchFamily="18" charset="0"/>
                    <a:ea typeface="Calibri" panose="020F0502020204030204" pitchFamily="34" charset="0"/>
                  </a:rPr>
                  <a:t>?</a:t>
                </a:r>
                <a:endParaRPr lang="en-US" sz="3200" b="1" dirty="0">
                  <a:solidFill>
                    <a:srgbClr val="FF5050"/>
                  </a:solidFill>
                  <a:latin typeface="Times New Roman"/>
                </a:endParaRPr>
              </a:p>
            </p:txBody>
          </p:sp>
        </p:grpSp>
        <p:grpSp>
          <p:nvGrpSpPr>
            <p:cNvPr id="10" name="组合 7"/>
            <p:cNvGrpSpPr/>
            <p:nvPr/>
          </p:nvGrpSpPr>
          <p:grpSpPr>
            <a:xfrm>
              <a:off x="634152" y="3104802"/>
              <a:ext cx="1844773" cy="1839872"/>
              <a:chOff x="2047522" y="1810432"/>
              <a:chExt cx="2508632" cy="2464418"/>
            </a:xfrm>
            <a:effectLst>
              <a:outerShdw blurRad="139700" dist="63500" dir="2700000" algn="tl" rotWithShape="0">
                <a:prstClr val="black">
                  <a:alpha val="40000"/>
                </a:prstClr>
              </a:outerShdw>
            </a:effectLst>
          </p:grpSpPr>
          <p:sp>
            <p:nvSpPr>
              <p:cNvPr id="11"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1218728">
                  <a:defRPr/>
                </a:pPr>
                <a:endParaRPr lang="zh-CN" altLang="en-US" sz="1999" kern="0" dirty="0">
                  <a:solidFill>
                    <a:srgbClr val="14436A"/>
                  </a:solidFill>
                  <a:latin typeface="Arial"/>
                  <a:ea typeface="微软雅黑" panose="020B0503020204020204" pitchFamily="34" charset="-122"/>
                  <a:cs typeface="+mn-ea"/>
                  <a:sym typeface="+mn-lt"/>
                </a:endParaRPr>
              </a:p>
            </p:txBody>
          </p:sp>
          <p:sp>
            <p:nvSpPr>
              <p:cNvPr id="12" name="圆角矩形 9"/>
              <p:cNvSpPr/>
              <p:nvPr/>
            </p:nvSpPr>
            <p:spPr>
              <a:xfrm rot="2700000">
                <a:off x="2047522" y="1981592"/>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srgbClr val="14436A"/>
                    </a:solidFill>
                    <a:latin typeface="Arial"/>
                    <a:ea typeface="微软雅黑" panose="020B0503020204020204" pitchFamily="34" charset="-122"/>
                    <a:cs typeface="+mn-ea"/>
                    <a:sym typeface="+mn-lt"/>
                  </a:rPr>
                  <a:t> </a:t>
                </a:r>
                <a:endParaRPr lang="zh-CN" altLang="en-US" sz="1999" kern="0" dirty="0">
                  <a:solidFill>
                    <a:srgbClr val="14436A"/>
                  </a:solidFill>
                  <a:latin typeface="Arial"/>
                  <a:ea typeface="微软雅黑" panose="020B0503020204020204" pitchFamily="34" charset="-122"/>
                  <a:cs typeface="+mn-ea"/>
                  <a:sym typeface="+mn-lt"/>
                </a:endParaRPr>
              </a:p>
            </p:txBody>
          </p:sp>
        </p:grpSp>
        <p:pic>
          <p:nvPicPr>
            <p:cNvPr id="13" name="Picture 10" descr="Trẻ Em, Mầm Non, Đọc Sách, Học Tập, Cô Bé, Tải hình PNG 342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152" y="3413597"/>
              <a:ext cx="1530273" cy="153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descr="Hình ảnh dấu chấm hỏi đẹp, ấn tượng và độc đáo nhất"/>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1911" y="28053"/>
            <a:ext cx="1160919" cy="773351"/>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Rounded Corners 3">
            <a:extLst>
              <a:ext uri="{FF2B5EF4-FFF2-40B4-BE49-F238E27FC236}">
                <a16:creationId xmlns:a16="http://schemas.microsoft.com/office/drawing/2014/main" id="{AE0F01FD-6177-4EA2-894E-0779129F4265}"/>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50" name="Rectangle: Rounded Corners 154">
            <a:extLst>
              <a:ext uri="{FF2B5EF4-FFF2-40B4-BE49-F238E27FC236}">
                <a16:creationId xmlns:a16="http://schemas.microsoft.com/office/drawing/2014/main" id="{26EDEE43-ADA3-497F-AC7E-3401EE499B60}"/>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51" name="Rectangle: Rounded Corners 155">
            <a:extLst>
              <a:ext uri="{FF2B5EF4-FFF2-40B4-BE49-F238E27FC236}">
                <a16:creationId xmlns:a16="http://schemas.microsoft.com/office/drawing/2014/main" id="{4750C2F1-7B90-44DB-A1CF-A986ABB9CA68}"/>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52" name="Rectangle: Rounded Corners 156">
            <a:extLst>
              <a:ext uri="{FF2B5EF4-FFF2-40B4-BE49-F238E27FC236}">
                <a16:creationId xmlns:a16="http://schemas.microsoft.com/office/drawing/2014/main" id="{3D1D90DF-DFCF-4910-AEAB-9CD7134DA0A4}"/>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53" name="Rectangle: Rounded Corners 157">
            <a:extLst>
              <a:ext uri="{FF2B5EF4-FFF2-40B4-BE49-F238E27FC236}">
                <a16:creationId xmlns:a16="http://schemas.microsoft.com/office/drawing/2014/main" id="{960AE5C9-64C5-4545-8FDB-27CC9DA317BD}"/>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54" name="Rectangle: Rounded Corners 158">
            <a:extLst>
              <a:ext uri="{FF2B5EF4-FFF2-40B4-BE49-F238E27FC236}">
                <a16:creationId xmlns:a16="http://schemas.microsoft.com/office/drawing/2014/main" id="{607B5C7C-4FB6-4DF4-B628-119C48D3A9DE}"/>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55" name="Rectangle: Rounded Corners 159">
            <a:extLst>
              <a:ext uri="{FF2B5EF4-FFF2-40B4-BE49-F238E27FC236}">
                <a16:creationId xmlns:a16="http://schemas.microsoft.com/office/drawing/2014/main" id="{B01BEFEE-883E-4152-BF64-6A9426187B1A}"/>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56" name="Rectangle: Rounded Corners 160">
            <a:extLst>
              <a:ext uri="{FF2B5EF4-FFF2-40B4-BE49-F238E27FC236}">
                <a16:creationId xmlns:a16="http://schemas.microsoft.com/office/drawing/2014/main" id="{462C4740-E369-4174-BEE2-7D5FC97C1149}"/>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57" name="Rectangle: Rounded Corners 161">
            <a:extLst>
              <a:ext uri="{FF2B5EF4-FFF2-40B4-BE49-F238E27FC236}">
                <a16:creationId xmlns:a16="http://schemas.microsoft.com/office/drawing/2014/main" id="{5B2D7AC5-F174-4B53-B6DF-F29222E7E3FD}"/>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58" name="Rectangle: Rounded Corners 162">
            <a:extLst>
              <a:ext uri="{FF2B5EF4-FFF2-40B4-BE49-F238E27FC236}">
                <a16:creationId xmlns:a16="http://schemas.microsoft.com/office/drawing/2014/main" id="{DDA96F19-EF74-46AA-841C-8AC5AACEFA50}"/>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59" name="Rectangle: Rounded Corners 163">
            <a:extLst>
              <a:ext uri="{FF2B5EF4-FFF2-40B4-BE49-F238E27FC236}">
                <a16:creationId xmlns:a16="http://schemas.microsoft.com/office/drawing/2014/main" id="{7ABEC5DD-1590-4DEA-8AD2-C096955E6266}"/>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60" name="Rectangle: Rounded Corners 164">
            <a:extLst>
              <a:ext uri="{FF2B5EF4-FFF2-40B4-BE49-F238E27FC236}">
                <a16:creationId xmlns:a16="http://schemas.microsoft.com/office/drawing/2014/main" id="{CE0930BA-B199-4C6B-BDEB-FFDDD9BF347D}"/>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61" name="Rectangle: Rounded Corners 165">
            <a:extLst>
              <a:ext uri="{FF2B5EF4-FFF2-40B4-BE49-F238E27FC236}">
                <a16:creationId xmlns:a16="http://schemas.microsoft.com/office/drawing/2014/main" id="{4B937EEE-BF59-471B-8E9E-7B8075D53C24}"/>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62" name="Rectangle: Rounded Corners 166">
            <a:extLst>
              <a:ext uri="{FF2B5EF4-FFF2-40B4-BE49-F238E27FC236}">
                <a16:creationId xmlns:a16="http://schemas.microsoft.com/office/drawing/2014/main" id="{7E62989F-2DDB-40D6-8C3D-A852D129BF41}"/>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63" name="Rectangle: Rounded Corners 167">
            <a:extLst>
              <a:ext uri="{FF2B5EF4-FFF2-40B4-BE49-F238E27FC236}">
                <a16:creationId xmlns:a16="http://schemas.microsoft.com/office/drawing/2014/main" id="{3F3E15AC-EDD0-41FD-97F3-40BBC488D0D6}"/>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64" name="Rectangle: Rounded Corners 168">
            <a:extLst>
              <a:ext uri="{FF2B5EF4-FFF2-40B4-BE49-F238E27FC236}">
                <a16:creationId xmlns:a16="http://schemas.microsoft.com/office/drawing/2014/main" id="{C8BE043C-11F6-4B48-A8CC-C801A22FA52C}"/>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65" name="Rectangle: Rounded Corners 169">
            <a:extLst>
              <a:ext uri="{FF2B5EF4-FFF2-40B4-BE49-F238E27FC236}">
                <a16:creationId xmlns:a16="http://schemas.microsoft.com/office/drawing/2014/main" id="{603D98D4-508B-4FB9-BA03-258C59ADC6CE}"/>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66" name="Rectangle: Rounded Corners 170">
            <a:extLst>
              <a:ext uri="{FF2B5EF4-FFF2-40B4-BE49-F238E27FC236}">
                <a16:creationId xmlns:a16="http://schemas.microsoft.com/office/drawing/2014/main" id="{48F129E3-16A9-46FE-9DEC-0202F5CEA65B}"/>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67" name="Rectangle: Rounded Corners 171">
            <a:extLst>
              <a:ext uri="{FF2B5EF4-FFF2-40B4-BE49-F238E27FC236}">
                <a16:creationId xmlns:a16="http://schemas.microsoft.com/office/drawing/2014/main" id="{D8D53F54-9039-4D7B-8D26-CC66AEC369A0}"/>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68" name="Rectangle: Rounded Corners 172">
            <a:extLst>
              <a:ext uri="{FF2B5EF4-FFF2-40B4-BE49-F238E27FC236}">
                <a16:creationId xmlns:a16="http://schemas.microsoft.com/office/drawing/2014/main" id="{48B4C870-A4F1-4926-B1C6-F3DAF2B6792E}"/>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69" name="Rectangle: Rounded Corners 173">
            <a:extLst>
              <a:ext uri="{FF2B5EF4-FFF2-40B4-BE49-F238E27FC236}">
                <a16:creationId xmlns:a16="http://schemas.microsoft.com/office/drawing/2014/main" id="{7FA84919-C2C7-4EE3-9029-7B29FC6E1D4E}"/>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70" name="Rectangle: Rounded Corners 174">
            <a:extLst>
              <a:ext uri="{FF2B5EF4-FFF2-40B4-BE49-F238E27FC236}">
                <a16:creationId xmlns:a16="http://schemas.microsoft.com/office/drawing/2014/main" id="{185DC070-5DEC-4ADA-A133-D6102E46DB49}"/>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71" name="Rectangle: Rounded Corners 175">
            <a:extLst>
              <a:ext uri="{FF2B5EF4-FFF2-40B4-BE49-F238E27FC236}">
                <a16:creationId xmlns:a16="http://schemas.microsoft.com/office/drawing/2014/main" id="{9A9BD336-5AB4-442F-9CCF-299A48AF8D78}"/>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72" name="Rectangle: Rounded Corners 176">
            <a:extLst>
              <a:ext uri="{FF2B5EF4-FFF2-40B4-BE49-F238E27FC236}">
                <a16:creationId xmlns:a16="http://schemas.microsoft.com/office/drawing/2014/main" id="{AF9D6C9C-453C-4221-82D3-F846E8FDD01E}"/>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73" name="Rectangle: Rounded Corners 177">
            <a:extLst>
              <a:ext uri="{FF2B5EF4-FFF2-40B4-BE49-F238E27FC236}">
                <a16:creationId xmlns:a16="http://schemas.microsoft.com/office/drawing/2014/main" id="{A02B7D8A-08EB-4B93-9D9B-90B40AAA6861}"/>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74" name="Rectangle: Rounded Corners 178">
            <a:extLst>
              <a:ext uri="{FF2B5EF4-FFF2-40B4-BE49-F238E27FC236}">
                <a16:creationId xmlns:a16="http://schemas.microsoft.com/office/drawing/2014/main" id="{946CE792-368E-48E3-9AA9-1ED4EA22F57E}"/>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75" name="Rectangle: Rounded Corners 179">
            <a:extLst>
              <a:ext uri="{FF2B5EF4-FFF2-40B4-BE49-F238E27FC236}">
                <a16:creationId xmlns:a16="http://schemas.microsoft.com/office/drawing/2014/main" id="{BB4EC8A7-DBA1-4C1C-9C16-E8AE361BC09E}"/>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76" name="Rectangle: Rounded Corners 180">
            <a:extLst>
              <a:ext uri="{FF2B5EF4-FFF2-40B4-BE49-F238E27FC236}">
                <a16:creationId xmlns:a16="http://schemas.microsoft.com/office/drawing/2014/main" id="{09775775-AA55-413A-BD06-9C2AFDC4DEBA}"/>
              </a:ext>
            </a:extLst>
          </p:cNvPr>
          <p:cNvSpPr/>
          <p:nvPr/>
        </p:nvSpPr>
        <p:spPr>
          <a:xfrm>
            <a:off x="7140160" y="57214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77" name="Rectangle: Rounded Corners 181">
            <a:extLst>
              <a:ext uri="{FF2B5EF4-FFF2-40B4-BE49-F238E27FC236}">
                <a16:creationId xmlns:a16="http://schemas.microsoft.com/office/drawing/2014/main" id="{605C7448-8A2A-4CC1-9745-49EEE497D78E}"/>
              </a:ext>
            </a:extLst>
          </p:cNvPr>
          <p:cNvSpPr/>
          <p:nvPr/>
        </p:nvSpPr>
        <p:spPr>
          <a:xfrm>
            <a:off x="7140160" y="572140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78" name="Rectangle: Rounded Corners 182">
            <a:extLst>
              <a:ext uri="{FF2B5EF4-FFF2-40B4-BE49-F238E27FC236}">
                <a16:creationId xmlns:a16="http://schemas.microsoft.com/office/drawing/2014/main" id="{0838A349-C6A8-4621-85C9-05EBE564FD04}"/>
              </a:ext>
            </a:extLst>
          </p:cNvPr>
          <p:cNvSpPr/>
          <p:nvPr/>
        </p:nvSpPr>
        <p:spPr>
          <a:xfrm>
            <a:off x="7140160" y="572140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79" name="Rectangle: Rounded Corners 183">
            <a:extLst>
              <a:ext uri="{FF2B5EF4-FFF2-40B4-BE49-F238E27FC236}">
                <a16:creationId xmlns:a16="http://schemas.microsoft.com/office/drawing/2014/main" id="{EB31776F-5224-435F-80F8-67E09B6916B6}"/>
              </a:ext>
            </a:extLst>
          </p:cNvPr>
          <p:cNvSpPr/>
          <p:nvPr/>
        </p:nvSpPr>
        <p:spPr>
          <a:xfrm>
            <a:off x="7140160" y="572140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80" name="Rectangle: Rounded Corners 184">
            <a:extLst>
              <a:ext uri="{FF2B5EF4-FFF2-40B4-BE49-F238E27FC236}">
                <a16:creationId xmlns:a16="http://schemas.microsoft.com/office/drawing/2014/main" id="{471F65B4-04B4-4B13-941C-1EA9D451D4BF}"/>
              </a:ext>
            </a:extLst>
          </p:cNvPr>
          <p:cNvSpPr/>
          <p:nvPr/>
        </p:nvSpPr>
        <p:spPr>
          <a:xfrm>
            <a:off x="7140160" y="572140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81" name="Rectangle: Rounded Corners 186">
            <a:extLst>
              <a:ext uri="{FF2B5EF4-FFF2-40B4-BE49-F238E27FC236}">
                <a16:creationId xmlns:a16="http://schemas.microsoft.com/office/drawing/2014/main" id="{28B97138-6B85-4260-8693-5B234757BA07}"/>
              </a:ext>
            </a:extLst>
          </p:cNvPr>
          <p:cNvSpPr/>
          <p:nvPr/>
        </p:nvSpPr>
        <p:spPr>
          <a:xfrm>
            <a:off x="7140160" y="572140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
        <p:nvSpPr>
          <p:cNvPr id="86" name="Rectangle 85">
            <a:extLst>
              <a:ext uri="{FF2B5EF4-FFF2-40B4-BE49-F238E27FC236}">
                <a16:creationId xmlns:a16="http://schemas.microsoft.com/office/drawing/2014/main" id="{AF287257-F168-4896-883E-17641ADC10CA}"/>
              </a:ext>
            </a:extLst>
          </p:cNvPr>
          <p:cNvSpPr/>
          <p:nvPr/>
        </p:nvSpPr>
        <p:spPr>
          <a:xfrm>
            <a:off x="4556274" y="-64177"/>
            <a:ext cx="3790949" cy="619125"/>
          </a:xfrm>
          <a:prstGeom prst="rect">
            <a:avLst/>
          </a:prstGeom>
          <a:solidFill>
            <a:schemeClr val="accent4">
              <a:lumMod val="40000"/>
              <a:lumOff val="60000"/>
            </a:schemeClr>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KHỞI ĐỘNG</a:t>
            </a:r>
          </a:p>
        </p:txBody>
      </p:sp>
      <p:sp>
        <p:nvSpPr>
          <p:cNvPr id="4" name="Rectangle: Rounded Corners 3">
            <a:extLst>
              <a:ext uri="{FF2B5EF4-FFF2-40B4-BE49-F238E27FC236}">
                <a16:creationId xmlns:a16="http://schemas.microsoft.com/office/drawing/2014/main" id="{0ECB13DC-7621-496A-BA9E-CFC5621465ED}"/>
              </a:ext>
            </a:extLst>
          </p:cNvPr>
          <p:cNvSpPr/>
          <p:nvPr/>
        </p:nvSpPr>
        <p:spPr>
          <a:xfrm>
            <a:off x="4230643" y="423859"/>
            <a:ext cx="7779595" cy="5564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	</a:t>
            </a:r>
            <a:r>
              <a:rPr lang="vi-VN"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Ba bạn An, Minh, Khoa đã làm những t</a:t>
            </a:r>
            <a:r>
              <a:rPr lang="en-US"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ấ</a:t>
            </a:r>
            <a:r>
              <a:rPr lang="vi-VN"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m thiệp chúc mừng đ</a:t>
            </a:r>
            <a:r>
              <a:rPr lang="en-US"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ể</a:t>
            </a:r>
            <a:r>
              <a:rPr lang="vi-VN"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 bán lấy ti</a:t>
            </a:r>
            <a:r>
              <a:rPr lang="en-US"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ề</a:t>
            </a:r>
            <a:r>
              <a:rPr lang="vi-VN"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n mua sách tặng các bạn học sinh vùng khó khăn. Gọi s</a:t>
            </a:r>
            <a:r>
              <a:rPr lang="en-US"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ố</a:t>
            </a:r>
            <a:r>
              <a:rPr lang="vi-VN"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 tiền bán được là a, số tiền mua vật liệu là b, cần tính toán số tiền lãi thu được hoặc số tiền bị lỗ. Em hãy mô tả thuật toán giải quyết yêu cầu trên b</a:t>
            </a:r>
            <a:r>
              <a:rPr lang="en-US"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ằ</a:t>
            </a:r>
            <a:r>
              <a:rPr lang="vi-VN"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ng sơ đồ khối v</a:t>
            </a:r>
            <a:r>
              <a:rPr lang="en-US"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à </a:t>
            </a:r>
            <a:r>
              <a:rPr lang="vi-VN"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chương trinh </a:t>
            </a:r>
            <a:r>
              <a:rPr lang="en-US" sz="3200" b="1"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Scratch.</a:t>
            </a:r>
            <a:endParaRPr lang="en-US" sz="3200" b="1" dirty="0">
              <a:solidFill>
                <a:srgbClr val="3333FF"/>
              </a:solidFill>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170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99"/>
                                          </p:stCondLst>
                                        </p:cTn>
                                        <p:tgtEl>
                                          <p:spTgt spid="50"/>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999"/>
                                          </p:stCondLst>
                                        </p:cTn>
                                        <p:tgtEl>
                                          <p:spTgt spid="51"/>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999"/>
                                          </p:stCondLst>
                                        </p:cTn>
                                        <p:tgtEl>
                                          <p:spTgt spid="52"/>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999"/>
                                          </p:stCondLst>
                                        </p:cTn>
                                        <p:tgtEl>
                                          <p:spTgt spid="53"/>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999"/>
                                          </p:stCondLst>
                                        </p:cTn>
                                        <p:tgtEl>
                                          <p:spTgt spid="54"/>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0"/>
                                  </p:stCondLst>
                                  <p:childTnLst>
                                    <p:set>
                                      <p:cBhvr>
                                        <p:cTn id="26" dur="1" fill="hold">
                                          <p:stCondLst>
                                            <p:cond delay="999"/>
                                          </p:stCondLst>
                                        </p:cTn>
                                        <p:tgtEl>
                                          <p:spTgt spid="55"/>
                                        </p:tgtEl>
                                        <p:attrNameLst>
                                          <p:attrName>style.visibility</p:attrName>
                                        </p:attrNameLst>
                                      </p:cBhvr>
                                      <p:to>
                                        <p:strVal val="visible"/>
                                      </p:to>
                                    </p:set>
                                  </p:childTnLst>
                                </p:cTn>
                              </p:par>
                            </p:childTnLst>
                          </p:cTn>
                        </p:par>
                        <p:par>
                          <p:cTn id="27" fill="hold">
                            <p:stCondLst>
                              <p:cond delay="6000"/>
                            </p:stCondLst>
                            <p:childTnLst>
                              <p:par>
                                <p:cTn id="28" presetID="1" presetClass="entr" presetSubtype="0" fill="hold" grpId="0" nodeType="afterEffect">
                                  <p:stCondLst>
                                    <p:cond delay="0"/>
                                  </p:stCondLst>
                                  <p:childTnLst>
                                    <p:set>
                                      <p:cBhvr>
                                        <p:cTn id="29" dur="1" fill="hold">
                                          <p:stCondLst>
                                            <p:cond delay="999"/>
                                          </p:stCondLst>
                                        </p:cTn>
                                        <p:tgtEl>
                                          <p:spTgt spid="56"/>
                                        </p:tgtEl>
                                        <p:attrNameLst>
                                          <p:attrName>style.visibility</p:attrName>
                                        </p:attrNameLst>
                                      </p:cBhvr>
                                      <p:to>
                                        <p:strVal val="visible"/>
                                      </p:to>
                                    </p:set>
                                  </p:childTnLst>
                                </p:cTn>
                              </p:par>
                            </p:childTnLst>
                          </p:cTn>
                        </p:par>
                        <p:par>
                          <p:cTn id="30" fill="hold">
                            <p:stCondLst>
                              <p:cond delay="7000"/>
                            </p:stCondLst>
                            <p:childTnLst>
                              <p:par>
                                <p:cTn id="31" presetID="1" presetClass="entr" presetSubtype="0" fill="hold" grpId="0" nodeType="afterEffect">
                                  <p:stCondLst>
                                    <p:cond delay="0"/>
                                  </p:stCondLst>
                                  <p:childTnLst>
                                    <p:set>
                                      <p:cBhvr>
                                        <p:cTn id="32" dur="1" fill="hold">
                                          <p:stCondLst>
                                            <p:cond delay="999"/>
                                          </p:stCondLst>
                                        </p:cTn>
                                        <p:tgtEl>
                                          <p:spTgt spid="57"/>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grpId="0" nodeType="afterEffect">
                                  <p:stCondLst>
                                    <p:cond delay="0"/>
                                  </p:stCondLst>
                                  <p:childTnLst>
                                    <p:set>
                                      <p:cBhvr>
                                        <p:cTn id="35" dur="1" fill="hold">
                                          <p:stCondLst>
                                            <p:cond delay="999"/>
                                          </p:stCondLst>
                                        </p:cTn>
                                        <p:tgtEl>
                                          <p:spTgt spid="58"/>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grpId="0" nodeType="afterEffect">
                                  <p:stCondLst>
                                    <p:cond delay="0"/>
                                  </p:stCondLst>
                                  <p:childTnLst>
                                    <p:set>
                                      <p:cBhvr>
                                        <p:cTn id="38" dur="1" fill="hold">
                                          <p:stCondLst>
                                            <p:cond delay="999"/>
                                          </p:stCondLst>
                                        </p:cTn>
                                        <p:tgtEl>
                                          <p:spTgt spid="59"/>
                                        </p:tgtEl>
                                        <p:attrNameLst>
                                          <p:attrName>style.visibility</p:attrName>
                                        </p:attrNameLst>
                                      </p:cBhvr>
                                      <p:to>
                                        <p:strVal val="visible"/>
                                      </p:to>
                                    </p:set>
                                  </p:childTnLst>
                                </p:cTn>
                              </p:par>
                            </p:childTnLst>
                          </p:cTn>
                        </p:par>
                        <p:par>
                          <p:cTn id="39" fill="hold">
                            <p:stCondLst>
                              <p:cond delay="10000"/>
                            </p:stCondLst>
                            <p:childTnLst>
                              <p:par>
                                <p:cTn id="40" presetID="1" presetClass="entr" presetSubtype="0" fill="hold" grpId="0" nodeType="afterEffect">
                                  <p:stCondLst>
                                    <p:cond delay="0"/>
                                  </p:stCondLst>
                                  <p:childTnLst>
                                    <p:set>
                                      <p:cBhvr>
                                        <p:cTn id="41" dur="1" fill="hold">
                                          <p:stCondLst>
                                            <p:cond delay="999"/>
                                          </p:stCondLst>
                                        </p:cTn>
                                        <p:tgtEl>
                                          <p:spTgt spid="60"/>
                                        </p:tgtEl>
                                        <p:attrNameLst>
                                          <p:attrName>style.visibility</p:attrName>
                                        </p:attrNameLst>
                                      </p:cBhvr>
                                      <p:to>
                                        <p:strVal val="visible"/>
                                      </p:to>
                                    </p:set>
                                  </p:childTnLst>
                                </p:cTn>
                              </p:par>
                            </p:childTnLst>
                          </p:cTn>
                        </p:par>
                        <p:par>
                          <p:cTn id="42" fill="hold">
                            <p:stCondLst>
                              <p:cond delay="11000"/>
                            </p:stCondLst>
                            <p:childTnLst>
                              <p:par>
                                <p:cTn id="43" presetID="1" presetClass="entr" presetSubtype="0" fill="hold" grpId="0" nodeType="afterEffect">
                                  <p:stCondLst>
                                    <p:cond delay="0"/>
                                  </p:stCondLst>
                                  <p:childTnLst>
                                    <p:set>
                                      <p:cBhvr>
                                        <p:cTn id="44" dur="1" fill="hold">
                                          <p:stCondLst>
                                            <p:cond delay="999"/>
                                          </p:stCondLst>
                                        </p:cTn>
                                        <p:tgtEl>
                                          <p:spTgt spid="61"/>
                                        </p:tgtEl>
                                        <p:attrNameLst>
                                          <p:attrName>style.visibility</p:attrName>
                                        </p:attrNameLst>
                                      </p:cBhvr>
                                      <p:to>
                                        <p:strVal val="visible"/>
                                      </p:to>
                                    </p:set>
                                  </p:childTnLst>
                                </p:cTn>
                              </p:par>
                            </p:childTnLst>
                          </p:cTn>
                        </p:par>
                        <p:par>
                          <p:cTn id="45" fill="hold">
                            <p:stCondLst>
                              <p:cond delay="12000"/>
                            </p:stCondLst>
                            <p:childTnLst>
                              <p:par>
                                <p:cTn id="46" presetID="1" presetClass="entr" presetSubtype="0" fill="hold" grpId="0" nodeType="afterEffect">
                                  <p:stCondLst>
                                    <p:cond delay="0"/>
                                  </p:stCondLst>
                                  <p:childTnLst>
                                    <p:set>
                                      <p:cBhvr>
                                        <p:cTn id="47" dur="1" fill="hold">
                                          <p:stCondLst>
                                            <p:cond delay="999"/>
                                          </p:stCondLst>
                                        </p:cTn>
                                        <p:tgtEl>
                                          <p:spTgt spid="62"/>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0"/>
                                  </p:stCondLst>
                                  <p:childTnLst>
                                    <p:set>
                                      <p:cBhvr>
                                        <p:cTn id="50" dur="1" fill="hold">
                                          <p:stCondLst>
                                            <p:cond delay="999"/>
                                          </p:stCondLst>
                                        </p:cTn>
                                        <p:tgtEl>
                                          <p:spTgt spid="63"/>
                                        </p:tgtEl>
                                        <p:attrNameLst>
                                          <p:attrName>style.visibility</p:attrName>
                                        </p:attrNameLst>
                                      </p:cBhvr>
                                      <p:to>
                                        <p:strVal val="visible"/>
                                      </p:to>
                                    </p:set>
                                  </p:childTnLst>
                                </p:cTn>
                              </p:par>
                            </p:childTnLst>
                          </p:cTn>
                        </p:par>
                        <p:par>
                          <p:cTn id="51" fill="hold">
                            <p:stCondLst>
                              <p:cond delay="14000"/>
                            </p:stCondLst>
                            <p:childTnLst>
                              <p:par>
                                <p:cTn id="52" presetID="1" presetClass="entr" presetSubtype="0" fill="hold" grpId="0" nodeType="afterEffect">
                                  <p:stCondLst>
                                    <p:cond delay="0"/>
                                  </p:stCondLst>
                                  <p:childTnLst>
                                    <p:set>
                                      <p:cBhvr>
                                        <p:cTn id="53" dur="1" fill="hold">
                                          <p:stCondLst>
                                            <p:cond delay="999"/>
                                          </p:stCondLst>
                                        </p:cTn>
                                        <p:tgtEl>
                                          <p:spTgt spid="64"/>
                                        </p:tgtEl>
                                        <p:attrNameLst>
                                          <p:attrName>style.visibility</p:attrName>
                                        </p:attrNameLst>
                                      </p:cBhvr>
                                      <p:to>
                                        <p:strVal val="visible"/>
                                      </p:to>
                                    </p:set>
                                  </p:childTnLst>
                                </p:cTn>
                              </p:par>
                            </p:childTnLst>
                          </p:cTn>
                        </p:par>
                        <p:par>
                          <p:cTn id="54" fill="hold">
                            <p:stCondLst>
                              <p:cond delay="15000"/>
                            </p:stCondLst>
                            <p:childTnLst>
                              <p:par>
                                <p:cTn id="55" presetID="1" presetClass="entr" presetSubtype="0" fill="hold" grpId="0" nodeType="afterEffect">
                                  <p:stCondLst>
                                    <p:cond delay="0"/>
                                  </p:stCondLst>
                                  <p:childTnLst>
                                    <p:set>
                                      <p:cBhvr>
                                        <p:cTn id="56" dur="1" fill="hold">
                                          <p:stCondLst>
                                            <p:cond delay="999"/>
                                          </p:stCondLst>
                                        </p:cTn>
                                        <p:tgtEl>
                                          <p:spTgt spid="65"/>
                                        </p:tgtEl>
                                        <p:attrNameLst>
                                          <p:attrName>style.visibility</p:attrName>
                                        </p:attrNameLst>
                                      </p:cBhvr>
                                      <p:to>
                                        <p:strVal val="visible"/>
                                      </p:to>
                                    </p:set>
                                  </p:childTnLst>
                                </p:cTn>
                              </p:par>
                            </p:childTnLst>
                          </p:cTn>
                        </p:par>
                        <p:par>
                          <p:cTn id="57" fill="hold">
                            <p:stCondLst>
                              <p:cond delay="16000"/>
                            </p:stCondLst>
                            <p:childTnLst>
                              <p:par>
                                <p:cTn id="58" presetID="1" presetClass="entr" presetSubtype="0" fill="hold" grpId="0" nodeType="afterEffect">
                                  <p:stCondLst>
                                    <p:cond delay="0"/>
                                  </p:stCondLst>
                                  <p:childTnLst>
                                    <p:set>
                                      <p:cBhvr>
                                        <p:cTn id="59" dur="1" fill="hold">
                                          <p:stCondLst>
                                            <p:cond delay="999"/>
                                          </p:stCondLst>
                                        </p:cTn>
                                        <p:tgtEl>
                                          <p:spTgt spid="66"/>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0"/>
                                  </p:stCondLst>
                                  <p:childTnLst>
                                    <p:set>
                                      <p:cBhvr>
                                        <p:cTn id="62" dur="1" fill="hold">
                                          <p:stCondLst>
                                            <p:cond delay="999"/>
                                          </p:stCondLst>
                                        </p:cTn>
                                        <p:tgtEl>
                                          <p:spTgt spid="67"/>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0"/>
                                  </p:stCondLst>
                                  <p:childTnLst>
                                    <p:set>
                                      <p:cBhvr>
                                        <p:cTn id="65" dur="1" fill="hold">
                                          <p:stCondLst>
                                            <p:cond delay="999"/>
                                          </p:stCondLst>
                                        </p:cTn>
                                        <p:tgtEl>
                                          <p:spTgt spid="68"/>
                                        </p:tgtEl>
                                        <p:attrNameLst>
                                          <p:attrName>style.visibility</p:attrName>
                                        </p:attrNameLst>
                                      </p:cBhvr>
                                      <p:to>
                                        <p:strVal val="visible"/>
                                      </p:to>
                                    </p:set>
                                  </p:childTnLst>
                                </p:cTn>
                              </p:par>
                            </p:childTnLst>
                          </p:cTn>
                        </p:par>
                        <p:par>
                          <p:cTn id="66" fill="hold">
                            <p:stCondLst>
                              <p:cond delay="19000"/>
                            </p:stCondLst>
                            <p:childTnLst>
                              <p:par>
                                <p:cTn id="67" presetID="1" presetClass="entr" presetSubtype="0" fill="hold" grpId="0" nodeType="afterEffect">
                                  <p:stCondLst>
                                    <p:cond delay="0"/>
                                  </p:stCondLst>
                                  <p:childTnLst>
                                    <p:set>
                                      <p:cBhvr>
                                        <p:cTn id="68" dur="1" fill="hold">
                                          <p:stCondLst>
                                            <p:cond delay="999"/>
                                          </p:stCondLst>
                                        </p:cTn>
                                        <p:tgtEl>
                                          <p:spTgt spid="69"/>
                                        </p:tgtEl>
                                        <p:attrNameLst>
                                          <p:attrName>style.visibility</p:attrName>
                                        </p:attrNameLst>
                                      </p:cBhvr>
                                      <p:to>
                                        <p:strVal val="visible"/>
                                      </p:to>
                                    </p:set>
                                  </p:childTnLst>
                                </p:cTn>
                              </p:par>
                            </p:childTnLst>
                          </p:cTn>
                        </p:par>
                        <p:par>
                          <p:cTn id="69" fill="hold">
                            <p:stCondLst>
                              <p:cond delay="20000"/>
                            </p:stCondLst>
                            <p:childTnLst>
                              <p:par>
                                <p:cTn id="70" presetID="1" presetClass="entr" presetSubtype="0" fill="hold" grpId="0" nodeType="afterEffect">
                                  <p:stCondLst>
                                    <p:cond delay="0"/>
                                  </p:stCondLst>
                                  <p:childTnLst>
                                    <p:set>
                                      <p:cBhvr>
                                        <p:cTn id="71" dur="1" fill="hold">
                                          <p:stCondLst>
                                            <p:cond delay="999"/>
                                          </p:stCondLst>
                                        </p:cTn>
                                        <p:tgtEl>
                                          <p:spTgt spid="70"/>
                                        </p:tgtEl>
                                        <p:attrNameLst>
                                          <p:attrName>style.visibility</p:attrName>
                                        </p:attrNameLst>
                                      </p:cBhvr>
                                      <p:to>
                                        <p:strVal val="visible"/>
                                      </p:to>
                                    </p:set>
                                  </p:childTnLst>
                                </p:cTn>
                              </p:par>
                            </p:childTnLst>
                          </p:cTn>
                        </p:par>
                        <p:par>
                          <p:cTn id="72" fill="hold">
                            <p:stCondLst>
                              <p:cond delay="21000"/>
                            </p:stCondLst>
                            <p:childTnLst>
                              <p:par>
                                <p:cTn id="73" presetID="1" presetClass="entr" presetSubtype="0" fill="hold" grpId="0" nodeType="afterEffect">
                                  <p:stCondLst>
                                    <p:cond delay="0"/>
                                  </p:stCondLst>
                                  <p:childTnLst>
                                    <p:set>
                                      <p:cBhvr>
                                        <p:cTn id="74" dur="1" fill="hold">
                                          <p:stCondLst>
                                            <p:cond delay="999"/>
                                          </p:stCondLst>
                                        </p:cTn>
                                        <p:tgtEl>
                                          <p:spTgt spid="71"/>
                                        </p:tgtEl>
                                        <p:attrNameLst>
                                          <p:attrName>style.visibility</p:attrName>
                                        </p:attrNameLst>
                                      </p:cBhvr>
                                      <p:to>
                                        <p:strVal val="visible"/>
                                      </p:to>
                                    </p:set>
                                  </p:childTnLst>
                                </p:cTn>
                              </p:par>
                            </p:childTnLst>
                          </p:cTn>
                        </p:par>
                        <p:par>
                          <p:cTn id="75" fill="hold">
                            <p:stCondLst>
                              <p:cond delay="22000"/>
                            </p:stCondLst>
                            <p:childTnLst>
                              <p:par>
                                <p:cTn id="76" presetID="1" presetClass="entr" presetSubtype="0" fill="hold" grpId="0" nodeType="afterEffect">
                                  <p:stCondLst>
                                    <p:cond delay="0"/>
                                  </p:stCondLst>
                                  <p:childTnLst>
                                    <p:set>
                                      <p:cBhvr>
                                        <p:cTn id="77" dur="1" fill="hold">
                                          <p:stCondLst>
                                            <p:cond delay="999"/>
                                          </p:stCondLst>
                                        </p:cTn>
                                        <p:tgtEl>
                                          <p:spTgt spid="72"/>
                                        </p:tgtEl>
                                        <p:attrNameLst>
                                          <p:attrName>style.visibility</p:attrName>
                                        </p:attrNameLst>
                                      </p:cBhvr>
                                      <p:to>
                                        <p:strVal val="visible"/>
                                      </p:to>
                                    </p:set>
                                  </p:childTnLst>
                                </p:cTn>
                              </p:par>
                            </p:childTnLst>
                          </p:cTn>
                        </p:par>
                        <p:par>
                          <p:cTn id="78" fill="hold">
                            <p:stCondLst>
                              <p:cond delay="23000"/>
                            </p:stCondLst>
                            <p:childTnLst>
                              <p:par>
                                <p:cTn id="79" presetID="1" presetClass="entr" presetSubtype="0" fill="hold" grpId="0" nodeType="afterEffect">
                                  <p:stCondLst>
                                    <p:cond delay="0"/>
                                  </p:stCondLst>
                                  <p:childTnLst>
                                    <p:set>
                                      <p:cBhvr>
                                        <p:cTn id="80" dur="1" fill="hold">
                                          <p:stCondLst>
                                            <p:cond delay="999"/>
                                          </p:stCondLst>
                                        </p:cTn>
                                        <p:tgtEl>
                                          <p:spTgt spid="73"/>
                                        </p:tgtEl>
                                        <p:attrNameLst>
                                          <p:attrName>style.visibility</p:attrName>
                                        </p:attrNameLst>
                                      </p:cBhvr>
                                      <p:to>
                                        <p:strVal val="visible"/>
                                      </p:to>
                                    </p:set>
                                  </p:childTnLst>
                                </p:cTn>
                              </p:par>
                            </p:childTnLst>
                          </p:cTn>
                        </p:par>
                        <p:par>
                          <p:cTn id="81" fill="hold">
                            <p:stCondLst>
                              <p:cond delay="24000"/>
                            </p:stCondLst>
                            <p:childTnLst>
                              <p:par>
                                <p:cTn id="82" presetID="1" presetClass="entr" presetSubtype="0" fill="hold" grpId="0" nodeType="afterEffect">
                                  <p:stCondLst>
                                    <p:cond delay="0"/>
                                  </p:stCondLst>
                                  <p:childTnLst>
                                    <p:set>
                                      <p:cBhvr>
                                        <p:cTn id="83" dur="1" fill="hold">
                                          <p:stCondLst>
                                            <p:cond delay="999"/>
                                          </p:stCondLst>
                                        </p:cTn>
                                        <p:tgtEl>
                                          <p:spTgt spid="74"/>
                                        </p:tgtEl>
                                        <p:attrNameLst>
                                          <p:attrName>style.visibility</p:attrName>
                                        </p:attrNameLst>
                                      </p:cBhvr>
                                      <p:to>
                                        <p:strVal val="visible"/>
                                      </p:to>
                                    </p:set>
                                  </p:childTnLst>
                                </p:cTn>
                              </p:par>
                            </p:childTnLst>
                          </p:cTn>
                        </p:par>
                        <p:par>
                          <p:cTn id="84" fill="hold">
                            <p:stCondLst>
                              <p:cond delay="25000"/>
                            </p:stCondLst>
                            <p:childTnLst>
                              <p:par>
                                <p:cTn id="85" presetID="1" presetClass="entr" presetSubtype="0" fill="hold" grpId="0" nodeType="afterEffect">
                                  <p:stCondLst>
                                    <p:cond delay="0"/>
                                  </p:stCondLst>
                                  <p:childTnLst>
                                    <p:set>
                                      <p:cBhvr>
                                        <p:cTn id="86" dur="1" fill="hold">
                                          <p:stCondLst>
                                            <p:cond delay="999"/>
                                          </p:stCondLst>
                                        </p:cTn>
                                        <p:tgtEl>
                                          <p:spTgt spid="75"/>
                                        </p:tgtEl>
                                        <p:attrNameLst>
                                          <p:attrName>style.visibility</p:attrName>
                                        </p:attrNameLst>
                                      </p:cBhvr>
                                      <p:to>
                                        <p:strVal val="visible"/>
                                      </p:to>
                                    </p:set>
                                  </p:childTnLst>
                                </p:cTn>
                              </p:par>
                            </p:childTnLst>
                          </p:cTn>
                        </p:par>
                        <p:par>
                          <p:cTn id="87" fill="hold">
                            <p:stCondLst>
                              <p:cond delay="26000"/>
                            </p:stCondLst>
                            <p:childTnLst>
                              <p:par>
                                <p:cTn id="88" presetID="1" presetClass="entr" presetSubtype="0" fill="hold" grpId="0" nodeType="afterEffect">
                                  <p:stCondLst>
                                    <p:cond delay="0"/>
                                  </p:stCondLst>
                                  <p:childTnLst>
                                    <p:set>
                                      <p:cBhvr>
                                        <p:cTn id="89" dur="1" fill="hold">
                                          <p:stCondLst>
                                            <p:cond delay="999"/>
                                          </p:stCondLst>
                                        </p:cTn>
                                        <p:tgtEl>
                                          <p:spTgt spid="76"/>
                                        </p:tgtEl>
                                        <p:attrNameLst>
                                          <p:attrName>style.visibility</p:attrName>
                                        </p:attrNameLst>
                                      </p:cBhvr>
                                      <p:to>
                                        <p:strVal val="visible"/>
                                      </p:to>
                                    </p:set>
                                  </p:childTnLst>
                                </p:cTn>
                              </p:par>
                            </p:childTnLst>
                          </p:cTn>
                        </p:par>
                        <p:par>
                          <p:cTn id="90" fill="hold">
                            <p:stCondLst>
                              <p:cond delay="27000"/>
                            </p:stCondLst>
                            <p:childTnLst>
                              <p:par>
                                <p:cTn id="91" presetID="1" presetClass="entr" presetSubtype="0" fill="hold" grpId="0" nodeType="afterEffect">
                                  <p:stCondLst>
                                    <p:cond delay="0"/>
                                  </p:stCondLst>
                                  <p:childTnLst>
                                    <p:set>
                                      <p:cBhvr>
                                        <p:cTn id="92" dur="1" fill="hold">
                                          <p:stCondLst>
                                            <p:cond delay="999"/>
                                          </p:stCondLst>
                                        </p:cTn>
                                        <p:tgtEl>
                                          <p:spTgt spid="77"/>
                                        </p:tgtEl>
                                        <p:attrNameLst>
                                          <p:attrName>style.visibility</p:attrName>
                                        </p:attrNameLst>
                                      </p:cBhvr>
                                      <p:to>
                                        <p:strVal val="visible"/>
                                      </p:to>
                                    </p:set>
                                  </p:childTnLst>
                                </p:cTn>
                              </p:par>
                            </p:childTnLst>
                          </p:cTn>
                        </p:par>
                        <p:par>
                          <p:cTn id="93" fill="hold">
                            <p:stCondLst>
                              <p:cond delay="28000"/>
                            </p:stCondLst>
                            <p:childTnLst>
                              <p:par>
                                <p:cTn id="94" presetID="1" presetClass="entr" presetSubtype="0" fill="hold" grpId="0" nodeType="afterEffect">
                                  <p:stCondLst>
                                    <p:cond delay="0"/>
                                  </p:stCondLst>
                                  <p:childTnLst>
                                    <p:set>
                                      <p:cBhvr>
                                        <p:cTn id="95" dur="1" fill="hold">
                                          <p:stCondLst>
                                            <p:cond delay="999"/>
                                          </p:stCondLst>
                                        </p:cTn>
                                        <p:tgtEl>
                                          <p:spTgt spid="78"/>
                                        </p:tgtEl>
                                        <p:attrNameLst>
                                          <p:attrName>style.visibility</p:attrName>
                                        </p:attrNameLst>
                                      </p:cBhvr>
                                      <p:to>
                                        <p:strVal val="visible"/>
                                      </p:to>
                                    </p:set>
                                  </p:childTnLst>
                                </p:cTn>
                              </p:par>
                            </p:childTnLst>
                          </p:cTn>
                        </p:par>
                        <p:par>
                          <p:cTn id="96" fill="hold">
                            <p:stCondLst>
                              <p:cond delay="29000"/>
                            </p:stCondLst>
                            <p:childTnLst>
                              <p:par>
                                <p:cTn id="97" presetID="1" presetClass="entr" presetSubtype="0" fill="hold" grpId="0" nodeType="afterEffect">
                                  <p:stCondLst>
                                    <p:cond delay="0"/>
                                  </p:stCondLst>
                                  <p:childTnLst>
                                    <p:set>
                                      <p:cBhvr>
                                        <p:cTn id="98" dur="1" fill="hold">
                                          <p:stCondLst>
                                            <p:cond delay="999"/>
                                          </p:stCondLst>
                                        </p:cTn>
                                        <p:tgtEl>
                                          <p:spTgt spid="79"/>
                                        </p:tgtEl>
                                        <p:attrNameLst>
                                          <p:attrName>style.visibility</p:attrName>
                                        </p:attrNameLst>
                                      </p:cBhvr>
                                      <p:to>
                                        <p:strVal val="visible"/>
                                      </p:to>
                                    </p:set>
                                  </p:childTnLst>
                                </p:cTn>
                              </p:par>
                            </p:childTnLst>
                          </p:cTn>
                        </p:par>
                        <p:par>
                          <p:cTn id="99" fill="hold">
                            <p:stCondLst>
                              <p:cond delay="30000"/>
                            </p:stCondLst>
                            <p:childTnLst>
                              <p:par>
                                <p:cTn id="100" presetID="1" presetClass="entr" presetSubtype="0" fill="hold" grpId="0" nodeType="afterEffect">
                                  <p:stCondLst>
                                    <p:cond delay="0"/>
                                  </p:stCondLst>
                                  <p:childTnLst>
                                    <p:set>
                                      <p:cBhvr>
                                        <p:cTn id="101" dur="1" fill="hold">
                                          <p:stCondLst>
                                            <p:cond delay="999"/>
                                          </p:stCondLst>
                                        </p:cTn>
                                        <p:tgtEl>
                                          <p:spTgt spid="80"/>
                                        </p:tgtEl>
                                        <p:attrNameLst>
                                          <p:attrName>style.visibility</p:attrName>
                                        </p:attrNameLst>
                                      </p:cBhvr>
                                      <p:to>
                                        <p:strVal val="visible"/>
                                      </p:to>
                                    </p:set>
                                  </p:childTnLst>
                                </p:cTn>
                              </p:par>
                            </p:childTnLst>
                          </p:cTn>
                        </p:par>
                        <p:par>
                          <p:cTn id="102" fill="hold">
                            <p:stCondLst>
                              <p:cond delay="31000"/>
                            </p:stCondLst>
                            <p:childTnLst>
                              <p:par>
                                <p:cTn id="103" presetID="1" presetClass="entr" presetSubtype="0" fill="hold" grpId="0" nodeType="afterEffect">
                                  <p:stCondLst>
                                    <p:cond delay="0"/>
                                  </p:stCondLst>
                                  <p:childTnLst>
                                    <p:set>
                                      <p:cBhvr>
                                        <p:cTn id="104" dur="1" fill="hold">
                                          <p:stCondLst>
                                            <p:cond delay="999"/>
                                          </p:stCondLst>
                                        </p:cTn>
                                        <p:tgtEl>
                                          <p:spTgt spid="8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3" name="alarm clock.wav"/>
                                        </p:tgtEl>
                                      </p:cMediaNode>
                                    </p:audio>
                                  </p:subTnLst>
                                </p:cTn>
                              </p:par>
                              <p:par>
                                <p:cTn id="105" presetID="10" presetClass="exit" presetSubtype="0" fill="hold" grpId="1" nodeType="withEffect">
                                  <p:stCondLst>
                                    <p:cond delay="0"/>
                                  </p:stCondLst>
                                  <p:childTnLst>
                                    <p:animEffect transition="out" filter="fade">
                                      <p:cBhvr>
                                        <p:cTn id="106" dur="500"/>
                                        <p:tgtEl>
                                          <p:spTgt spid="81"/>
                                        </p:tgtEl>
                                      </p:cBhvr>
                                    </p:animEffect>
                                    <p:set>
                                      <p:cBhvr>
                                        <p:cTn id="107" dur="1" fill="hold">
                                          <p:stCondLst>
                                            <p:cond delay="499"/>
                                          </p:stCondLst>
                                        </p:cTn>
                                        <p:tgtEl>
                                          <p:spTgt spid="81"/>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49"/>
                                        </p:tgtEl>
                                      </p:cBhvr>
                                    </p:animEffect>
                                    <p:set>
                                      <p:cBhvr>
                                        <p:cTn id="110" dur="1" fill="hold">
                                          <p:stCondLst>
                                            <p:cond delay="499"/>
                                          </p:stCondLst>
                                        </p:cTn>
                                        <p:tgtEl>
                                          <p:spTgt spid="49"/>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50"/>
                                        </p:tgtEl>
                                      </p:cBhvr>
                                    </p:animEffect>
                                    <p:set>
                                      <p:cBhvr>
                                        <p:cTn id="113" dur="1" fill="hold">
                                          <p:stCondLst>
                                            <p:cond delay="499"/>
                                          </p:stCondLst>
                                        </p:cTn>
                                        <p:tgtEl>
                                          <p:spTgt spid="5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51"/>
                                        </p:tgtEl>
                                      </p:cBhvr>
                                    </p:animEffect>
                                    <p:set>
                                      <p:cBhvr>
                                        <p:cTn id="116" dur="1" fill="hold">
                                          <p:stCondLst>
                                            <p:cond delay="499"/>
                                          </p:stCondLst>
                                        </p:cTn>
                                        <p:tgtEl>
                                          <p:spTgt spid="5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52"/>
                                        </p:tgtEl>
                                      </p:cBhvr>
                                    </p:animEffect>
                                    <p:set>
                                      <p:cBhvr>
                                        <p:cTn id="119" dur="1" fill="hold">
                                          <p:stCondLst>
                                            <p:cond delay="499"/>
                                          </p:stCondLst>
                                        </p:cTn>
                                        <p:tgtEl>
                                          <p:spTgt spid="5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4"/>
                                        </p:tgtEl>
                                      </p:cBhvr>
                                    </p:animEffect>
                                    <p:set>
                                      <p:cBhvr>
                                        <p:cTn id="125" dur="1" fill="hold">
                                          <p:stCondLst>
                                            <p:cond delay="499"/>
                                          </p:stCondLst>
                                        </p:cTn>
                                        <p:tgtEl>
                                          <p:spTgt spid="5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5"/>
                                        </p:tgtEl>
                                      </p:cBhvr>
                                    </p:animEffect>
                                    <p:set>
                                      <p:cBhvr>
                                        <p:cTn id="128" dur="1" fill="hold">
                                          <p:stCondLst>
                                            <p:cond delay="499"/>
                                          </p:stCondLst>
                                        </p:cTn>
                                        <p:tgtEl>
                                          <p:spTgt spid="5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56"/>
                                        </p:tgtEl>
                                      </p:cBhvr>
                                    </p:animEffect>
                                    <p:set>
                                      <p:cBhvr>
                                        <p:cTn id="131" dur="1" fill="hold">
                                          <p:stCondLst>
                                            <p:cond delay="499"/>
                                          </p:stCondLst>
                                        </p:cTn>
                                        <p:tgtEl>
                                          <p:spTgt spid="56"/>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57"/>
                                        </p:tgtEl>
                                      </p:cBhvr>
                                    </p:animEffect>
                                    <p:set>
                                      <p:cBhvr>
                                        <p:cTn id="134" dur="1" fill="hold">
                                          <p:stCondLst>
                                            <p:cond delay="499"/>
                                          </p:stCondLst>
                                        </p:cTn>
                                        <p:tgtEl>
                                          <p:spTgt spid="57"/>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58"/>
                                        </p:tgtEl>
                                      </p:cBhvr>
                                    </p:animEffect>
                                    <p:set>
                                      <p:cBhvr>
                                        <p:cTn id="137" dur="1" fill="hold">
                                          <p:stCondLst>
                                            <p:cond delay="499"/>
                                          </p:stCondLst>
                                        </p:cTn>
                                        <p:tgtEl>
                                          <p:spTgt spid="58"/>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59"/>
                                        </p:tgtEl>
                                      </p:cBhvr>
                                    </p:animEffect>
                                    <p:set>
                                      <p:cBhvr>
                                        <p:cTn id="140" dur="1" fill="hold">
                                          <p:stCondLst>
                                            <p:cond delay="499"/>
                                          </p:stCondLst>
                                        </p:cTn>
                                        <p:tgtEl>
                                          <p:spTgt spid="5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60"/>
                                        </p:tgtEl>
                                      </p:cBhvr>
                                    </p:animEffect>
                                    <p:set>
                                      <p:cBhvr>
                                        <p:cTn id="143" dur="1" fill="hold">
                                          <p:stCondLst>
                                            <p:cond delay="499"/>
                                          </p:stCondLst>
                                        </p:cTn>
                                        <p:tgtEl>
                                          <p:spTgt spid="60"/>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61"/>
                                        </p:tgtEl>
                                      </p:cBhvr>
                                    </p:animEffect>
                                    <p:set>
                                      <p:cBhvr>
                                        <p:cTn id="146" dur="1" fill="hold">
                                          <p:stCondLst>
                                            <p:cond delay="499"/>
                                          </p:stCondLst>
                                        </p:cTn>
                                        <p:tgtEl>
                                          <p:spTgt spid="61"/>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62"/>
                                        </p:tgtEl>
                                      </p:cBhvr>
                                    </p:animEffect>
                                    <p:set>
                                      <p:cBhvr>
                                        <p:cTn id="149" dur="1" fill="hold">
                                          <p:stCondLst>
                                            <p:cond delay="499"/>
                                          </p:stCondLst>
                                        </p:cTn>
                                        <p:tgtEl>
                                          <p:spTgt spid="62"/>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63"/>
                                        </p:tgtEl>
                                      </p:cBhvr>
                                    </p:animEffect>
                                    <p:set>
                                      <p:cBhvr>
                                        <p:cTn id="152" dur="1" fill="hold">
                                          <p:stCondLst>
                                            <p:cond delay="499"/>
                                          </p:stCondLst>
                                        </p:cTn>
                                        <p:tgtEl>
                                          <p:spTgt spid="63"/>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64"/>
                                        </p:tgtEl>
                                      </p:cBhvr>
                                    </p:animEffect>
                                    <p:set>
                                      <p:cBhvr>
                                        <p:cTn id="155" dur="1" fill="hold">
                                          <p:stCondLst>
                                            <p:cond delay="499"/>
                                          </p:stCondLst>
                                        </p:cTn>
                                        <p:tgtEl>
                                          <p:spTgt spid="6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65"/>
                                        </p:tgtEl>
                                      </p:cBhvr>
                                    </p:animEffect>
                                    <p:set>
                                      <p:cBhvr>
                                        <p:cTn id="158" dur="1" fill="hold">
                                          <p:stCondLst>
                                            <p:cond delay="499"/>
                                          </p:stCondLst>
                                        </p:cTn>
                                        <p:tgtEl>
                                          <p:spTgt spid="65"/>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66"/>
                                        </p:tgtEl>
                                      </p:cBhvr>
                                    </p:animEffect>
                                    <p:set>
                                      <p:cBhvr>
                                        <p:cTn id="161" dur="1" fill="hold">
                                          <p:stCondLst>
                                            <p:cond delay="499"/>
                                          </p:stCondLst>
                                        </p:cTn>
                                        <p:tgtEl>
                                          <p:spTgt spid="6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67"/>
                                        </p:tgtEl>
                                      </p:cBhvr>
                                    </p:animEffect>
                                    <p:set>
                                      <p:cBhvr>
                                        <p:cTn id="164" dur="1" fill="hold">
                                          <p:stCondLst>
                                            <p:cond delay="499"/>
                                          </p:stCondLst>
                                        </p:cTn>
                                        <p:tgtEl>
                                          <p:spTgt spid="67"/>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68"/>
                                        </p:tgtEl>
                                      </p:cBhvr>
                                    </p:animEffect>
                                    <p:set>
                                      <p:cBhvr>
                                        <p:cTn id="167" dur="1" fill="hold">
                                          <p:stCondLst>
                                            <p:cond delay="499"/>
                                          </p:stCondLst>
                                        </p:cTn>
                                        <p:tgtEl>
                                          <p:spTgt spid="68"/>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69"/>
                                        </p:tgtEl>
                                      </p:cBhvr>
                                    </p:animEffect>
                                    <p:set>
                                      <p:cBhvr>
                                        <p:cTn id="170" dur="1" fill="hold">
                                          <p:stCondLst>
                                            <p:cond delay="499"/>
                                          </p:stCondLst>
                                        </p:cTn>
                                        <p:tgtEl>
                                          <p:spTgt spid="69"/>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70"/>
                                        </p:tgtEl>
                                      </p:cBhvr>
                                    </p:animEffect>
                                    <p:set>
                                      <p:cBhvr>
                                        <p:cTn id="173" dur="1" fill="hold">
                                          <p:stCondLst>
                                            <p:cond delay="499"/>
                                          </p:stCondLst>
                                        </p:cTn>
                                        <p:tgtEl>
                                          <p:spTgt spid="70"/>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71"/>
                                        </p:tgtEl>
                                      </p:cBhvr>
                                    </p:animEffect>
                                    <p:set>
                                      <p:cBhvr>
                                        <p:cTn id="176" dur="1" fill="hold">
                                          <p:stCondLst>
                                            <p:cond delay="499"/>
                                          </p:stCondLst>
                                        </p:cTn>
                                        <p:tgtEl>
                                          <p:spTgt spid="71"/>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72"/>
                                        </p:tgtEl>
                                      </p:cBhvr>
                                    </p:animEffect>
                                    <p:set>
                                      <p:cBhvr>
                                        <p:cTn id="179" dur="1" fill="hold">
                                          <p:stCondLst>
                                            <p:cond delay="499"/>
                                          </p:stCondLst>
                                        </p:cTn>
                                        <p:tgtEl>
                                          <p:spTgt spid="72"/>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3"/>
                                        </p:tgtEl>
                                      </p:cBhvr>
                                    </p:animEffect>
                                    <p:set>
                                      <p:cBhvr>
                                        <p:cTn id="182" dur="1" fill="hold">
                                          <p:stCondLst>
                                            <p:cond delay="499"/>
                                          </p:stCondLst>
                                        </p:cTn>
                                        <p:tgtEl>
                                          <p:spTgt spid="73"/>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74"/>
                                        </p:tgtEl>
                                      </p:cBhvr>
                                    </p:animEffect>
                                    <p:set>
                                      <p:cBhvr>
                                        <p:cTn id="185" dur="1" fill="hold">
                                          <p:stCondLst>
                                            <p:cond delay="499"/>
                                          </p:stCondLst>
                                        </p:cTn>
                                        <p:tgtEl>
                                          <p:spTgt spid="74"/>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75"/>
                                        </p:tgtEl>
                                      </p:cBhvr>
                                    </p:animEffect>
                                    <p:set>
                                      <p:cBhvr>
                                        <p:cTn id="188" dur="1" fill="hold">
                                          <p:stCondLst>
                                            <p:cond delay="499"/>
                                          </p:stCondLst>
                                        </p:cTn>
                                        <p:tgtEl>
                                          <p:spTgt spid="75"/>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76"/>
                                        </p:tgtEl>
                                      </p:cBhvr>
                                    </p:animEffect>
                                    <p:set>
                                      <p:cBhvr>
                                        <p:cTn id="191" dur="1" fill="hold">
                                          <p:stCondLst>
                                            <p:cond delay="499"/>
                                          </p:stCondLst>
                                        </p:cTn>
                                        <p:tgtEl>
                                          <p:spTgt spid="76"/>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77"/>
                                        </p:tgtEl>
                                      </p:cBhvr>
                                    </p:animEffect>
                                    <p:set>
                                      <p:cBhvr>
                                        <p:cTn id="194" dur="1" fill="hold">
                                          <p:stCondLst>
                                            <p:cond delay="499"/>
                                          </p:stCondLst>
                                        </p:cTn>
                                        <p:tgtEl>
                                          <p:spTgt spid="77"/>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78"/>
                                        </p:tgtEl>
                                      </p:cBhvr>
                                    </p:animEffect>
                                    <p:set>
                                      <p:cBhvr>
                                        <p:cTn id="197" dur="1" fill="hold">
                                          <p:stCondLst>
                                            <p:cond delay="499"/>
                                          </p:stCondLst>
                                        </p:cTn>
                                        <p:tgtEl>
                                          <p:spTgt spid="78"/>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79"/>
                                        </p:tgtEl>
                                      </p:cBhvr>
                                    </p:animEffect>
                                    <p:set>
                                      <p:cBhvr>
                                        <p:cTn id="200" dur="1" fill="hold">
                                          <p:stCondLst>
                                            <p:cond delay="499"/>
                                          </p:stCondLst>
                                        </p:cTn>
                                        <p:tgtEl>
                                          <p:spTgt spid="79"/>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80"/>
                                        </p:tgtEl>
                                      </p:cBhvr>
                                    </p:animEffect>
                                    <p:set>
                                      <p:cBhvr>
                                        <p:cTn id="203" dur="1" fill="hold">
                                          <p:stCondLst>
                                            <p:cond delay="499"/>
                                          </p:stCondLst>
                                        </p:cTn>
                                        <p:tgtEl>
                                          <p:spTgt spid="80"/>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37" presetClass="entr" presetSubtype="0" fill="hold" nodeType="clickEffect">
                                  <p:stCondLst>
                                    <p:cond delay="0"/>
                                  </p:stCondLst>
                                  <p:childTnLst>
                                    <p:set>
                                      <p:cBhvr>
                                        <p:cTn id="207" dur="1" fill="hold">
                                          <p:stCondLst>
                                            <p:cond delay="0"/>
                                          </p:stCondLst>
                                        </p:cTn>
                                        <p:tgtEl>
                                          <p:spTgt spid="7"/>
                                        </p:tgtEl>
                                        <p:attrNameLst>
                                          <p:attrName>style.visibility</p:attrName>
                                        </p:attrNameLst>
                                      </p:cBhvr>
                                      <p:to>
                                        <p:strVal val="visible"/>
                                      </p:to>
                                    </p:set>
                                    <p:animEffect transition="in" filter="fade">
                                      <p:cBhvr>
                                        <p:cTn id="208" dur="500"/>
                                        <p:tgtEl>
                                          <p:spTgt spid="7"/>
                                        </p:tgtEl>
                                      </p:cBhvr>
                                    </p:animEffect>
                                    <p:anim calcmode="lin" valueType="num">
                                      <p:cBhvr>
                                        <p:cTn id="209" dur="500" fill="hold"/>
                                        <p:tgtEl>
                                          <p:spTgt spid="7"/>
                                        </p:tgtEl>
                                        <p:attrNameLst>
                                          <p:attrName>ppt_x</p:attrName>
                                        </p:attrNameLst>
                                      </p:cBhvr>
                                      <p:tavLst>
                                        <p:tav tm="0">
                                          <p:val>
                                            <p:strVal val="#ppt_x"/>
                                          </p:val>
                                        </p:tav>
                                        <p:tav tm="100000">
                                          <p:val>
                                            <p:strVal val="#ppt_x"/>
                                          </p:val>
                                        </p:tav>
                                      </p:tavLst>
                                    </p:anim>
                                    <p:anim calcmode="lin" valueType="num">
                                      <p:cBhvr>
                                        <p:cTn id="210" dur="450" decel="100000" fill="hold"/>
                                        <p:tgtEl>
                                          <p:spTgt spid="7"/>
                                        </p:tgtEl>
                                        <p:attrNameLst>
                                          <p:attrName>ppt_y</p:attrName>
                                        </p:attrNameLst>
                                      </p:cBhvr>
                                      <p:tavLst>
                                        <p:tav tm="0">
                                          <p:val>
                                            <p:strVal val="#ppt_y+1"/>
                                          </p:val>
                                        </p:tav>
                                        <p:tav tm="100000">
                                          <p:val>
                                            <p:strVal val="#ppt_y-.03"/>
                                          </p:val>
                                        </p:tav>
                                      </p:tavLst>
                                    </p:anim>
                                    <p:anim calcmode="lin" valueType="num">
                                      <p:cBhvr>
                                        <p:cTn id="21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212" presetID="21" presetClass="exit" presetSubtype="1" fill="hold" grpId="0" nodeType="withEffect">
                                  <p:stCondLst>
                                    <p:cond delay="0"/>
                                  </p:stCondLst>
                                  <p:childTnLst>
                                    <p:animEffect transition="out" filter="wheel(1)">
                                      <p:cBhvr>
                                        <p:cTn id="213" dur="500"/>
                                        <p:tgtEl>
                                          <p:spTgt spid="4"/>
                                        </p:tgtEl>
                                      </p:cBhvr>
                                    </p:animEffect>
                                    <p:set>
                                      <p:cBhvr>
                                        <p:cTn id="214" dur="1" fill="hold">
                                          <p:stCondLst>
                                            <p:cond delay="499"/>
                                          </p:stCondLst>
                                        </p:cTn>
                                        <p:tgtEl>
                                          <p:spTgt spid="4"/>
                                        </p:tgtEl>
                                        <p:attrNameLst>
                                          <p:attrName>style.visibility</p:attrName>
                                        </p:attrNameLst>
                                      </p:cBhvr>
                                      <p:to>
                                        <p:strVal val="hidden"/>
                                      </p:to>
                                    </p:set>
                                  </p:childTnLst>
                                </p:cTn>
                              </p:par>
                              <p:par>
                                <p:cTn id="215" presetID="10" presetClass="exit" presetSubtype="0" fill="hold" grpId="2" nodeType="withEffect">
                                  <p:stCondLst>
                                    <p:cond delay="0"/>
                                  </p:stCondLst>
                                  <p:childTnLst>
                                    <p:animEffect transition="out" filter="fade">
                                      <p:cBhvr>
                                        <p:cTn id="216" dur="500"/>
                                        <p:tgtEl>
                                          <p:spTgt spid="81"/>
                                        </p:tgtEl>
                                      </p:cBhvr>
                                    </p:animEffect>
                                    <p:set>
                                      <p:cBhvr>
                                        <p:cTn id="217"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1" grpId="2"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D2BDF7-E78C-42DA-B26D-7A1764BFC021}"/>
              </a:ext>
            </a:extLst>
          </p:cNvPr>
          <p:cNvSpPr txBox="1"/>
          <p:nvPr/>
        </p:nvSpPr>
        <p:spPr>
          <a:xfrm>
            <a:off x="1149587" y="302381"/>
            <a:ext cx="10303654" cy="707886"/>
          </a:xfrm>
          <a:prstGeom prst="rect">
            <a:avLst/>
          </a:prstGeom>
          <a:noFill/>
        </p:spPr>
        <p:txBody>
          <a:bodyPr wrap="non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17. CH</a:t>
            </a:r>
            <a:r>
              <a:rPr lang="vi-VN" sz="4000" b="1" dirty="0">
                <a:solidFill>
                  <a:srgbClr val="FF0000"/>
                </a:solidFill>
                <a:latin typeface="Times New Roman" panose="02020603050405020304" pitchFamily="18" charset="0"/>
                <a:cs typeface="Times New Roman" panose="02020603050405020304" pitchFamily="18" charset="0"/>
              </a:rPr>
              <a:t>Ư</a:t>
            </a:r>
            <a:r>
              <a:rPr lang="en-US" sz="4000" b="1" dirty="0">
                <a:solidFill>
                  <a:srgbClr val="FF0000"/>
                </a:solidFill>
                <a:latin typeface="Times New Roman" panose="02020603050405020304" pitchFamily="18" charset="0"/>
                <a:cs typeface="Times New Roman" panose="02020603050405020304" pitchFamily="18" charset="0"/>
              </a:rPr>
              <a:t>ƠNG TRÌNH MÁY TÍNH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2)</a:t>
            </a:r>
          </a:p>
        </p:txBody>
      </p:sp>
      <p:pic>
        <p:nvPicPr>
          <p:cNvPr id="4" name="Picture 38">
            <a:extLst>
              <a:ext uri="{FF2B5EF4-FFF2-40B4-BE49-F238E27FC236}">
                <a16:creationId xmlns:a16="http://schemas.microsoft.com/office/drawing/2014/main" id="{67E276A7-78BE-44E5-889B-C118BEA2A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430" y="1634951"/>
            <a:ext cx="1738313" cy="393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a:extLst>
              <a:ext uri="{FF2B5EF4-FFF2-40B4-BE49-F238E27FC236}">
                <a16:creationId xmlns:a16="http://schemas.microsoft.com/office/drawing/2014/main" id="{D5AA7F41-CBBE-4104-A812-14B30FD59170}"/>
              </a:ext>
            </a:extLst>
          </p:cNvPr>
          <p:cNvSpPr>
            <a:spLocks noChangeArrowheads="1"/>
          </p:cNvSpPr>
          <p:nvPr/>
        </p:nvSpPr>
        <p:spPr bwMode="gray">
          <a:xfrm>
            <a:off x="5423501" y="1984031"/>
            <a:ext cx="5804452" cy="1274824"/>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kumimoji="1" lang="en-US" altLang="en-US" sz="3200" b="1" dirty="0">
                <a:solidFill>
                  <a:srgbClr val="FF0000"/>
                </a:solidFill>
                <a:latin typeface="Times New Roman" panose="02020603050405020304" pitchFamily="18" charset="0"/>
                <a:cs typeface="Times New Roman" panose="02020603050405020304" pitchFamily="18" charset="0"/>
              </a:rPr>
              <a:t>2.1. </a:t>
            </a:r>
            <a:r>
              <a:rPr kumimoji="1" lang="en-US" altLang="en-US" sz="3200" b="1" dirty="0" err="1">
                <a:solidFill>
                  <a:srgbClr val="FF0000"/>
                </a:solidFill>
                <a:latin typeface="Times New Roman" panose="02020603050405020304" pitchFamily="18" charset="0"/>
                <a:cs typeface="Times New Roman" panose="02020603050405020304" pitchFamily="18" charset="0"/>
              </a:rPr>
              <a:t>Sơ</a:t>
            </a:r>
            <a:r>
              <a:rPr kumimoji="1" lang="en-US" altLang="en-US" sz="3200" b="1" dirty="0">
                <a:solidFill>
                  <a:srgbClr val="FF0000"/>
                </a:solidFill>
                <a:latin typeface="Times New Roman" panose="02020603050405020304" pitchFamily="18" charset="0"/>
                <a:cs typeface="Times New Roman" panose="02020603050405020304" pitchFamily="18" charset="0"/>
              </a:rPr>
              <a:t> </a:t>
            </a:r>
            <a:r>
              <a:rPr kumimoji="1" lang="en-US" altLang="en-US" sz="3200" b="1" dirty="0" err="1">
                <a:solidFill>
                  <a:srgbClr val="FF0000"/>
                </a:solidFill>
                <a:latin typeface="Times New Roman" panose="02020603050405020304" pitchFamily="18" charset="0"/>
                <a:cs typeface="Times New Roman" panose="02020603050405020304" pitchFamily="18" charset="0"/>
              </a:rPr>
              <a:t>đồ</a:t>
            </a:r>
            <a:r>
              <a:rPr kumimoji="1" lang="en-US" altLang="en-US" sz="3200" b="1" dirty="0">
                <a:solidFill>
                  <a:srgbClr val="FF0000"/>
                </a:solidFill>
                <a:latin typeface="Times New Roman" panose="02020603050405020304" pitchFamily="18" charset="0"/>
                <a:cs typeface="Times New Roman" panose="02020603050405020304" pitchFamily="18" charset="0"/>
              </a:rPr>
              <a:t> </a:t>
            </a:r>
            <a:r>
              <a:rPr kumimoji="1" lang="en-US" altLang="en-US" sz="3200" b="1" dirty="0" err="1">
                <a:solidFill>
                  <a:srgbClr val="FF0000"/>
                </a:solidFill>
                <a:latin typeface="Times New Roman" panose="02020603050405020304" pitchFamily="18" charset="0"/>
                <a:cs typeface="Times New Roman" panose="02020603050405020304" pitchFamily="18" charset="0"/>
              </a:rPr>
              <a:t>khối</a:t>
            </a:r>
            <a:endParaRPr kumimoji="1"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20">
            <a:extLst>
              <a:ext uri="{FF2B5EF4-FFF2-40B4-BE49-F238E27FC236}">
                <a16:creationId xmlns:a16="http://schemas.microsoft.com/office/drawing/2014/main" id="{14E3E58B-7B96-4B49-B219-1E76F1DE445C}"/>
              </a:ext>
            </a:extLst>
          </p:cNvPr>
          <p:cNvSpPr txBox="1">
            <a:spLocks noChangeArrowheads="1"/>
          </p:cNvSpPr>
          <p:nvPr/>
        </p:nvSpPr>
        <p:spPr bwMode="auto">
          <a:xfrm>
            <a:off x="448704" y="2435915"/>
            <a:ext cx="14017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dirty="0">
                <a:solidFill>
                  <a:srgbClr val="6600CC"/>
                </a:solidFill>
                <a:latin typeface="Times New Roman" panose="02020603050405020304" pitchFamily="18" charset="0"/>
                <a:cs typeface="Times New Roman" panose="02020603050405020304" pitchFamily="18" charset="0"/>
              </a:rPr>
              <a:t>NỘI DUNG CẦN TÌM HIỂU</a:t>
            </a:r>
          </a:p>
        </p:txBody>
      </p:sp>
      <p:sp>
        <p:nvSpPr>
          <p:cNvPr id="2" name="Rectangle: Rounded Corners 1">
            <a:extLst>
              <a:ext uri="{FF2B5EF4-FFF2-40B4-BE49-F238E27FC236}">
                <a16:creationId xmlns:a16="http://schemas.microsoft.com/office/drawing/2014/main" id="{44245216-82E3-4915-A595-A7BFF0EF7513}"/>
              </a:ext>
            </a:extLst>
          </p:cNvPr>
          <p:cNvSpPr/>
          <p:nvPr/>
        </p:nvSpPr>
        <p:spPr>
          <a:xfrm>
            <a:off x="2633795" y="1634951"/>
            <a:ext cx="2123734" cy="369242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kumimoji="1" lang="en-US" altLang="en-US" sz="2800" b="1" dirty="0">
                <a:solidFill>
                  <a:srgbClr val="3333FF"/>
                </a:solidFill>
                <a:latin typeface="Times New Roman" panose="02020603050405020304" pitchFamily="18" charset="0"/>
                <a:cs typeface="Times New Roman" panose="02020603050405020304" pitchFamily="18" charset="0"/>
              </a:rPr>
              <a:t>2. THỰC HÀNH: </a:t>
            </a:r>
          </a:p>
          <a:p>
            <a:pPr algn="ctr" eaLnBrk="1" hangingPunct="1">
              <a:defRPr/>
            </a:pPr>
            <a:r>
              <a:rPr kumimoji="1" lang="en-US" altLang="en-US" sz="2800" b="1" dirty="0">
                <a:solidFill>
                  <a:srgbClr val="3333FF"/>
                </a:solidFill>
                <a:latin typeface="Times New Roman" panose="02020603050405020304" pitchFamily="18" charset="0"/>
                <a:cs typeface="Times New Roman" panose="02020603050405020304" pitchFamily="18" charset="0"/>
              </a:rPr>
              <a:t>TẠO CHƯƠNG TRÌNH MÁY TÍNH </a:t>
            </a:r>
          </a:p>
        </p:txBody>
      </p:sp>
      <p:sp>
        <p:nvSpPr>
          <p:cNvPr id="12" name="AutoShape 7">
            <a:extLst>
              <a:ext uri="{FF2B5EF4-FFF2-40B4-BE49-F238E27FC236}">
                <a16:creationId xmlns:a16="http://schemas.microsoft.com/office/drawing/2014/main" id="{FBC1E286-95C9-43AC-A224-206556A6CC75}"/>
              </a:ext>
            </a:extLst>
          </p:cNvPr>
          <p:cNvSpPr>
            <a:spLocks noChangeArrowheads="1"/>
          </p:cNvSpPr>
          <p:nvPr/>
        </p:nvSpPr>
        <p:spPr bwMode="gray">
          <a:xfrm>
            <a:off x="5443378" y="3395388"/>
            <a:ext cx="5804452" cy="1274824"/>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kumimoji="1" lang="en-US" altLang="en-US" sz="3200" b="1" dirty="0">
                <a:solidFill>
                  <a:srgbClr val="FF0000"/>
                </a:solidFill>
                <a:latin typeface="Times New Roman" panose="02020603050405020304" pitchFamily="18" charset="0"/>
                <a:cs typeface="Times New Roman" panose="02020603050405020304" pitchFamily="18" charset="0"/>
              </a:rPr>
              <a:t>2.2. </a:t>
            </a:r>
            <a:r>
              <a:rPr kumimoji="1" lang="en-US" altLang="en-US" sz="3200" b="1" dirty="0" err="1">
                <a:solidFill>
                  <a:srgbClr val="FF0000"/>
                </a:solidFill>
                <a:latin typeface="Times New Roman" panose="02020603050405020304" pitchFamily="18" charset="0"/>
                <a:cs typeface="Times New Roman" panose="02020603050405020304" pitchFamily="18" charset="0"/>
              </a:rPr>
              <a:t>Chương</a:t>
            </a:r>
            <a:r>
              <a:rPr kumimoji="1" lang="en-US" altLang="en-US" sz="3200" b="1" dirty="0">
                <a:solidFill>
                  <a:srgbClr val="FF0000"/>
                </a:solidFill>
                <a:latin typeface="Times New Roman" panose="02020603050405020304" pitchFamily="18" charset="0"/>
                <a:cs typeface="Times New Roman" panose="02020603050405020304" pitchFamily="18" charset="0"/>
              </a:rPr>
              <a:t> </a:t>
            </a:r>
            <a:r>
              <a:rPr kumimoji="1" lang="en-US" altLang="en-US" sz="3200" b="1" dirty="0" err="1">
                <a:solidFill>
                  <a:srgbClr val="FF0000"/>
                </a:solidFill>
                <a:latin typeface="Times New Roman" panose="02020603050405020304" pitchFamily="18" charset="0"/>
                <a:cs typeface="Times New Roman" panose="02020603050405020304" pitchFamily="18" charset="0"/>
              </a:rPr>
              <a:t>trình</a:t>
            </a:r>
            <a:r>
              <a:rPr kumimoji="1" lang="en-US" altLang="en-US" sz="3200" b="1" dirty="0">
                <a:solidFill>
                  <a:srgbClr val="FF0000"/>
                </a:solidFill>
                <a:latin typeface="Times New Roman" panose="02020603050405020304" pitchFamily="18" charset="0"/>
                <a:cs typeface="Times New Roman" panose="02020603050405020304" pitchFamily="18" charset="0"/>
              </a:rPr>
              <a:t> Scratch  </a:t>
            </a:r>
          </a:p>
        </p:txBody>
      </p:sp>
      <p:sp>
        <p:nvSpPr>
          <p:cNvPr id="6" name="Arrow: Right 5">
            <a:extLst>
              <a:ext uri="{FF2B5EF4-FFF2-40B4-BE49-F238E27FC236}">
                <a16:creationId xmlns:a16="http://schemas.microsoft.com/office/drawing/2014/main" id="{FDA91773-49D6-4B0E-A22B-4BA285F3FBE3}"/>
              </a:ext>
            </a:extLst>
          </p:cNvPr>
          <p:cNvSpPr/>
          <p:nvPr/>
        </p:nvSpPr>
        <p:spPr>
          <a:xfrm>
            <a:off x="4757529" y="2435915"/>
            <a:ext cx="615052" cy="34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871A53F-A6E6-42D1-9DE0-C5FA5C689CC9}"/>
              </a:ext>
            </a:extLst>
          </p:cNvPr>
          <p:cNvSpPr/>
          <p:nvPr/>
        </p:nvSpPr>
        <p:spPr>
          <a:xfrm>
            <a:off x="2008451" y="3200554"/>
            <a:ext cx="615052" cy="34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19D5DC7-5E43-4B11-B44A-2C0667F48FCD}"/>
              </a:ext>
            </a:extLst>
          </p:cNvPr>
          <p:cNvSpPr/>
          <p:nvPr/>
        </p:nvSpPr>
        <p:spPr>
          <a:xfrm>
            <a:off x="4792340" y="3881644"/>
            <a:ext cx="615052" cy="34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81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xit" presetSubtype="32" fill="hold" grpId="2" nodeType="clickEffect">
                                  <p:stCondLst>
                                    <p:cond delay="0"/>
                                  </p:stCondLst>
                                  <p:childTnLst>
                                    <p:animEffect transition="out" filter="diamond(out)">
                                      <p:cBhvr>
                                        <p:cTn id="29" dur="2000"/>
                                        <p:tgtEl>
                                          <p:spTgt spid="12"/>
                                        </p:tgtEl>
                                      </p:cBhvr>
                                    </p:animEffect>
                                    <p:set>
                                      <p:cBhvr>
                                        <p:cTn id="30" dur="1" fill="hold">
                                          <p:stCondLst>
                                            <p:cond delay="1999"/>
                                          </p:stCondLst>
                                        </p:cTn>
                                        <p:tgtEl>
                                          <p:spTgt spid="12"/>
                                        </p:tgtEl>
                                        <p:attrNameLst>
                                          <p:attrName>style.visibility</p:attrName>
                                        </p:attrNameLst>
                                      </p:cBhvr>
                                      <p:to>
                                        <p:strVal val="hidden"/>
                                      </p:to>
                                    </p:set>
                                  </p:childTnLst>
                                </p:cTn>
                              </p:par>
                              <p:par>
                                <p:cTn id="31" presetID="8" presetClass="exit" presetSubtype="32" fill="hold" grpId="1" nodeType="withEffect">
                                  <p:stCondLst>
                                    <p:cond delay="0"/>
                                  </p:stCondLst>
                                  <p:childTnLst>
                                    <p:animEffect transition="out" filter="diamond(out)">
                                      <p:cBhvr>
                                        <p:cTn id="32" dur="2000"/>
                                        <p:tgtEl>
                                          <p:spTgt spid="16"/>
                                        </p:tgtEl>
                                      </p:cBhvr>
                                    </p:animEffect>
                                    <p:set>
                                      <p:cBhvr>
                                        <p:cTn id="3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2" grpId="0" animBg="1"/>
      <p:bldP spid="12" grpId="2" animBg="1"/>
      <p:bldP spid="6" grpId="0" animBg="1"/>
      <p:bldP spid="15" grpId="0"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6333"/>
            <a:ext cx="12130576" cy="621166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24" name="组合 10"/>
          <p:cNvGrpSpPr/>
          <p:nvPr/>
        </p:nvGrpSpPr>
        <p:grpSpPr>
          <a:xfrm>
            <a:off x="563421" y="2811440"/>
            <a:ext cx="1115255" cy="1023582"/>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pic>
        <p:nvPicPr>
          <p:cNvPr id="13" name="Picture 12"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563" y="2845185"/>
            <a:ext cx="833796" cy="833796"/>
          </a:xfrm>
          <a:prstGeom prst="rect">
            <a:avLst/>
          </a:prstGeom>
        </p:spPr>
      </p:pic>
      <p:pic>
        <p:nvPicPr>
          <p:cNvPr id="14" name="Picture 13">
            <a:extLst>
              <a:ext uri="{FF2B5EF4-FFF2-40B4-BE49-F238E27FC236}">
                <a16:creationId xmlns:a16="http://schemas.microsoft.com/office/drawing/2014/main" id="{FDE72FCA-A151-466C-B88D-4130B83CD5C1}"/>
              </a:ext>
            </a:extLst>
          </p:cNvPr>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977716" y="791580"/>
            <a:ext cx="9919984" cy="5950425"/>
          </a:xfrm>
          <a:prstGeom prst="rect">
            <a:avLst/>
          </a:prstGeom>
        </p:spPr>
      </p:pic>
      <p:sp>
        <p:nvSpPr>
          <p:cNvPr id="16" name="Rectangle 15">
            <a:extLst>
              <a:ext uri="{FF2B5EF4-FFF2-40B4-BE49-F238E27FC236}">
                <a16:creationId xmlns:a16="http://schemas.microsoft.com/office/drawing/2014/main" id="{02D0BA50-E46B-4F98-921D-A85C29519D77}"/>
              </a:ext>
            </a:extLst>
          </p:cNvPr>
          <p:cNvSpPr/>
          <p:nvPr/>
        </p:nvSpPr>
        <p:spPr>
          <a:xfrm>
            <a:off x="-13648" y="15"/>
            <a:ext cx="12445475" cy="646331"/>
          </a:xfrm>
          <a:prstGeom prst="rect">
            <a:avLst/>
          </a:prstGeom>
        </p:spPr>
        <p:txBody>
          <a:bodyPr wrap="square">
            <a:spAutoFit/>
          </a:bodyPr>
          <a:lstStyle/>
          <a:p>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Em</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hãy</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giải</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thích</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sơ</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đồ</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khối</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và</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thuật</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toán</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chương</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trình</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dưới</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FFFF00"/>
                </a:highlight>
                <a:latin typeface="Times New Roman" panose="02020603050405020304" pitchFamily="18" charset="0"/>
                <a:cs typeface="Times New Roman" panose="02020603050405020304" pitchFamily="18" charset="0"/>
              </a:rPr>
              <a:t>đây</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a:t>
            </a:r>
          </a:p>
        </p:txBody>
      </p:sp>
      <p:sp>
        <p:nvSpPr>
          <p:cNvPr id="12" name="Rectangle: Rounded Corners 3">
            <a:extLst>
              <a:ext uri="{FF2B5EF4-FFF2-40B4-BE49-F238E27FC236}">
                <a16:creationId xmlns:a16="http://schemas.microsoft.com/office/drawing/2014/main" id="{F06EED2E-B75F-421C-AD53-8DEFC6250268}"/>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anose="02020603050405020304" pitchFamily="18" charset="0"/>
                <a:cs typeface="Times New Roman" panose="02020603050405020304" pitchFamily="18" charset="0"/>
              </a:rPr>
              <a:t>THỜI GIAN</a:t>
            </a:r>
          </a:p>
        </p:txBody>
      </p:sp>
      <p:sp>
        <p:nvSpPr>
          <p:cNvPr id="17" name="Rectangle: Rounded Corners 154">
            <a:extLst>
              <a:ext uri="{FF2B5EF4-FFF2-40B4-BE49-F238E27FC236}">
                <a16:creationId xmlns:a16="http://schemas.microsoft.com/office/drawing/2014/main" id="{00A2DBDA-FF3D-4ADA-B5EC-A72A7C6758FE}"/>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30</a:t>
            </a:r>
          </a:p>
        </p:txBody>
      </p:sp>
      <p:sp>
        <p:nvSpPr>
          <p:cNvPr id="18" name="Rectangle: Rounded Corners 155">
            <a:extLst>
              <a:ext uri="{FF2B5EF4-FFF2-40B4-BE49-F238E27FC236}">
                <a16:creationId xmlns:a16="http://schemas.microsoft.com/office/drawing/2014/main" id="{DA9E3DCA-BC72-4157-9845-B1232405D08A}"/>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29</a:t>
            </a:r>
          </a:p>
        </p:txBody>
      </p:sp>
      <p:sp>
        <p:nvSpPr>
          <p:cNvPr id="19" name="Rectangle: Rounded Corners 156">
            <a:extLst>
              <a:ext uri="{FF2B5EF4-FFF2-40B4-BE49-F238E27FC236}">
                <a16:creationId xmlns:a16="http://schemas.microsoft.com/office/drawing/2014/main" id="{8A6C8914-CB34-4DA6-8D33-F7D0265D405C}"/>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28</a:t>
            </a:r>
          </a:p>
        </p:txBody>
      </p:sp>
      <p:sp>
        <p:nvSpPr>
          <p:cNvPr id="20" name="Rectangle: Rounded Corners 157">
            <a:extLst>
              <a:ext uri="{FF2B5EF4-FFF2-40B4-BE49-F238E27FC236}">
                <a16:creationId xmlns:a16="http://schemas.microsoft.com/office/drawing/2014/main" id="{40FFC364-1AD2-4D63-BAB7-9585731E8524}"/>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27</a:t>
            </a:r>
          </a:p>
        </p:txBody>
      </p:sp>
      <p:sp>
        <p:nvSpPr>
          <p:cNvPr id="22" name="Rectangle: Rounded Corners 158">
            <a:extLst>
              <a:ext uri="{FF2B5EF4-FFF2-40B4-BE49-F238E27FC236}">
                <a16:creationId xmlns:a16="http://schemas.microsoft.com/office/drawing/2014/main" id="{DDC1D247-3405-4947-9C62-684180CAD798}"/>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26</a:t>
            </a:r>
          </a:p>
        </p:txBody>
      </p:sp>
      <p:sp>
        <p:nvSpPr>
          <p:cNvPr id="26" name="Rectangle: Rounded Corners 159">
            <a:extLst>
              <a:ext uri="{FF2B5EF4-FFF2-40B4-BE49-F238E27FC236}">
                <a16:creationId xmlns:a16="http://schemas.microsoft.com/office/drawing/2014/main" id="{3D03B7D8-EF9D-4110-AC5F-FAAF5514DBCA}"/>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25</a:t>
            </a:r>
          </a:p>
        </p:txBody>
      </p:sp>
      <p:sp>
        <p:nvSpPr>
          <p:cNvPr id="27" name="Rectangle: Rounded Corners 160">
            <a:extLst>
              <a:ext uri="{FF2B5EF4-FFF2-40B4-BE49-F238E27FC236}">
                <a16:creationId xmlns:a16="http://schemas.microsoft.com/office/drawing/2014/main" id="{4B8DDC46-C8A3-4E50-AD20-088055115996}"/>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24</a:t>
            </a:r>
          </a:p>
        </p:txBody>
      </p:sp>
      <p:sp>
        <p:nvSpPr>
          <p:cNvPr id="28" name="Rectangle: Rounded Corners 161">
            <a:extLst>
              <a:ext uri="{FF2B5EF4-FFF2-40B4-BE49-F238E27FC236}">
                <a16:creationId xmlns:a16="http://schemas.microsoft.com/office/drawing/2014/main" id="{61FF055C-8298-4DC7-AEC0-81CD333576DC}"/>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23</a:t>
            </a:r>
          </a:p>
        </p:txBody>
      </p:sp>
      <p:sp>
        <p:nvSpPr>
          <p:cNvPr id="29" name="Rectangle: Rounded Corners 162">
            <a:extLst>
              <a:ext uri="{FF2B5EF4-FFF2-40B4-BE49-F238E27FC236}">
                <a16:creationId xmlns:a16="http://schemas.microsoft.com/office/drawing/2014/main" id="{EE004418-76BA-493F-B0A4-CDF7195AE599}"/>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22</a:t>
            </a:r>
          </a:p>
        </p:txBody>
      </p:sp>
      <p:sp>
        <p:nvSpPr>
          <p:cNvPr id="30" name="Rectangle: Rounded Corners 163">
            <a:extLst>
              <a:ext uri="{FF2B5EF4-FFF2-40B4-BE49-F238E27FC236}">
                <a16:creationId xmlns:a16="http://schemas.microsoft.com/office/drawing/2014/main" id="{8AD963B2-6640-4046-BF7F-A398F13C9827}"/>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21</a:t>
            </a:r>
          </a:p>
        </p:txBody>
      </p:sp>
      <p:sp>
        <p:nvSpPr>
          <p:cNvPr id="31" name="Rectangle: Rounded Corners 164">
            <a:extLst>
              <a:ext uri="{FF2B5EF4-FFF2-40B4-BE49-F238E27FC236}">
                <a16:creationId xmlns:a16="http://schemas.microsoft.com/office/drawing/2014/main" id="{83890AFC-3918-4D63-8D04-C6C197A35B2E}"/>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20</a:t>
            </a:r>
          </a:p>
        </p:txBody>
      </p:sp>
      <p:sp>
        <p:nvSpPr>
          <p:cNvPr id="32" name="Rectangle: Rounded Corners 165">
            <a:extLst>
              <a:ext uri="{FF2B5EF4-FFF2-40B4-BE49-F238E27FC236}">
                <a16:creationId xmlns:a16="http://schemas.microsoft.com/office/drawing/2014/main" id="{0C6A5862-1F99-47F6-A5E0-FE8D45955C17}"/>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19</a:t>
            </a:r>
          </a:p>
        </p:txBody>
      </p:sp>
      <p:sp>
        <p:nvSpPr>
          <p:cNvPr id="33" name="Rectangle: Rounded Corners 166">
            <a:extLst>
              <a:ext uri="{FF2B5EF4-FFF2-40B4-BE49-F238E27FC236}">
                <a16:creationId xmlns:a16="http://schemas.microsoft.com/office/drawing/2014/main" id="{269B47D9-455B-4DD9-9A50-DE72BC57F22F}"/>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18</a:t>
            </a:r>
          </a:p>
        </p:txBody>
      </p:sp>
      <p:sp>
        <p:nvSpPr>
          <p:cNvPr id="34" name="Rectangle: Rounded Corners 167">
            <a:extLst>
              <a:ext uri="{FF2B5EF4-FFF2-40B4-BE49-F238E27FC236}">
                <a16:creationId xmlns:a16="http://schemas.microsoft.com/office/drawing/2014/main" id="{97F17ACE-0043-4BF2-ABDB-BC46C7FDFDCE}"/>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17</a:t>
            </a:r>
          </a:p>
        </p:txBody>
      </p:sp>
      <p:sp>
        <p:nvSpPr>
          <p:cNvPr id="35" name="Rectangle: Rounded Corners 168">
            <a:extLst>
              <a:ext uri="{FF2B5EF4-FFF2-40B4-BE49-F238E27FC236}">
                <a16:creationId xmlns:a16="http://schemas.microsoft.com/office/drawing/2014/main" id="{EA6C82C1-1483-4617-BDB1-E1BE142E5BC8}"/>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16</a:t>
            </a:r>
          </a:p>
        </p:txBody>
      </p:sp>
      <p:sp>
        <p:nvSpPr>
          <p:cNvPr id="38" name="Rectangle: Rounded Corners 169">
            <a:extLst>
              <a:ext uri="{FF2B5EF4-FFF2-40B4-BE49-F238E27FC236}">
                <a16:creationId xmlns:a16="http://schemas.microsoft.com/office/drawing/2014/main" id="{0EABB834-666A-40DC-91B4-58D841391636}"/>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15</a:t>
            </a:r>
          </a:p>
        </p:txBody>
      </p:sp>
      <p:sp>
        <p:nvSpPr>
          <p:cNvPr id="39" name="Rectangle: Rounded Corners 170">
            <a:extLst>
              <a:ext uri="{FF2B5EF4-FFF2-40B4-BE49-F238E27FC236}">
                <a16:creationId xmlns:a16="http://schemas.microsoft.com/office/drawing/2014/main" id="{B4E87B2E-52A6-4A3C-9A49-7FAB750E36A4}"/>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14</a:t>
            </a:r>
          </a:p>
        </p:txBody>
      </p:sp>
      <p:sp>
        <p:nvSpPr>
          <p:cNvPr id="40" name="Rectangle: Rounded Corners 171">
            <a:extLst>
              <a:ext uri="{FF2B5EF4-FFF2-40B4-BE49-F238E27FC236}">
                <a16:creationId xmlns:a16="http://schemas.microsoft.com/office/drawing/2014/main" id="{479F8176-9429-463E-946C-1D72058EDF39}"/>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13</a:t>
            </a:r>
          </a:p>
        </p:txBody>
      </p:sp>
      <p:sp>
        <p:nvSpPr>
          <p:cNvPr id="41" name="Rectangle: Rounded Corners 172">
            <a:extLst>
              <a:ext uri="{FF2B5EF4-FFF2-40B4-BE49-F238E27FC236}">
                <a16:creationId xmlns:a16="http://schemas.microsoft.com/office/drawing/2014/main" id="{4254EAAB-2B98-4B5A-AC2A-606869638E84}"/>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12</a:t>
            </a:r>
          </a:p>
        </p:txBody>
      </p:sp>
      <p:sp>
        <p:nvSpPr>
          <p:cNvPr id="42" name="Rectangle: Rounded Corners 173">
            <a:extLst>
              <a:ext uri="{FF2B5EF4-FFF2-40B4-BE49-F238E27FC236}">
                <a16:creationId xmlns:a16="http://schemas.microsoft.com/office/drawing/2014/main" id="{FF701988-619D-43DF-B24E-1770E8B1DEC1}"/>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11</a:t>
            </a:r>
          </a:p>
        </p:txBody>
      </p:sp>
      <p:sp>
        <p:nvSpPr>
          <p:cNvPr id="43" name="Rectangle: Rounded Corners 174">
            <a:extLst>
              <a:ext uri="{FF2B5EF4-FFF2-40B4-BE49-F238E27FC236}">
                <a16:creationId xmlns:a16="http://schemas.microsoft.com/office/drawing/2014/main" id="{BA3E6BE3-2286-49EE-B85C-BA1F8BD53743}"/>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10</a:t>
            </a:r>
          </a:p>
        </p:txBody>
      </p:sp>
      <p:sp>
        <p:nvSpPr>
          <p:cNvPr id="44" name="Rectangle: Rounded Corners 175">
            <a:extLst>
              <a:ext uri="{FF2B5EF4-FFF2-40B4-BE49-F238E27FC236}">
                <a16:creationId xmlns:a16="http://schemas.microsoft.com/office/drawing/2014/main" id="{12C372F7-00CB-40B1-A79C-788B1A85E1B9}"/>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09</a:t>
            </a:r>
          </a:p>
        </p:txBody>
      </p:sp>
      <p:sp>
        <p:nvSpPr>
          <p:cNvPr id="45" name="Rectangle: Rounded Corners 176">
            <a:extLst>
              <a:ext uri="{FF2B5EF4-FFF2-40B4-BE49-F238E27FC236}">
                <a16:creationId xmlns:a16="http://schemas.microsoft.com/office/drawing/2014/main" id="{C0A63186-EC3E-4A0B-8657-5457A77E0F2E}"/>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08</a:t>
            </a:r>
          </a:p>
        </p:txBody>
      </p:sp>
      <p:sp>
        <p:nvSpPr>
          <p:cNvPr id="46" name="Rectangle: Rounded Corners 177">
            <a:extLst>
              <a:ext uri="{FF2B5EF4-FFF2-40B4-BE49-F238E27FC236}">
                <a16:creationId xmlns:a16="http://schemas.microsoft.com/office/drawing/2014/main" id="{62D68BD3-9CD3-40C1-B38F-4EF8795098B8}"/>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07</a:t>
            </a:r>
          </a:p>
        </p:txBody>
      </p:sp>
      <p:sp>
        <p:nvSpPr>
          <p:cNvPr id="47" name="Rectangle: Rounded Corners 178">
            <a:extLst>
              <a:ext uri="{FF2B5EF4-FFF2-40B4-BE49-F238E27FC236}">
                <a16:creationId xmlns:a16="http://schemas.microsoft.com/office/drawing/2014/main" id="{4A3F59E4-9FAA-475A-9FCC-591C9159694C}"/>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06</a:t>
            </a:r>
          </a:p>
        </p:txBody>
      </p:sp>
      <p:sp>
        <p:nvSpPr>
          <p:cNvPr id="48" name="Rectangle: Rounded Corners 179">
            <a:extLst>
              <a:ext uri="{FF2B5EF4-FFF2-40B4-BE49-F238E27FC236}">
                <a16:creationId xmlns:a16="http://schemas.microsoft.com/office/drawing/2014/main" id="{84A34DD1-D6CC-4481-9FD0-B9D9F71A385E}"/>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05</a:t>
            </a:r>
          </a:p>
        </p:txBody>
      </p:sp>
      <p:sp>
        <p:nvSpPr>
          <p:cNvPr id="49" name="Rectangle: Rounded Corners 180">
            <a:extLst>
              <a:ext uri="{FF2B5EF4-FFF2-40B4-BE49-F238E27FC236}">
                <a16:creationId xmlns:a16="http://schemas.microsoft.com/office/drawing/2014/main" id="{FB587E33-AB5A-462B-9EA8-F167AF2C8481}"/>
              </a:ext>
            </a:extLst>
          </p:cNvPr>
          <p:cNvSpPr/>
          <p:nvPr/>
        </p:nvSpPr>
        <p:spPr>
          <a:xfrm>
            <a:off x="61426" y="578399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04</a:t>
            </a:r>
          </a:p>
        </p:txBody>
      </p:sp>
      <p:sp>
        <p:nvSpPr>
          <p:cNvPr id="50" name="Rectangle: Rounded Corners 181">
            <a:extLst>
              <a:ext uri="{FF2B5EF4-FFF2-40B4-BE49-F238E27FC236}">
                <a16:creationId xmlns:a16="http://schemas.microsoft.com/office/drawing/2014/main" id="{2A576F50-7888-4B3A-AEB1-FA3A9A2CFF13}"/>
              </a:ext>
            </a:extLst>
          </p:cNvPr>
          <p:cNvSpPr/>
          <p:nvPr/>
        </p:nvSpPr>
        <p:spPr>
          <a:xfrm>
            <a:off x="61426" y="57839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03</a:t>
            </a:r>
          </a:p>
        </p:txBody>
      </p:sp>
      <p:sp>
        <p:nvSpPr>
          <p:cNvPr id="51" name="Rectangle: Rounded Corners 182">
            <a:extLst>
              <a:ext uri="{FF2B5EF4-FFF2-40B4-BE49-F238E27FC236}">
                <a16:creationId xmlns:a16="http://schemas.microsoft.com/office/drawing/2014/main" id="{53A1DA93-2670-4B31-8380-3D00757D737B}"/>
              </a:ext>
            </a:extLst>
          </p:cNvPr>
          <p:cNvSpPr/>
          <p:nvPr/>
        </p:nvSpPr>
        <p:spPr>
          <a:xfrm>
            <a:off x="61426" y="57839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02</a:t>
            </a:r>
          </a:p>
        </p:txBody>
      </p:sp>
      <p:sp>
        <p:nvSpPr>
          <p:cNvPr id="52" name="Rectangle: Rounded Corners 183">
            <a:extLst>
              <a:ext uri="{FF2B5EF4-FFF2-40B4-BE49-F238E27FC236}">
                <a16:creationId xmlns:a16="http://schemas.microsoft.com/office/drawing/2014/main" id="{E2AB86E5-F87B-400E-AC89-A00B38E33306}"/>
              </a:ext>
            </a:extLst>
          </p:cNvPr>
          <p:cNvSpPr/>
          <p:nvPr/>
        </p:nvSpPr>
        <p:spPr>
          <a:xfrm>
            <a:off x="61426" y="57839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01</a:t>
            </a:r>
          </a:p>
        </p:txBody>
      </p:sp>
      <p:sp>
        <p:nvSpPr>
          <p:cNvPr id="53" name="Rectangle: Rounded Corners 184">
            <a:extLst>
              <a:ext uri="{FF2B5EF4-FFF2-40B4-BE49-F238E27FC236}">
                <a16:creationId xmlns:a16="http://schemas.microsoft.com/office/drawing/2014/main" id="{164DB269-55E3-430C-8366-405BE2F0443D}"/>
              </a:ext>
            </a:extLst>
          </p:cNvPr>
          <p:cNvSpPr/>
          <p:nvPr/>
        </p:nvSpPr>
        <p:spPr>
          <a:xfrm>
            <a:off x="61426" y="57839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00</a:t>
            </a:r>
          </a:p>
        </p:txBody>
      </p:sp>
      <p:sp>
        <p:nvSpPr>
          <p:cNvPr id="54" name="Rectangle: Rounded Corners 186">
            <a:extLst>
              <a:ext uri="{FF2B5EF4-FFF2-40B4-BE49-F238E27FC236}">
                <a16:creationId xmlns:a16="http://schemas.microsoft.com/office/drawing/2014/main" id="{B5A905B8-8430-4B94-A846-8D912BA671C5}"/>
              </a:ext>
            </a:extLst>
          </p:cNvPr>
          <p:cNvSpPr/>
          <p:nvPr/>
        </p:nvSpPr>
        <p:spPr>
          <a:xfrm>
            <a:off x="61425" y="57839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pic>
        <p:nvPicPr>
          <p:cNvPr id="55" name="Picture 54" descr="A picture containing toy, doll&#10;&#10;Description automatically generated">
            <a:extLst>
              <a:ext uri="{FF2B5EF4-FFF2-40B4-BE49-F238E27FC236}">
                <a16:creationId xmlns:a16="http://schemas.microsoft.com/office/drawing/2014/main" id="{55C71967-199A-4E11-93A3-AB6D2AA75A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821" y="2679860"/>
            <a:ext cx="1021597" cy="1021597"/>
          </a:xfrm>
          <a:prstGeom prst="rect">
            <a:avLst/>
          </a:prstGeom>
        </p:spPr>
      </p:pic>
    </p:spTree>
    <p:extLst>
      <p:ext uri="{BB962C8B-B14F-4D97-AF65-F5344CB8AC3E}">
        <p14:creationId xmlns:p14="http://schemas.microsoft.com/office/powerpoint/2010/main" val="18256267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childTnLst>
                          </p:cTn>
                        </p:par>
                        <p:par>
                          <p:cTn id="11" fill="hold">
                            <p:stCondLst>
                              <p:cond delay="500"/>
                            </p:stCondLst>
                            <p:childTnLst>
                              <p:par>
                                <p:cTn id="12" presetID="45"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anim calcmode="lin" valueType="num">
                                      <p:cBhvr>
                                        <p:cTn id="15" dur="2000" fill="hold"/>
                                        <p:tgtEl>
                                          <p:spTgt spid="24"/>
                                        </p:tgtEl>
                                        <p:attrNameLst>
                                          <p:attrName>ppt_w</p:attrName>
                                        </p:attrNameLst>
                                      </p:cBhvr>
                                      <p:tavLst>
                                        <p:tav tm="0" fmla="#ppt_w*sin(2.5*pi*$)">
                                          <p:val>
                                            <p:fltVal val="0"/>
                                          </p:val>
                                        </p:tav>
                                        <p:tav tm="100000">
                                          <p:val>
                                            <p:fltVal val="1"/>
                                          </p:val>
                                        </p:tav>
                                      </p:tavLst>
                                    </p:anim>
                                    <p:anim calcmode="lin" valueType="num">
                                      <p:cBhvr>
                                        <p:cTn id="16" dur="2000" fill="hold"/>
                                        <p:tgtEl>
                                          <p:spTgt spid="24"/>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ppt_w</p:attrName>
                                        </p:attrNameLst>
                                      </p:cBhvr>
                                      <p:tavLst>
                                        <p:tav tm="0" fmla="#ppt_w*sin(2.5*pi*$)">
                                          <p:val>
                                            <p:fltVal val="0"/>
                                          </p:val>
                                        </p:tav>
                                        <p:tav tm="100000">
                                          <p:val>
                                            <p:fltVal val="1"/>
                                          </p:val>
                                        </p:tav>
                                      </p:tavLst>
                                    </p:anim>
                                    <p:anim calcmode="lin" valueType="num">
                                      <p:cBhvr>
                                        <p:cTn id="21" dur="2000" fill="hold"/>
                                        <p:tgtEl>
                                          <p:spTgt spid="13"/>
                                        </p:tgtEl>
                                        <p:attrNameLst>
                                          <p:attrName>ppt_h</p:attrName>
                                        </p:attrNameLst>
                                      </p:cBhvr>
                                      <p:tavLst>
                                        <p:tav tm="0">
                                          <p:val>
                                            <p:strVal val="#ppt_h"/>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999"/>
                                          </p:stCondLst>
                                        </p:cTn>
                                        <p:tgtEl>
                                          <p:spTgt spid="17"/>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999"/>
                                          </p:stCondLst>
                                        </p:cTn>
                                        <p:tgtEl>
                                          <p:spTgt spid="18"/>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999"/>
                                          </p:stCondLst>
                                        </p:cTn>
                                        <p:tgtEl>
                                          <p:spTgt spid="19"/>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999"/>
                                          </p:stCondLst>
                                        </p:cTn>
                                        <p:tgtEl>
                                          <p:spTgt spid="20"/>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999"/>
                                          </p:stCondLst>
                                        </p:cTn>
                                        <p:tgtEl>
                                          <p:spTgt spid="22"/>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999"/>
                                          </p:stCondLst>
                                        </p:cTn>
                                        <p:tgtEl>
                                          <p:spTgt spid="26"/>
                                        </p:tgtEl>
                                        <p:attrNameLst>
                                          <p:attrName>style.visibility</p:attrName>
                                        </p:attrNameLst>
                                      </p:cBhvr>
                                      <p:to>
                                        <p:strVal val="visible"/>
                                      </p:to>
                                    </p:set>
                                  </p:childTnLst>
                                </p:cTn>
                              </p:par>
                            </p:childTnLst>
                          </p:cTn>
                        </p:par>
                        <p:par>
                          <p:cTn id="44" fill="hold">
                            <p:stCondLst>
                              <p:cond delay="6000"/>
                            </p:stCondLst>
                            <p:childTnLst>
                              <p:par>
                                <p:cTn id="45" presetID="1" presetClass="entr" presetSubtype="0" fill="hold" grpId="0" nodeType="afterEffect">
                                  <p:stCondLst>
                                    <p:cond delay="0"/>
                                  </p:stCondLst>
                                  <p:childTnLst>
                                    <p:set>
                                      <p:cBhvr>
                                        <p:cTn id="46" dur="1" fill="hold">
                                          <p:stCondLst>
                                            <p:cond delay="999"/>
                                          </p:stCondLst>
                                        </p:cTn>
                                        <p:tgtEl>
                                          <p:spTgt spid="27"/>
                                        </p:tgtEl>
                                        <p:attrNameLst>
                                          <p:attrName>style.visibility</p:attrName>
                                        </p:attrNameLst>
                                      </p:cBhvr>
                                      <p:to>
                                        <p:strVal val="visible"/>
                                      </p:to>
                                    </p:set>
                                  </p:childTnLst>
                                </p:cTn>
                              </p:par>
                            </p:childTnLst>
                          </p:cTn>
                        </p:par>
                        <p:par>
                          <p:cTn id="47" fill="hold">
                            <p:stCondLst>
                              <p:cond delay="7000"/>
                            </p:stCondLst>
                            <p:childTnLst>
                              <p:par>
                                <p:cTn id="48" presetID="1" presetClass="entr" presetSubtype="0" fill="hold" grpId="0" nodeType="afterEffect">
                                  <p:stCondLst>
                                    <p:cond delay="0"/>
                                  </p:stCondLst>
                                  <p:childTnLst>
                                    <p:set>
                                      <p:cBhvr>
                                        <p:cTn id="49" dur="1" fill="hold">
                                          <p:stCondLst>
                                            <p:cond delay="999"/>
                                          </p:stCondLst>
                                        </p:cTn>
                                        <p:tgtEl>
                                          <p:spTgt spid="28"/>
                                        </p:tgtEl>
                                        <p:attrNameLst>
                                          <p:attrName>style.visibility</p:attrName>
                                        </p:attrNameLst>
                                      </p:cBhvr>
                                      <p:to>
                                        <p:strVal val="visible"/>
                                      </p:to>
                                    </p:set>
                                  </p:childTnLst>
                                </p:cTn>
                              </p:par>
                            </p:childTnLst>
                          </p:cTn>
                        </p:par>
                        <p:par>
                          <p:cTn id="50" fill="hold">
                            <p:stCondLst>
                              <p:cond delay="8000"/>
                            </p:stCondLst>
                            <p:childTnLst>
                              <p:par>
                                <p:cTn id="51" presetID="1" presetClass="entr" presetSubtype="0" fill="hold" grpId="0" nodeType="afterEffect">
                                  <p:stCondLst>
                                    <p:cond delay="0"/>
                                  </p:stCondLst>
                                  <p:childTnLst>
                                    <p:set>
                                      <p:cBhvr>
                                        <p:cTn id="52" dur="1" fill="hold">
                                          <p:stCondLst>
                                            <p:cond delay="999"/>
                                          </p:stCondLst>
                                        </p:cTn>
                                        <p:tgtEl>
                                          <p:spTgt spid="29"/>
                                        </p:tgtEl>
                                        <p:attrNameLst>
                                          <p:attrName>style.visibility</p:attrName>
                                        </p:attrNameLst>
                                      </p:cBhvr>
                                      <p:to>
                                        <p:strVal val="visible"/>
                                      </p:to>
                                    </p:set>
                                  </p:childTnLst>
                                </p:cTn>
                              </p:par>
                            </p:childTnLst>
                          </p:cTn>
                        </p:par>
                        <p:par>
                          <p:cTn id="53" fill="hold">
                            <p:stCondLst>
                              <p:cond delay="9000"/>
                            </p:stCondLst>
                            <p:childTnLst>
                              <p:par>
                                <p:cTn id="54" presetID="1" presetClass="entr" presetSubtype="0" fill="hold" grpId="0" nodeType="afterEffect">
                                  <p:stCondLst>
                                    <p:cond delay="0"/>
                                  </p:stCondLst>
                                  <p:childTnLst>
                                    <p:set>
                                      <p:cBhvr>
                                        <p:cTn id="55" dur="1" fill="hold">
                                          <p:stCondLst>
                                            <p:cond delay="999"/>
                                          </p:stCondLst>
                                        </p:cTn>
                                        <p:tgtEl>
                                          <p:spTgt spid="30"/>
                                        </p:tgtEl>
                                        <p:attrNameLst>
                                          <p:attrName>style.visibility</p:attrName>
                                        </p:attrNameLst>
                                      </p:cBhvr>
                                      <p:to>
                                        <p:strVal val="visible"/>
                                      </p:to>
                                    </p:set>
                                  </p:child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999"/>
                                          </p:stCondLst>
                                        </p:cTn>
                                        <p:tgtEl>
                                          <p:spTgt spid="31"/>
                                        </p:tgtEl>
                                        <p:attrNameLst>
                                          <p:attrName>style.visibility</p:attrName>
                                        </p:attrNameLst>
                                      </p:cBhvr>
                                      <p:to>
                                        <p:strVal val="visible"/>
                                      </p:to>
                                    </p:set>
                                  </p:childTnLst>
                                </p:cTn>
                              </p:par>
                            </p:childTnLst>
                          </p:cTn>
                        </p:par>
                        <p:par>
                          <p:cTn id="59" fill="hold">
                            <p:stCondLst>
                              <p:cond delay="11000"/>
                            </p:stCondLst>
                            <p:childTnLst>
                              <p:par>
                                <p:cTn id="60" presetID="1" presetClass="entr" presetSubtype="0" fill="hold" grpId="0" nodeType="afterEffect">
                                  <p:stCondLst>
                                    <p:cond delay="0"/>
                                  </p:stCondLst>
                                  <p:childTnLst>
                                    <p:set>
                                      <p:cBhvr>
                                        <p:cTn id="61" dur="1" fill="hold">
                                          <p:stCondLst>
                                            <p:cond delay="999"/>
                                          </p:stCondLst>
                                        </p:cTn>
                                        <p:tgtEl>
                                          <p:spTgt spid="32"/>
                                        </p:tgtEl>
                                        <p:attrNameLst>
                                          <p:attrName>style.visibility</p:attrName>
                                        </p:attrNameLst>
                                      </p:cBhvr>
                                      <p:to>
                                        <p:strVal val="visible"/>
                                      </p:to>
                                    </p:set>
                                  </p:childTnLst>
                                </p:cTn>
                              </p:par>
                            </p:childTnLst>
                          </p:cTn>
                        </p:par>
                        <p:par>
                          <p:cTn id="62" fill="hold">
                            <p:stCondLst>
                              <p:cond delay="12000"/>
                            </p:stCondLst>
                            <p:childTnLst>
                              <p:par>
                                <p:cTn id="63" presetID="1" presetClass="entr" presetSubtype="0" fill="hold" grpId="0" nodeType="afterEffect">
                                  <p:stCondLst>
                                    <p:cond delay="0"/>
                                  </p:stCondLst>
                                  <p:childTnLst>
                                    <p:set>
                                      <p:cBhvr>
                                        <p:cTn id="64" dur="1" fill="hold">
                                          <p:stCondLst>
                                            <p:cond delay="999"/>
                                          </p:stCondLst>
                                        </p:cTn>
                                        <p:tgtEl>
                                          <p:spTgt spid="33"/>
                                        </p:tgtEl>
                                        <p:attrNameLst>
                                          <p:attrName>style.visibility</p:attrName>
                                        </p:attrNameLst>
                                      </p:cBhvr>
                                      <p:to>
                                        <p:strVal val="visible"/>
                                      </p:to>
                                    </p:set>
                                  </p:childTnLst>
                                </p:cTn>
                              </p:par>
                            </p:childTnLst>
                          </p:cTn>
                        </p:par>
                        <p:par>
                          <p:cTn id="65" fill="hold">
                            <p:stCondLst>
                              <p:cond delay="13000"/>
                            </p:stCondLst>
                            <p:childTnLst>
                              <p:par>
                                <p:cTn id="66" presetID="1" presetClass="entr" presetSubtype="0" fill="hold" grpId="0" nodeType="afterEffect">
                                  <p:stCondLst>
                                    <p:cond delay="0"/>
                                  </p:stCondLst>
                                  <p:childTnLst>
                                    <p:set>
                                      <p:cBhvr>
                                        <p:cTn id="67" dur="1" fill="hold">
                                          <p:stCondLst>
                                            <p:cond delay="999"/>
                                          </p:stCondLst>
                                        </p:cTn>
                                        <p:tgtEl>
                                          <p:spTgt spid="34"/>
                                        </p:tgtEl>
                                        <p:attrNameLst>
                                          <p:attrName>style.visibility</p:attrName>
                                        </p:attrNameLst>
                                      </p:cBhvr>
                                      <p:to>
                                        <p:strVal val="visible"/>
                                      </p:to>
                                    </p:set>
                                  </p:childTnLst>
                                </p:cTn>
                              </p:par>
                            </p:childTnLst>
                          </p:cTn>
                        </p:par>
                        <p:par>
                          <p:cTn id="68" fill="hold">
                            <p:stCondLst>
                              <p:cond delay="14000"/>
                            </p:stCondLst>
                            <p:childTnLst>
                              <p:par>
                                <p:cTn id="69" presetID="1" presetClass="entr" presetSubtype="0" fill="hold" grpId="0" nodeType="afterEffect">
                                  <p:stCondLst>
                                    <p:cond delay="0"/>
                                  </p:stCondLst>
                                  <p:childTnLst>
                                    <p:set>
                                      <p:cBhvr>
                                        <p:cTn id="70" dur="1" fill="hold">
                                          <p:stCondLst>
                                            <p:cond delay="999"/>
                                          </p:stCondLst>
                                        </p:cTn>
                                        <p:tgtEl>
                                          <p:spTgt spid="35"/>
                                        </p:tgtEl>
                                        <p:attrNameLst>
                                          <p:attrName>style.visibility</p:attrName>
                                        </p:attrNameLst>
                                      </p:cBhvr>
                                      <p:to>
                                        <p:strVal val="visible"/>
                                      </p:to>
                                    </p:set>
                                  </p:childTnLst>
                                </p:cTn>
                              </p:par>
                            </p:childTnLst>
                          </p:cTn>
                        </p:par>
                        <p:par>
                          <p:cTn id="71" fill="hold">
                            <p:stCondLst>
                              <p:cond delay="15000"/>
                            </p:stCondLst>
                            <p:childTnLst>
                              <p:par>
                                <p:cTn id="72" presetID="1" presetClass="entr" presetSubtype="0" fill="hold" grpId="0" nodeType="afterEffect">
                                  <p:stCondLst>
                                    <p:cond delay="0"/>
                                  </p:stCondLst>
                                  <p:childTnLst>
                                    <p:set>
                                      <p:cBhvr>
                                        <p:cTn id="73" dur="1" fill="hold">
                                          <p:stCondLst>
                                            <p:cond delay="999"/>
                                          </p:stCondLst>
                                        </p:cTn>
                                        <p:tgtEl>
                                          <p:spTgt spid="38"/>
                                        </p:tgtEl>
                                        <p:attrNameLst>
                                          <p:attrName>style.visibility</p:attrName>
                                        </p:attrNameLst>
                                      </p:cBhvr>
                                      <p:to>
                                        <p:strVal val="visible"/>
                                      </p:to>
                                    </p:set>
                                  </p:childTnLst>
                                </p:cTn>
                              </p:par>
                            </p:childTnLst>
                          </p:cTn>
                        </p:par>
                        <p:par>
                          <p:cTn id="74" fill="hold">
                            <p:stCondLst>
                              <p:cond delay="16000"/>
                            </p:stCondLst>
                            <p:childTnLst>
                              <p:par>
                                <p:cTn id="75" presetID="1" presetClass="entr" presetSubtype="0" fill="hold" grpId="0" nodeType="afterEffect">
                                  <p:stCondLst>
                                    <p:cond delay="0"/>
                                  </p:stCondLst>
                                  <p:childTnLst>
                                    <p:set>
                                      <p:cBhvr>
                                        <p:cTn id="76" dur="1" fill="hold">
                                          <p:stCondLst>
                                            <p:cond delay="999"/>
                                          </p:stCondLst>
                                        </p:cTn>
                                        <p:tgtEl>
                                          <p:spTgt spid="39"/>
                                        </p:tgtEl>
                                        <p:attrNameLst>
                                          <p:attrName>style.visibility</p:attrName>
                                        </p:attrNameLst>
                                      </p:cBhvr>
                                      <p:to>
                                        <p:strVal val="visible"/>
                                      </p:to>
                                    </p:set>
                                  </p:childTnLst>
                                </p:cTn>
                              </p:par>
                            </p:childTnLst>
                          </p:cTn>
                        </p:par>
                        <p:par>
                          <p:cTn id="77" fill="hold">
                            <p:stCondLst>
                              <p:cond delay="17000"/>
                            </p:stCondLst>
                            <p:childTnLst>
                              <p:par>
                                <p:cTn id="78" presetID="1" presetClass="entr" presetSubtype="0" fill="hold" grpId="0" nodeType="afterEffect">
                                  <p:stCondLst>
                                    <p:cond delay="0"/>
                                  </p:stCondLst>
                                  <p:childTnLst>
                                    <p:set>
                                      <p:cBhvr>
                                        <p:cTn id="79" dur="1" fill="hold">
                                          <p:stCondLst>
                                            <p:cond delay="999"/>
                                          </p:stCondLst>
                                        </p:cTn>
                                        <p:tgtEl>
                                          <p:spTgt spid="40"/>
                                        </p:tgtEl>
                                        <p:attrNameLst>
                                          <p:attrName>style.visibility</p:attrName>
                                        </p:attrNameLst>
                                      </p:cBhvr>
                                      <p:to>
                                        <p:strVal val="visible"/>
                                      </p:to>
                                    </p:set>
                                  </p:childTnLst>
                                </p:cTn>
                              </p:par>
                            </p:childTnLst>
                          </p:cTn>
                        </p:par>
                        <p:par>
                          <p:cTn id="80" fill="hold">
                            <p:stCondLst>
                              <p:cond delay="18000"/>
                            </p:stCondLst>
                            <p:childTnLst>
                              <p:par>
                                <p:cTn id="81" presetID="1" presetClass="entr" presetSubtype="0" fill="hold" grpId="0" nodeType="afterEffect">
                                  <p:stCondLst>
                                    <p:cond delay="0"/>
                                  </p:stCondLst>
                                  <p:childTnLst>
                                    <p:set>
                                      <p:cBhvr>
                                        <p:cTn id="82" dur="1" fill="hold">
                                          <p:stCondLst>
                                            <p:cond delay="999"/>
                                          </p:stCondLst>
                                        </p:cTn>
                                        <p:tgtEl>
                                          <p:spTgt spid="41"/>
                                        </p:tgtEl>
                                        <p:attrNameLst>
                                          <p:attrName>style.visibility</p:attrName>
                                        </p:attrNameLst>
                                      </p:cBhvr>
                                      <p:to>
                                        <p:strVal val="visible"/>
                                      </p:to>
                                    </p:set>
                                  </p:childTnLst>
                                </p:cTn>
                              </p:par>
                            </p:childTnLst>
                          </p:cTn>
                        </p:par>
                        <p:par>
                          <p:cTn id="83" fill="hold">
                            <p:stCondLst>
                              <p:cond delay="19000"/>
                            </p:stCondLst>
                            <p:childTnLst>
                              <p:par>
                                <p:cTn id="84" presetID="1" presetClass="entr" presetSubtype="0" fill="hold" grpId="0" nodeType="afterEffect">
                                  <p:stCondLst>
                                    <p:cond delay="0"/>
                                  </p:stCondLst>
                                  <p:childTnLst>
                                    <p:set>
                                      <p:cBhvr>
                                        <p:cTn id="85" dur="1" fill="hold">
                                          <p:stCondLst>
                                            <p:cond delay="999"/>
                                          </p:stCondLst>
                                        </p:cTn>
                                        <p:tgtEl>
                                          <p:spTgt spid="42"/>
                                        </p:tgtEl>
                                        <p:attrNameLst>
                                          <p:attrName>style.visibility</p:attrName>
                                        </p:attrNameLst>
                                      </p:cBhvr>
                                      <p:to>
                                        <p:strVal val="visible"/>
                                      </p:to>
                                    </p:set>
                                  </p:childTnLst>
                                </p:cTn>
                              </p:par>
                            </p:childTnLst>
                          </p:cTn>
                        </p:par>
                        <p:par>
                          <p:cTn id="86" fill="hold">
                            <p:stCondLst>
                              <p:cond delay="20000"/>
                            </p:stCondLst>
                            <p:childTnLst>
                              <p:par>
                                <p:cTn id="87" presetID="1" presetClass="entr" presetSubtype="0" fill="hold" grpId="0" nodeType="afterEffect">
                                  <p:stCondLst>
                                    <p:cond delay="0"/>
                                  </p:stCondLst>
                                  <p:childTnLst>
                                    <p:set>
                                      <p:cBhvr>
                                        <p:cTn id="88" dur="1" fill="hold">
                                          <p:stCondLst>
                                            <p:cond delay="999"/>
                                          </p:stCondLst>
                                        </p:cTn>
                                        <p:tgtEl>
                                          <p:spTgt spid="43"/>
                                        </p:tgtEl>
                                        <p:attrNameLst>
                                          <p:attrName>style.visibility</p:attrName>
                                        </p:attrNameLst>
                                      </p:cBhvr>
                                      <p:to>
                                        <p:strVal val="visible"/>
                                      </p:to>
                                    </p:set>
                                  </p:childTnLst>
                                </p:cTn>
                              </p:par>
                            </p:childTnLst>
                          </p:cTn>
                        </p:par>
                        <p:par>
                          <p:cTn id="89" fill="hold">
                            <p:stCondLst>
                              <p:cond delay="21000"/>
                            </p:stCondLst>
                            <p:childTnLst>
                              <p:par>
                                <p:cTn id="90" presetID="1" presetClass="entr" presetSubtype="0" fill="hold" grpId="0" nodeType="afterEffect">
                                  <p:stCondLst>
                                    <p:cond delay="0"/>
                                  </p:stCondLst>
                                  <p:childTnLst>
                                    <p:set>
                                      <p:cBhvr>
                                        <p:cTn id="91" dur="1" fill="hold">
                                          <p:stCondLst>
                                            <p:cond delay="999"/>
                                          </p:stCondLst>
                                        </p:cTn>
                                        <p:tgtEl>
                                          <p:spTgt spid="44"/>
                                        </p:tgtEl>
                                        <p:attrNameLst>
                                          <p:attrName>style.visibility</p:attrName>
                                        </p:attrNameLst>
                                      </p:cBhvr>
                                      <p:to>
                                        <p:strVal val="visible"/>
                                      </p:to>
                                    </p:set>
                                  </p:childTnLst>
                                </p:cTn>
                              </p:par>
                            </p:childTnLst>
                          </p:cTn>
                        </p:par>
                        <p:par>
                          <p:cTn id="92" fill="hold">
                            <p:stCondLst>
                              <p:cond delay="22000"/>
                            </p:stCondLst>
                            <p:childTnLst>
                              <p:par>
                                <p:cTn id="93" presetID="1" presetClass="entr" presetSubtype="0" fill="hold" grpId="0" nodeType="afterEffect">
                                  <p:stCondLst>
                                    <p:cond delay="0"/>
                                  </p:stCondLst>
                                  <p:childTnLst>
                                    <p:set>
                                      <p:cBhvr>
                                        <p:cTn id="94" dur="1" fill="hold">
                                          <p:stCondLst>
                                            <p:cond delay="999"/>
                                          </p:stCondLst>
                                        </p:cTn>
                                        <p:tgtEl>
                                          <p:spTgt spid="45"/>
                                        </p:tgtEl>
                                        <p:attrNameLst>
                                          <p:attrName>style.visibility</p:attrName>
                                        </p:attrNameLst>
                                      </p:cBhvr>
                                      <p:to>
                                        <p:strVal val="visible"/>
                                      </p:to>
                                    </p:set>
                                  </p:childTnLst>
                                </p:cTn>
                              </p:par>
                            </p:childTnLst>
                          </p:cTn>
                        </p:par>
                        <p:par>
                          <p:cTn id="95" fill="hold">
                            <p:stCondLst>
                              <p:cond delay="23000"/>
                            </p:stCondLst>
                            <p:childTnLst>
                              <p:par>
                                <p:cTn id="96" presetID="1" presetClass="entr" presetSubtype="0" fill="hold" grpId="0" nodeType="afterEffect">
                                  <p:stCondLst>
                                    <p:cond delay="0"/>
                                  </p:stCondLst>
                                  <p:childTnLst>
                                    <p:set>
                                      <p:cBhvr>
                                        <p:cTn id="97" dur="1" fill="hold">
                                          <p:stCondLst>
                                            <p:cond delay="999"/>
                                          </p:stCondLst>
                                        </p:cTn>
                                        <p:tgtEl>
                                          <p:spTgt spid="46"/>
                                        </p:tgtEl>
                                        <p:attrNameLst>
                                          <p:attrName>style.visibility</p:attrName>
                                        </p:attrNameLst>
                                      </p:cBhvr>
                                      <p:to>
                                        <p:strVal val="visible"/>
                                      </p:to>
                                    </p:set>
                                  </p:childTnLst>
                                </p:cTn>
                              </p:par>
                            </p:childTnLst>
                          </p:cTn>
                        </p:par>
                        <p:par>
                          <p:cTn id="98" fill="hold">
                            <p:stCondLst>
                              <p:cond delay="24000"/>
                            </p:stCondLst>
                            <p:childTnLst>
                              <p:par>
                                <p:cTn id="99" presetID="1" presetClass="entr" presetSubtype="0" fill="hold" grpId="0" nodeType="afterEffect">
                                  <p:stCondLst>
                                    <p:cond delay="0"/>
                                  </p:stCondLst>
                                  <p:childTnLst>
                                    <p:set>
                                      <p:cBhvr>
                                        <p:cTn id="100" dur="1" fill="hold">
                                          <p:stCondLst>
                                            <p:cond delay="999"/>
                                          </p:stCondLst>
                                        </p:cTn>
                                        <p:tgtEl>
                                          <p:spTgt spid="47"/>
                                        </p:tgtEl>
                                        <p:attrNameLst>
                                          <p:attrName>style.visibility</p:attrName>
                                        </p:attrNameLst>
                                      </p:cBhvr>
                                      <p:to>
                                        <p:strVal val="visible"/>
                                      </p:to>
                                    </p:set>
                                  </p:childTnLst>
                                </p:cTn>
                              </p:par>
                            </p:childTnLst>
                          </p:cTn>
                        </p:par>
                        <p:par>
                          <p:cTn id="101" fill="hold">
                            <p:stCondLst>
                              <p:cond delay="25000"/>
                            </p:stCondLst>
                            <p:childTnLst>
                              <p:par>
                                <p:cTn id="102" presetID="1" presetClass="entr" presetSubtype="0" fill="hold" grpId="0" nodeType="afterEffect">
                                  <p:stCondLst>
                                    <p:cond delay="0"/>
                                  </p:stCondLst>
                                  <p:childTnLst>
                                    <p:set>
                                      <p:cBhvr>
                                        <p:cTn id="103" dur="1" fill="hold">
                                          <p:stCondLst>
                                            <p:cond delay="999"/>
                                          </p:stCondLst>
                                        </p:cTn>
                                        <p:tgtEl>
                                          <p:spTgt spid="48"/>
                                        </p:tgtEl>
                                        <p:attrNameLst>
                                          <p:attrName>style.visibility</p:attrName>
                                        </p:attrNameLst>
                                      </p:cBhvr>
                                      <p:to>
                                        <p:strVal val="visible"/>
                                      </p:to>
                                    </p:set>
                                  </p:childTnLst>
                                </p:cTn>
                              </p:par>
                            </p:childTnLst>
                          </p:cTn>
                        </p:par>
                        <p:par>
                          <p:cTn id="104" fill="hold">
                            <p:stCondLst>
                              <p:cond delay="26000"/>
                            </p:stCondLst>
                            <p:childTnLst>
                              <p:par>
                                <p:cTn id="105" presetID="1" presetClass="entr" presetSubtype="0" fill="hold" grpId="0" nodeType="afterEffect">
                                  <p:stCondLst>
                                    <p:cond delay="0"/>
                                  </p:stCondLst>
                                  <p:childTnLst>
                                    <p:set>
                                      <p:cBhvr>
                                        <p:cTn id="106" dur="1" fill="hold">
                                          <p:stCondLst>
                                            <p:cond delay="999"/>
                                          </p:stCondLst>
                                        </p:cTn>
                                        <p:tgtEl>
                                          <p:spTgt spid="49"/>
                                        </p:tgtEl>
                                        <p:attrNameLst>
                                          <p:attrName>style.visibility</p:attrName>
                                        </p:attrNameLst>
                                      </p:cBhvr>
                                      <p:to>
                                        <p:strVal val="visible"/>
                                      </p:to>
                                    </p:set>
                                  </p:childTnLst>
                                </p:cTn>
                              </p:par>
                            </p:childTnLst>
                          </p:cTn>
                        </p:par>
                        <p:par>
                          <p:cTn id="107" fill="hold">
                            <p:stCondLst>
                              <p:cond delay="27000"/>
                            </p:stCondLst>
                            <p:childTnLst>
                              <p:par>
                                <p:cTn id="108" presetID="1" presetClass="entr" presetSubtype="0" fill="hold" grpId="0" nodeType="afterEffect">
                                  <p:stCondLst>
                                    <p:cond delay="0"/>
                                  </p:stCondLst>
                                  <p:childTnLst>
                                    <p:set>
                                      <p:cBhvr>
                                        <p:cTn id="109" dur="1" fill="hold">
                                          <p:stCondLst>
                                            <p:cond delay="999"/>
                                          </p:stCondLst>
                                        </p:cTn>
                                        <p:tgtEl>
                                          <p:spTgt spid="50"/>
                                        </p:tgtEl>
                                        <p:attrNameLst>
                                          <p:attrName>style.visibility</p:attrName>
                                        </p:attrNameLst>
                                      </p:cBhvr>
                                      <p:to>
                                        <p:strVal val="visible"/>
                                      </p:to>
                                    </p:set>
                                  </p:childTnLst>
                                </p:cTn>
                              </p:par>
                            </p:childTnLst>
                          </p:cTn>
                        </p:par>
                        <p:par>
                          <p:cTn id="110" fill="hold">
                            <p:stCondLst>
                              <p:cond delay="28000"/>
                            </p:stCondLst>
                            <p:childTnLst>
                              <p:par>
                                <p:cTn id="111" presetID="1" presetClass="entr" presetSubtype="0" fill="hold" grpId="0" nodeType="afterEffect">
                                  <p:stCondLst>
                                    <p:cond delay="0"/>
                                  </p:stCondLst>
                                  <p:childTnLst>
                                    <p:set>
                                      <p:cBhvr>
                                        <p:cTn id="112" dur="1" fill="hold">
                                          <p:stCondLst>
                                            <p:cond delay="999"/>
                                          </p:stCondLst>
                                        </p:cTn>
                                        <p:tgtEl>
                                          <p:spTgt spid="51"/>
                                        </p:tgtEl>
                                        <p:attrNameLst>
                                          <p:attrName>style.visibility</p:attrName>
                                        </p:attrNameLst>
                                      </p:cBhvr>
                                      <p:to>
                                        <p:strVal val="visible"/>
                                      </p:to>
                                    </p:set>
                                  </p:childTnLst>
                                </p:cTn>
                              </p:par>
                            </p:childTnLst>
                          </p:cTn>
                        </p:par>
                        <p:par>
                          <p:cTn id="113" fill="hold">
                            <p:stCondLst>
                              <p:cond delay="29000"/>
                            </p:stCondLst>
                            <p:childTnLst>
                              <p:par>
                                <p:cTn id="114" presetID="1" presetClass="entr" presetSubtype="0" fill="hold" grpId="0" nodeType="afterEffect">
                                  <p:stCondLst>
                                    <p:cond delay="0"/>
                                  </p:stCondLst>
                                  <p:childTnLst>
                                    <p:set>
                                      <p:cBhvr>
                                        <p:cTn id="115" dur="1" fill="hold">
                                          <p:stCondLst>
                                            <p:cond delay="999"/>
                                          </p:stCondLst>
                                        </p:cTn>
                                        <p:tgtEl>
                                          <p:spTgt spid="52"/>
                                        </p:tgtEl>
                                        <p:attrNameLst>
                                          <p:attrName>style.visibility</p:attrName>
                                        </p:attrNameLst>
                                      </p:cBhvr>
                                      <p:to>
                                        <p:strVal val="visible"/>
                                      </p:to>
                                    </p:set>
                                  </p:childTnLst>
                                </p:cTn>
                              </p:par>
                            </p:childTnLst>
                          </p:cTn>
                        </p:par>
                        <p:par>
                          <p:cTn id="116" fill="hold">
                            <p:stCondLst>
                              <p:cond delay="30000"/>
                            </p:stCondLst>
                            <p:childTnLst>
                              <p:par>
                                <p:cTn id="117" presetID="1" presetClass="entr" presetSubtype="0" fill="hold" grpId="0" nodeType="afterEffect">
                                  <p:stCondLst>
                                    <p:cond delay="0"/>
                                  </p:stCondLst>
                                  <p:childTnLst>
                                    <p:set>
                                      <p:cBhvr>
                                        <p:cTn id="118" dur="1" fill="hold">
                                          <p:stCondLst>
                                            <p:cond delay="999"/>
                                          </p:stCondLst>
                                        </p:cTn>
                                        <p:tgtEl>
                                          <p:spTgt spid="5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999"/>
                                          </p:stCondLst>
                                        </p:cTn>
                                        <p:tgtEl>
                                          <p:spTgt spid="54"/>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3" name="alarm clock.wav"/>
                                        </p:tgtEl>
                                      </p:cMediaNode>
                                    </p:audio>
                                  </p:subTnLst>
                                </p:cTn>
                              </p:par>
                              <p:par>
                                <p:cTn id="121" presetID="10" presetClass="exit" presetSubtype="0" fill="hold" grpId="1" nodeType="withEffect">
                                  <p:stCondLst>
                                    <p:cond delay="0"/>
                                  </p:stCondLst>
                                  <p:childTnLst>
                                    <p:animEffect transition="out" filter="fade">
                                      <p:cBhvr>
                                        <p:cTn id="122" dur="500"/>
                                        <p:tgtEl>
                                          <p:spTgt spid="54"/>
                                        </p:tgtEl>
                                      </p:cBhvr>
                                    </p:animEffect>
                                    <p:set>
                                      <p:cBhvr>
                                        <p:cTn id="123" dur="1" fill="hold">
                                          <p:stCondLst>
                                            <p:cond delay="499"/>
                                          </p:stCondLst>
                                        </p:cTn>
                                        <p:tgtEl>
                                          <p:spTgt spid="54"/>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12"/>
                                        </p:tgtEl>
                                      </p:cBhvr>
                                    </p:animEffect>
                                    <p:set>
                                      <p:cBhvr>
                                        <p:cTn id="126" dur="1" fill="hold">
                                          <p:stCondLst>
                                            <p:cond delay="499"/>
                                          </p:stCondLst>
                                        </p:cTn>
                                        <p:tgtEl>
                                          <p:spTgt spid="1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7"/>
                                        </p:tgtEl>
                                      </p:cBhvr>
                                    </p:animEffect>
                                    <p:set>
                                      <p:cBhvr>
                                        <p:cTn id="129" dur="1" fill="hold">
                                          <p:stCondLst>
                                            <p:cond delay="499"/>
                                          </p:stCondLst>
                                        </p:cTn>
                                        <p:tgtEl>
                                          <p:spTgt spid="17"/>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8"/>
                                        </p:tgtEl>
                                      </p:cBhvr>
                                    </p:animEffect>
                                    <p:set>
                                      <p:cBhvr>
                                        <p:cTn id="132" dur="1" fill="hold">
                                          <p:stCondLst>
                                            <p:cond delay="499"/>
                                          </p:stCondLst>
                                        </p:cTn>
                                        <p:tgtEl>
                                          <p:spTgt spid="18"/>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9"/>
                                        </p:tgtEl>
                                      </p:cBhvr>
                                    </p:animEffect>
                                    <p:set>
                                      <p:cBhvr>
                                        <p:cTn id="135" dur="1" fill="hold">
                                          <p:stCondLst>
                                            <p:cond delay="499"/>
                                          </p:stCondLst>
                                        </p:cTn>
                                        <p:tgtEl>
                                          <p:spTgt spid="19"/>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0"/>
                                        </p:tgtEl>
                                      </p:cBhvr>
                                    </p:animEffect>
                                    <p:set>
                                      <p:cBhvr>
                                        <p:cTn id="138" dur="1" fill="hold">
                                          <p:stCondLst>
                                            <p:cond delay="499"/>
                                          </p:stCondLst>
                                        </p:cTn>
                                        <p:tgtEl>
                                          <p:spTgt spid="20"/>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2"/>
                                        </p:tgtEl>
                                      </p:cBhvr>
                                    </p:animEffect>
                                    <p:set>
                                      <p:cBhvr>
                                        <p:cTn id="141" dur="1" fill="hold">
                                          <p:stCondLst>
                                            <p:cond delay="499"/>
                                          </p:stCondLst>
                                        </p:cTn>
                                        <p:tgtEl>
                                          <p:spTgt spid="22"/>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6"/>
                                        </p:tgtEl>
                                      </p:cBhvr>
                                    </p:animEffect>
                                    <p:set>
                                      <p:cBhvr>
                                        <p:cTn id="144" dur="1" fill="hold">
                                          <p:stCondLst>
                                            <p:cond delay="499"/>
                                          </p:stCondLst>
                                        </p:cTn>
                                        <p:tgtEl>
                                          <p:spTgt spid="26"/>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7"/>
                                        </p:tgtEl>
                                      </p:cBhvr>
                                    </p:animEffect>
                                    <p:set>
                                      <p:cBhvr>
                                        <p:cTn id="147" dur="1" fill="hold">
                                          <p:stCondLst>
                                            <p:cond delay="499"/>
                                          </p:stCondLst>
                                        </p:cTn>
                                        <p:tgtEl>
                                          <p:spTgt spid="27"/>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8"/>
                                        </p:tgtEl>
                                      </p:cBhvr>
                                    </p:animEffect>
                                    <p:set>
                                      <p:cBhvr>
                                        <p:cTn id="150" dur="1" fill="hold">
                                          <p:stCondLst>
                                            <p:cond delay="499"/>
                                          </p:stCondLst>
                                        </p:cTn>
                                        <p:tgtEl>
                                          <p:spTgt spid="28"/>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29"/>
                                        </p:tgtEl>
                                      </p:cBhvr>
                                    </p:animEffect>
                                    <p:set>
                                      <p:cBhvr>
                                        <p:cTn id="153" dur="1" fill="hold">
                                          <p:stCondLst>
                                            <p:cond delay="499"/>
                                          </p:stCondLst>
                                        </p:cTn>
                                        <p:tgtEl>
                                          <p:spTgt spid="29"/>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0"/>
                                        </p:tgtEl>
                                      </p:cBhvr>
                                    </p:animEffect>
                                    <p:set>
                                      <p:cBhvr>
                                        <p:cTn id="156" dur="1" fill="hold">
                                          <p:stCondLst>
                                            <p:cond delay="499"/>
                                          </p:stCondLst>
                                        </p:cTn>
                                        <p:tgtEl>
                                          <p:spTgt spid="30"/>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1"/>
                                        </p:tgtEl>
                                      </p:cBhvr>
                                    </p:animEffect>
                                    <p:set>
                                      <p:cBhvr>
                                        <p:cTn id="159" dur="1" fill="hold">
                                          <p:stCondLst>
                                            <p:cond delay="499"/>
                                          </p:stCondLst>
                                        </p:cTn>
                                        <p:tgtEl>
                                          <p:spTgt spid="31"/>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2"/>
                                        </p:tgtEl>
                                      </p:cBhvr>
                                    </p:animEffect>
                                    <p:set>
                                      <p:cBhvr>
                                        <p:cTn id="162" dur="1" fill="hold">
                                          <p:stCondLst>
                                            <p:cond delay="499"/>
                                          </p:stCondLst>
                                        </p:cTn>
                                        <p:tgtEl>
                                          <p:spTgt spid="32"/>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3"/>
                                        </p:tgtEl>
                                      </p:cBhvr>
                                    </p:animEffect>
                                    <p:set>
                                      <p:cBhvr>
                                        <p:cTn id="165" dur="1" fill="hold">
                                          <p:stCondLst>
                                            <p:cond delay="499"/>
                                          </p:stCondLst>
                                        </p:cTn>
                                        <p:tgtEl>
                                          <p:spTgt spid="33"/>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4"/>
                                        </p:tgtEl>
                                      </p:cBhvr>
                                    </p:animEffect>
                                    <p:set>
                                      <p:cBhvr>
                                        <p:cTn id="168" dur="1" fill="hold">
                                          <p:stCondLst>
                                            <p:cond delay="499"/>
                                          </p:stCondLst>
                                        </p:cTn>
                                        <p:tgtEl>
                                          <p:spTgt spid="34"/>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5"/>
                                        </p:tgtEl>
                                      </p:cBhvr>
                                    </p:animEffect>
                                    <p:set>
                                      <p:cBhvr>
                                        <p:cTn id="171" dur="1" fill="hold">
                                          <p:stCondLst>
                                            <p:cond delay="499"/>
                                          </p:stCondLst>
                                        </p:cTn>
                                        <p:tgtEl>
                                          <p:spTgt spid="35"/>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8"/>
                                        </p:tgtEl>
                                      </p:cBhvr>
                                    </p:animEffect>
                                    <p:set>
                                      <p:cBhvr>
                                        <p:cTn id="174" dur="1" fill="hold">
                                          <p:stCondLst>
                                            <p:cond delay="499"/>
                                          </p:stCondLst>
                                        </p:cTn>
                                        <p:tgtEl>
                                          <p:spTgt spid="3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9"/>
                                        </p:tgtEl>
                                      </p:cBhvr>
                                    </p:animEffect>
                                    <p:set>
                                      <p:cBhvr>
                                        <p:cTn id="177" dur="1" fill="hold">
                                          <p:stCondLst>
                                            <p:cond delay="499"/>
                                          </p:stCondLst>
                                        </p:cTn>
                                        <p:tgtEl>
                                          <p:spTgt spid="3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40"/>
                                        </p:tgtEl>
                                      </p:cBhvr>
                                    </p:animEffect>
                                    <p:set>
                                      <p:cBhvr>
                                        <p:cTn id="180" dur="1" fill="hold">
                                          <p:stCondLst>
                                            <p:cond delay="499"/>
                                          </p:stCondLst>
                                        </p:cTn>
                                        <p:tgtEl>
                                          <p:spTgt spid="4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1"/>
                                        </p:tgtEl>
                                      </p:cBhvr>
                                    </p:animEffect>
                                    <p:set>
                                      <p:cBhvr>
                                        <p:cTn id="183" dur="1" fill="hold">
                                          <p:stCondLst>
                                            <p:cond delay="499"/>
                                          </p:stCondLst>
                                        </p:cTn>
                                        <p:tgtEl>
                                          <p:spTgt spid="4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2"/>
                                        </p:tgtEl>
                                      </p:cBhvr>
                                    </p:animEffect>
                                    <p:set>
                                      <p:cBhvr>
                                        <p:cTn id="186" dur="1" fill="hold">
                                          <p:stCondLst>
                                            <p:cond delay="499"/>
                                          </p:stCondLst>
                                        </p:cTn>
                                        <p:tgtEl>
                                          <p:spTgt spid="42"/>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3"/>
                                        </p:tgtEl>
                                      </p:cBhvr>
                                    </p:animEffect>
                                    <p:set>
                                      <p:cBhvr>
                                        <p:cTn id="189" dur="1" fill="hold">
                                          <p:stCondLst>
                                            <p:cond delay="499"/>
                                          </p:stCondLst>
                                        </p:cTn>
                                        <p:tgtEl>
                                          <p:spTgt spid="43"/>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4"/>
                                        </p:tgtEl>
                                      </p:cBhvr>
                                    </p:animEffect>
                                    <p:set>
                                      <p:cBhvr>
                                        <p:cTn id="192" dur="1" fill="hold">
                                          <p:stCondLst>
                                            <p:cond delay="499"/>
                                          </p:stCondLst>
                                        </p:cTn>
                                        <p:tgtEl>
                                          <p:spTgt spid="44"/>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5"/>
                                        </p:tgtEl>
                                      </p:cBhvr>
                                    </p:animEffect>
                                    <p:set>
                                      <p:cBhvr>
                                        <p:cTn id="195" dur="1" fill="hold">
                                          <p:stCondLst>
                                            <p:cond delay="499"/>
                                          </p:stCondLst>
                                        </p:cTn>
                                        <p:tgtEl>
                                          <p:spTgt spid="45"/>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6"/>
                                        </p:tgtEl>
                                      </p:cBhvr>
                                    </p:animEffect>
                                    <p:set>
                                      <p:cBhvr>
                                        <p:cTn id="198" dur="1" fill="hold">
                                          <p:stCondLst>
                                            <p:cond delay="499"/>
                                          </p:stCondLst>
                                        </p:cTn>
                                        <p:tgtEl>
                                          <p:spTgt spid="46"/>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47"/>
                                        </p:tgtEl>
                                      </p:cBhvr>
                                    </p:animEffect>
                                    <p:set>
                                      <p:cBhvr>
                                        <p:cTn id="201" dur="1" fill="hold">
                                          <p:stCondLst>
                                            <p:cond delay="499"/>
                                          </p:stCondLst>
                                        </p:cTn>
                                        <p:tgtEl>
                                          <p:spTgt spid="47"/>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48"/>
                                        </p:tgtEl>
                                      </p:cBhvr>
                                    </p:animEffect>
                                    <p:set>
                                      <p:cBhvr>
                                        <p:cTn id="204" dur="1" fill="hold">
                                          <p:stCondLst>
                                            <p:cond delay="499"/>
                                          </p:stCondLst>
                                        </p:cTn>
                                        <p:tgtEl>
                                          <p:spTgt spid="48"/>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49"/>
                                        </p:tgtEl>
                                      </p:cBhvr>
                                    </p:animEffect>
                                    <p:set>
                                      <p:cBhvr>
                                        <p:cTn id="207" dur="1" fill="hold">
                                          <p:stCondLst>
                                            <p:cond delay="499"/>
                                          </p:stCondLst>
                                        </p:cTn>
                                        <p:tgtEl>
                                          <p:spTgt spid="49"/>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50"/>
                                        </p:tgtEl>
                                      </p:cBhvr>
                                    </p:animEffect>
                                    <p:set>
                                      <p:cBhvr>
                                        <p:cTn id="210" dur="1" fill="hold">
                                          <p:stCondLst>
                                            <p:cond delay="499"/>
                                          </p:stCondLst>
                                        </p:cTn>
                                        <p:tgtEl>
                                          <p:spTgt spid="50"/>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500"/>
                                        <p:tgtEl>
                                          <p:spTgt spid="51"/>
                                        </p:tgtEl>
                                      </p:cBhvr>
                                    </p:animEffect>
                                    <p:set>
                                      <p:cBhvr>
                                        <p:cTn id="213" dur="1" fill="hold">
                                          <p:stCondLst>
                                            <p:cond delay="499"/>
                                          </p:stCondLst>
                                        </p:cTn>
                                        <p:tgtEl>
                                          <p:spTgt spid="51"/>
                                        </p:tgtEl>
                                        <p:attrNameLst>
                                          <p:attrName>style.visibility</p:attrName>
                                        </p:attrNameLst>
                                      </p:cBhvr>
                                      <p:to>
                                        <p:strVal val="hidden"/>
                                      </p:to>
                                    </p:set>
                                  </p:childTnLst>
                                </p:cTn>
                              </p:par>
                              <p:par>
                                <p:cTn id="214" presetID="10" presetClass="exit" presetSubtype="0" fill="hold" grpId="1" nodeType="withEffect">
                                  <p:stCondLst>
                                    <p:cond delay="0"/>
                                  </p:stCondLst>
                                  <p:childTnLst>
                                    <p:animEffect transition="out" filter="fade">
                                      <p:cBhvr>
                                        <p:cTn id="215" dur="500"/>
                                        <p:tgtEl>
                                          <p:spTgt spid="52"/>
                                        </p:tgtEl>
                                      </p:cBhvr>
                                    </p:animEffect>
                                    <p:set>
                                      <p:cBhvr>
                                        <p:cTn id="216" dur="1" fill="hold">
                                          <p:stCondLst>
                                            <p:cond delay="499"/>
                                          </p:stCondLst>
                                        </p:cTn>
                                        <p:tgtEl>
                                          <p:spTgt spid="52"/>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53"/>
                                        </p:tgtEl>
                                      </p:cBhvr>
                                    </p:animEffect>
                                    <p:set>
                                      <p:cBhvr>
                                        <p:cTn id="219" dur="1" fill="hold">
                                          <p:stCondLst>
                                            <p:cond delay="499"/>
                                          </p:stCondLst>
                                        </p:cTn>
                                        <p:tgtEl>
                                          <p:spTgt spid="53"/>
                                        </p:tgtEl>
                                        <p:attrNameLst>
                                          <p:attrName>style.visibility</p:attrName>
                                        </p:attrNameLst>
                                      </p:cBhvr>
                                      <p:to>
                                        <p:strVal val="hidden"/>
                                      </p:to>
                                    </p:set>
                                  </p:childTnLst>
                                </p:cTn>
                              </p:par>
                              <p:par>
                                <p:cTn id="220" presetID="10" presetClass="exit" presetSubtype="0" fill="hold" grpId="2" nodeType="withEffect">
                                  <p:stCondLst>
                                    <p:cond delay="0"/>
                                  </p:stCondLst>
                                  <p:childTnLst>
                                    <p:animEffect transition="out" filter="fade">
                                      <p:cBhvr>
                                        <p:cTn id="221" dur="500"/>
                                        <p:tgtEl>
                                          <p:spTgt spid="54"/>
                                        </p:tgtEl>
                                      </p:cBhvr>
                                    </p:animEffect>
                                    <p:set>
                                      <p:cBhvr>
                                        <p:cTn id="222"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4"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D2BDF7-E78C-42DA-B26D-7A1764BFC021}"/>
              </a:ext>
            </a:extLst>
          </p:cNvPr>
          <p:cNvSpPr txBox="1"/>
          <p:nvPr/>
        </p:nvSpPr>
        <p:spPr>
          <a:xfrm>
            <a:off x="1149587" y="302381"/>
            <a:ext cx="10303654" cy="707886"/>
          </a:xfrm>
          <a:prstGeom prst="rect">
            <a:avLst/>
          </a:prstGeom>
          <a:noFill/>
        </p:spPr>
        <p:txBody>
          <a:bodyPr wrap="non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17. CH</a:t>
            </a:r>
            <a:r>
              <a:rPr lang="vi-VN" sz="4000" b="1" dirty="0">
                <a:solidFill>
                  <a:srgbClr val="FF0000"/>
                </a:solidFill>
                <a:latin typeface="Times New Roman" panose="02020603050405020304" pitchFamily="18" charset="0"/>
                <a:cs typeface="Times New Roman" panose="02020603050405020304" pitchFamily="18" charset="0"/>
              </a:rPr>
              <a:t>Ư</a:t>
            </a:r>
            <a:r>
              <a:rPr lang="en-US" sz="4000" b="1" dirty="0">
                <a:solidFill>
                  <a:srgbClr val="FF0000"/>
                </a:solidFill>
                <a:latin typeface="Times New Roman" panose="02020603050405020304" pitchFamily="18" charset="0"/>
                <a:cs typeface="Times New Roman" panose="02020603050405020304" pitchFamily="18" charset="0"/>
              </a:rPr>
              <a:t>ƠNG TRÌNH MÁY TÍNH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2)</a:t>
            </a:r>
          </a:p>
        </p:txBody>
      </p:sp>
      <p:pic>
        <p:nvPicPr>
          <p:cNvPr id="4" name="Picture 38">
            <a:extLst>
              <a:ext uri="{FF2B5EF4-FFF2-40B4-BE49-F238E27FC236}">
                <a16:creationId xmlns:a16="http://schemas.microsoft.com/office/drawing/2014/main" id="{67E276A7-78BE-44E5-889B-C118BEA2A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430" y="1634951"/>
            <a:ext cx="1738313" cy="393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a:extLst>
              <a:ext uri="{FF2B5EF4-FFF2-40B4-BE49-F238E27FC236}">
                <a16:creationId xmlns:a16="http://schemas.microsoft.com/office/drawing/2014/main" id="{D5AA7F41-CBBE-4104-A812-14B30FD59170}"/>
              </a:ext>
            </a:extLst>
          </p:cNvPr>
          <p:cNvSpPr>
            <a:spLocks noChangeArrowheads="1"/>
          </p:cNvSpPr>
          <p:nvPr/>
        </p:nvSpPr>
        <p:spPr bwMode="gray">
          <a:xfrm>
            <a:off x="5423501" y="1984031"/>
            <a:ext cx="5804452" cy="1274824"/>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kumimoji="1" lang="en-US" altLang="en-US" sz="3200" b="1" dirty="0">
                <a:solidFill>
                  <a:srgbClr val="FF0000"/>
                </a:solidFill>
                <a:latin typeface="Times New Roman" panose="02020603050405020304" pitchFamily="18" charset="0"/>
                <a:cs typeface="Times New Roman" panose="02020603050405020304" pitchFamily="18" charset="0"/>
              </a:rPr>
              <a:t>2.1. </a:t>
            </a:r>
            <a:r>
              <a:rPr kumimoji="1" lang="en-US" altLang="en-US" sz="3200" b="1" dirty="0" err="1">
                <a:solidFill>
                  <a:srgbClr val="FF0000"/>
                </a:solidFill>
                <a:latin typeface="Times New Roman" panose="02020603050405020304" pitchFamily="18" charset="0"/>
                <a:cs typeface="Times New Roman" panose="02020603050405020304" pitchFamily="18" charset="0"/>
              </a:rPr>
              <a:t>Sơ</a:t>
            </a:r>
            <a:r>
              <a:rPr kumimoji="1" lang="en-US" altLang="en-US" sz="3200" b="1" dirty="0">
                <a:solidFill>
                  <a:srgbClr val="FF0000"/>
                </a:solidFill>
                <a:latin typeface="Times New Roman" panose="02020603050405020304" pitchFamily="18" charset="0"/>
                <a:cs typeface="Times New Roman" panose="02020603050405020304" pitchFamily="18" charset="0"/>
              </a:rPr>
              <a:t> </a:t>
            </a:r>
            <a:r>
              <a:rPr kumimoji="1" lang="en-US" altLang="en-US" sz="3200" b="1" dirty="0" err="1">
                <a:solidFill>
                  <a:srgbClr val="FF0000"/>
                </a:solidFill>
                <a:latin typeface="Times New Roman" panose="02020603050405020304" pitchFamily="18" charset="0"/>
                <a:cs typeface="Times New Roman" panose="02020603050405020304" pitchFamily="18" charset="0"/>
              </a:rPr>
              <a:t>đồ</a:t>
            </a:r>
            <a:r>
              <a:rPr kumimoji="1" lang="en-US" altLang="en-US" sz="3200" b="1" dirty="0">
                <a:solidFill>
                  <a:srgbClr val="FF0000"/>
                </a:solidFill>
                <a:latin typeface="Times New Roman" panose="02020603050405020304" pitchFamily="18" charset="0"/>
                <a:cs typeface="Times New Roman" panose="02020603050405020304" pitchFamily="18" charset="0"/>
              </a:rPr>
              <a:t> </a:t>
            </a:r>
            <a:r>
              <a:rPr kumimoji="1" lang="en-US" altLang="en-US" sz="3200" b="1" dirty="0" err="1">
                <a:solidFill>
                  <a:srgbClr val="FF0000"/>
                </a:solidFill>
                <a:latin typeface="Times New Roman" panose="02020603050405020304" pitchFamily="18" charset="0"/>
                <a:cs typeface="Times New Roman" panose="02020603050405020304" pitchFamily="18" charset="0"/>
              </a:rPr>
              <a:t>khối</a:t>
            </a:r>
            <a:endParaRPr kumimoji="1"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20">
            <a:extLst>
              <a:ext uri="{FF2B5EF4-FFF2-40B4-BE49-F238E27FC236}">
                <a16:creationId xmlns:a16="http://schemas.microsoft.com/office/drawing/2014/main" id="{14E3E58B-7B96-4B49-B219-1E76F1DE445C}"/>
              </a:ext>
            </a:extLst>
          </p:cNvPr>
          <p:cNvSpPr txBox="1">
            <a:spLocks noChangeArrowheads="1"/>
          </p:cNvSpPr>
          <p:nvPr/>
        </p:nvSpPr>
        <p:spPr bwMode="auto">
          <a:xfrm>
            <a:off x="448704" y="2435915"/>
            <a:ext cx="14017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dirty="0">
                <a:solidFill>
                  <a:srgbClr val="6600CC"/>
                </a:solidFill>
                <a:latin typeface="Times New Roman" panose="02020603050405020304" pitchFamily="18" charset="0"/>
                <a:cs typeface="Times New Roman" panose="02020603050405020304" pitchFamily="18" charset="0"/>
              </a:rPr>
              <a:t>NỘI DUNG CẦN TÌM HIỂU</a:t>
            </a:r>
          </a:p>
        </p:txBody>
      </p:sp>
      <p:sp>
        <p:nvSpPr>
          <p:cNvPr id="2" name="Rectangle: Rounded Corners 1">
            <a:extLst>
              <a:ext uri="{FF2B5EF4-FFF2-40B4-BE49-F238E27FC236}">
                <a16:creationId xmlns:a16="http://schemas.microsoft.com/office/drawing/2014/main" id="{44245216-82E3-4915-A595-A7BFF0EF7513}"/>
              </a:ext>
            </a:extLst>
          </p:cNvPr>
          <p:cNvSpPr/>
          <p:nvPr/>
        </p:nvSpPr>
        <p:spPr>
          <a:xfrm>
            <a:off x="2633795" y="1634951"/>
            <a:ext cx="2123734" cy="369242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kumimoji="1" lang="en-US" altLang="en-US" sz="2800" b="1" dirty="0">
                <a:solidFill>
                  <a:srgbClr val="3333FF"/>
                </a:solidFill>
                <a:latin typeface="Times New Roman" panose="02020603050405020304" pitchFamily="18" charset="0"/>
                <a:cs typeface="Times New Roman" panose="02020603050405020304" pitchFamily="18" charset="0"/>
              </a:rPr>
              <a:t>2. THỰC HÀNH: </a:t>
            </a:r>
          </a:p>
          <a:p>
            <a:pPr algn="ctr" eaLnBrk="1" hangingPunct="1">
              <a:defRPr/>
            </a:pPr>
            <a:r>
              <a:rPr kumimoji="1" lang="en-US" altLang="en-US" sz="2800" b="1" dirty="0">
                <a:solidFill>
                  <a:srgbClr val="3333FF"/>
                </a:solidFill>
                <a:latin typeface="Times New Roman" panose="02020603050405020304" pitchFamily="18" charset="0"/>
                <a:cs typeface="Times New Roman" panose="02020603050405020304" pitchFamily="18" charset="0"/>
              </a:rPr>
              <a:t>TẠO CHƯƠNG TRÌNH MÁY TÍNH </a:t>
            </a:r>
          </a:p>
        </p:txBody>
      </p:sp>
      <p:sp>
        <p:nvSpPr>
          <p:cNvPr id="12" name="AutoShape 7">
            <a:extLst>
              <a:ext uri="{FF2B5EF4-FFF2-40B4-BE49-F238E27FC236}">
                <a16:creationId xmlns:a16="http://schemas.microsoft.com/office/drawing/2014/main" id="{FBC1E286-95C9-43AC-A224-206556A6CC75}"/>
              </a:ext>
            </a:extLst>
          </p:cNvPr>
          <p:cNvSpPr>
            <a:spLocks noChangeArrowheads="1"/>
          </p:cNvSpPr>
          <p:nvPr/>
        </p:nvSpPr>
        <p:spPr bwMode="gray">
          <a:xfrm>
            <a:off x="5443378" y="3395388"/>
            <a:ext cx="5804452" cy="1274824"/>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kumimoji="1" lang="en-US" altLang="en-US" sz="3200" b="1" dirty="0">
                <a:solidFill>
                  <a:srgbClr val="FF0000"/>
                </a:solidFill>
                <a:latin typeface="Times New Roman" panose="02020603050405020304" pitchFamily="18" charset="0"/>
                <a:cs typeface="Times New Roman" panose="02020603050405020304" pitchFamily="18" charset="0"/>
              </a:rPr>
              <a:t>2.2. </a:t>
            </a:r>
            <a:r>
              <a:rPr kumimoji="1" lang="en-US" altLang="en-US" sz="3200" b="1" dirty="0" err="1">
                <a:solidFill>
                  <a:srgbClr val="FF0000"/>
                </a:solidFill>
                <a:latin typeface="Times New Roman" panose="02020603050405020304" pitchFamily="18" charset="0"/>
                <a:cs typeface="Times New Roman" panose="02020603050405020304" pitchFamily="18" charset="0"/>
              </a:rPr>
              <a:t>Chương</a:t>
            </a:r>
            <a:r>
              <a:rPr kumimoji="1" lang="en-US" altLang="en-US" sz="3200" b="1" dirty="0">
                <a:solidFill>
                  <a:srgbClr val="FF0000"/>
                </a:solidFill>
                <a:latin typeface="Times New Roman" panose="02020603050405020304" pitchFamily="18" charset="0"/>
                <a:cs typeface="Times New Roman" panose="02020603050405020304" pitchFamily="18" charset="0"/>
              </a:rPr>
              <a:t> </a:t>
            </a:r>
            <a:r>
              <a:rPr kumimoji="1" lang="en-US" altLang="en-US" sz="3200" b="1" dirty="0" err="1">
                <a:solidFill>
                  <a:srgbClr val="FF0000"/>
                </a:solidFill>
                <a:latin typeface="Times New Roman" panose="02020603050405020304" pitchFamily="18" charset="0"/>
                <a:cs typeface="Times New Roman" panose="02020603050405020304" pitchFamily="18" charset="0"/>
              </a:rPr>
              <a:t>trình</a:t>
            </a:r>
            <a:r>
              <a:rPr kumimoji="1" lang="en-US" altLang="en-US" sz="3200" b="1" dirty="0">
                <a:solidFill>
                  <a:srgbClr val="FF0000"/>
                </a:solidFill>
                <a:latin typeface="Times New Roman" panose="02020603050405020304" pitchFamily="18" charset="0"/>
                <a:cs typeface="Times New Roman" panose="02020603050405020304" pitchFamily="18" charset="0"/>
              </a:rPr>
              <a:t> Scratch  </a:t>
            </a:r>
          </a:p>
        </p:txBody>
      </p:sp>
      <p:sp>
        <p:nvSpPr>
          <p:cNvPr id="6" name="Arrow: Right 5">
            <a:extLst>
              <a:ext uri="{FF2B5EF4-FFF2-40B4-BE49-F238E27FC236}">
                <a16:creationId xmlns:a16="http://schemas.microsoft.com/office/drawing/2014/main" id="{FDA91773-49D6-4B0E-A22B-4BA285F3FBE3}"/>
              </a:ext>
            </a:extLst>
          </p:cNvPr>
          <p:cNvSpPr/>
          <p:nvPr/>
        </p:nvSpPr>
        <p:spPr>
          <a:xfrm>
            <a:off x="4757529" y="2435915"/>
            <a:ext cx="615052" cy="34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871A53F-A6E6-42D1-9DE0-C5FA5C689CC9}"/>
              </a:ext>
            </a:extLst>
          </p:cNvPr>
          <p:cNvSpPr/>
          <p:nvPr/>
        </p:nvSpPr>
        <p:spPr>
          <a:xfrm>
            <a:off x="2008451" y="3200554"/>
            <a:ext cx="615052" cy="34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19D5DC7-5E43-4B11-B44A-2C0667F48FCD}"/>
              </a:ext>
            </a:extLst>
          </p:cNvPr>
          <p:cNvSpPr/>
          <p:nvPr/>
        </p:nvSpPr>
        <p:spPr>
          <a:xfrm>
            <a:off x="4792340" y="3881644"/>
            <a:ext cx="615052" cy="34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6316"/>
            <a:ext cx="12130576" cy="6061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10549" y="7241915"/>
            <a:ext cx="5267013" cy="1129913"/>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728" fontAlgn="base">
                <a:lnSpc>
                  <a:spcPct val="150000"/>
                </a:lnSpc>
                <a:spcBef>
                  <a:spcPct val="0"/>
                </a:spcBef>
                <a:spcAft>
                  <a:spcPct val="0"/>
                </a:spcAft>
                <a:defRPr/>
              </a:pP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333"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pic>
        <p:nvPicPr>
          <p:cNvPr id="16" name="Picture 15">
            <a:extLst>
              <a:ext uri="{FF2B5EF4-FFF2-40B4-BE49-F238E27FC236}">
                <a16:creationId xmlns:a16="http://schemas.microsoft.com/office/drawing/2014/main" id="{F49F3FB8-BB06-4E76-A4D2-34F94C5278D9}"/>
              </a:ext>
            </a:extLst>
          </p:cNvPr>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01227" y="796281"/>
            <a:ext cx="9954223" cy="5921803"/>
          </a:xfrm>
          <a:prstGeom prst="rect">
            <a:avLst/>
          </a:prstGeom>
        </p:spPr>
      </p:pic>
      <p:sp>
        <p:nvSpPr>
          <p:cNvPr id="14" name="Rectangle 13">
            <a:extLst>
              <a:ext uri="{FF2B5EF4-FFF2-40B4-BE49-F238E27FC236}">
                <a16:creationId xmlns:a16="http://schemas.microsoft.com/office/drawing/2014/main" id="{694B4242-75EF-4A05-AAA1-B1C0842D2128}"/>
              </a:ext>
            </a:extLst>
          </p:cNvPr>
          <p:cNvSpPr/>
          <p:nvPr/>
        </p:nvSpPr>
        <p:spPr>
          <a:xfrm>
            <a:off x="1" y="139930"/>
            <a:ext cx="12153924" cy="646331"/>
          </a:xfrm>
          <a:prstGeom prst="rect">
            <a:avLst/>
          </a:prstGeom>
        </p:spPr>
        <p:txBody>
          <a:bodyPr wrap="square">
            <a:spAutoFit/>
          </a:bodyPr>
          <a:lstStyle/>
          <a:p>
            <a:r>
              <a:rPr lang="en-US" sz="3600" dirty="0" err="1">
                <a:solidFill>
                  <a:srgbClr val="FF5050"/>
                </a:solidFill>
                <a:highlight>
                  <a:srgbClr val="FFFF00"/>
                </a:highlight>
                <a:latin typeface="Times New Roman" panose="02020603050405020304" pitchFamily="18" charset="0"/>
                <a:ea typeface="Calibri" panose="020F0502020204030204" pitchFamily="34" charset="0"/>
              </a:rPr>
              <a:t>Em</a:t>
            </a:r>
            <a:r>
              <a:rPr lang="en-US" sz="3600" dirty="0">
                <a:solidFill>
                  <a:srgbClr val="FF5050"/>
                </a:solidFill>
                <a:highlight>
                  <a:srgbClr val="FFFF00"/>
                </a:highlight>
                <a:latin typeface="Times New Roman" panose="02020603050405020304" pitchFamily="18" charset="0"/>
                <a:ea typeface="Calibri" panose="020F0502020204030204" pitchFamily="34" charset="0"/>
              </a:rPr>
              <a:t>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hãy</a:t>
            </a:r>
            <a:r>
              <a:rPr lang="en-US" sz="3600" dirty="0">
                <a:solidFill>
                  <a:srgbClr val="FF5050"/>
                </a:solidFill>
                <a:highlight>
                  <a:srgbClr val="FFFF00"/>
                </a:highlight>
                <a:latin typeface="Times New Roman" panose="02020603050405020304" pitchFamily="18" charset="0"/>
                <a:ea typeface="Calibri" panose="020F0502020204030204" pitchFamily="34" charset="0"/>
              </a:rPr>
              <a:t>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giải</a:t>
            </a:r>
            <a:r>
              <a:rPr lang="en-US" sz="3600" dirty="0">
                <a:solidFill>
                  <a:srgbClr val="FF5050"/>
                </a:solidFill>
                <a:highlight>
                  <a:srgbClr val="FFFF00"/>
                </a:highlight>
                <a:latin typeface="Times New Roman" panose="02020603050405020304" pitchFamily="18" charset="0"/>
                <a:ea typeface="Calibri" panose="020F0502020204030204" pitchFamily="34" charset="0"/>
              </a:rPr>
              <a:t>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thích</a:t>
            </a:r>
            <a:r>
              <a:rPr lang="en-US" sz="3600" dirty="0">
                <a:solidFill>
                  <a:srgbClr val="FF5050"/>
                </a:solidFill>
                <a:highlight>
                  <a:srgbClr val="FFFF00"/>
                </a:highlight>
                <a:latin typeface="Times New Roman" panose="02020603050405020304" pitchFamily="18" charset="0"/>
                <a:ea typeface="Calibri" panose="020F0502020204030204" pitchFamily="34" charset="0"/>
              </a:rPr>
              <a:t>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sơ</a:t>
            </a:r>
            <a:r>
              <a:rPr lang="en-US" sz="3600" dirty="0">
                <a:solidFill>
                  <a:srgbClr val="FF5050"/>
                </a:solidFill>
                <a:highlight>
                  <a:srgbClr val="FFFF00"/>
                </a:highlight>
                <a:latin typeface="Times New Roman" panose="02020603050405020304" pitchFamily="18" charset="0"/>
                <a:ea typeface="Calibri" panose="020F0502020204030204" pitchFamily="34" charset="0"/>
              </a:rPr>
              <a:t>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đồ</a:t>
            </a:r>
            <a:r>
              <a:rPr lang="en-US" sz="3600" dirty="0">
                <a:solidFill>
                  <a:srgbClr val="FF5050"/>
                </a:solidFill>
                <a:highlight>
                  <a:srgbClr val="FFFF00"/>
                </a:highlight>
                <a:latin typeface="Times New Roman" panose="02020603050405020304" pitchFamily="18" charset="0"/>
                <a:ea typeface="Calibri" panose="020F0502020204030204" pitchFamily="34" charset="0"/>
              </a:rPr>
              <a:t>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khối</a:t>
            </a:r>
            <a:r>
              <a:rPr lang="en-US" sz="3600" dirty="0">
                <a:solidFill>
                  <a:srgbClr val="FF5050"/>
                </a:solidFill>
                <a:highlight>
                  <a:srgbClr val="FFFF00"/>
                </a:highlight>
                <a:latin typeface="Times New Roman" panose="02020603050405020304" pitchFamily="18" charset="0"/>
                <a:ea typeface="Calibri" panose="020F0502020204030204" pitchFamily="34" charset="0"/>
              </a:rPr>
              <a:t>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và</a:t>
            </a:r>
            <a:r>
              <a:rPr lang="en-US" sz="3600" dirty="0">
                <a:solidFill>
                  <a:srgbClr val="FF5050"/>
                </a:solidFill>
                <a:highlight>
                  <a:srgbClr val="FFFF00"/>
                </a:highlight>
                <a:latin typeface="Times New Roman" panose="02020603050405020304" pitchFamily="18" charset="0"/>
                <a:ea typeface="Calibri" panose="020F0502020204030204" pitchFamily="34" charset="0"/>
              </a:rPr>
              <a:t>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chương</a:t>
            </a:r>
            <a:r>
              <a:rPr lang="en-US" sz="3600" dirty="0">
                <a:solidFill>
                  <a:srgbClr val="FF5050"/>
                </a:solidFill>
                <a:highlight>
                  <a:srgbClr val="FFFF00"/>
                </a:highlight>
                <a:latin typeface="Times New Roman" panose="02020603050405020304" pitchFamily="18" charset="0"/>
                <a:ea typeface="Calibri" panose="020F0502020204030204" pitchFamily="34" charset="0"/>
              </a:rPr>
              <a:t>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trình</a:t>
            </a:r>
            <a:r>
              <a:rPr lang="en-US" sz="3600" dirty="0">
                <a:solidFill>
                  <a:srgbClr val="FF5050"/>
                </a:solidFill>
                <a:highlight>
                  <a:srgbClr val="FFFF00"/>
                </a:highlight>
                <a:latin typeface="Times New Roman" panose="02020603050405020304" pitchFamily="18" charset="0"/>
                <a:ea typeface="Calibri" panose="020F0502020204030204" pitchFamily="34" charset="0"/>
              </a:rPr>
              <a:t> Scratch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dưới</a:t>
            </a:r>
            <a:r>
              <a:rPr lang="en-US" sz="3600" dirty="0">
                <a:solidFill>
                  <a:srgbClr val="FF5050"/>
                </a:solidFill>
                <a:highlight>
                  <a:srgbClr val="FFFF00"/>
                </a:highlight>
                <a:latin typeface="Times New Roman" panose="02020603050405020304" pitchFamily="18" charset="0"/>
                <a:ea typeface="Calibri" panose="020F0502020204030204" pitchFamily="34" charset="0"/>
              </a:rPr>
              <a:t> </a:t>
            </a:r>
            <a:r>
              <a:rPr lang="en-US" sz="3600" dirty="0" err="1">
                <a:solidFill>
                  <a:srgbClr val="FF5050"/>
                </a:solidFill>
                <a:highlight>
                  <a:srgbClr val="FFFF00"/>
                </a:highlight>
                <a:latin typeface="Times New Roman" panose="02020603050405020304" pitchFamily="18" charset="0"/>
                <a:ea typeface="Calibri" panose="020F0502020204030204" pitchFamily="34" charset="0"/>
              </a:rPr>
              <a:t>đây</a:t>
            </a:r>
            <a:r>
              <a:rPr lang="en-US" sz="3600" dirty="0">
                <a:solidFill>
                  <a:srgbClr val="FF5050"/>
                </a:solidFill>
                <a:highlight>
                  <a:srgbClr val="FFFF00"/>
                </a:highlight>
                <a:latin typeface="Times New Roman" panose="02020603050405020304" pitchFamily="18" charset="0"/>
                <a:ea typeface="Calibri" panose="020F0502020204030204" pitchFamily="34" charset="0"/>
              </a:rPr>
              <a:t>?</a:t>
            </a:r>
          </a:p>
        </p:txBody>
      </p:sp>
      <p:grpSp>
        <p:nvGrpSpPr>
          <p:cNvPr id="12" name="组合 10">
            <a:extLst>
              <a:ext uri="{FF2B5EF4-FFF2-40B4-BE49-F238E27FC236}">
                <a16:creationId xmlns:a16="http://schemas.microsoft.com/office/drawing/2014/main" id="{09559F22-365C-45E1-BCB0-36E728AFC69E}"/>
              </a:ext>
            </a:extLst>
          </p:cNvPr>
          <p:cNvGrpSpPr/>
          <p:nvPr/>
        </p:nvGrpSpPr>
        <p:grpSpPr>
          <a:xfrm>
            <a:off x="563421" y="2811440"/>
            <a:ext cx="1115255" cy="1023582"/>
            <a:chOff x="2067318" y="1810431"/>
            <a:chExt cx="2488836" cy="2293259"/>
          </a:xfrm>
          <a:effectLst>
            <a:outerShdw blurRad="139700" dist="63500" dir="2700000" algn="tl" rotWithShape="0">
              <a:prstClr val="black">
                <a:alpha val="40000"/>
              </a:prstClr>
            </a:outerShdw>
          </a:effectLst>
        </p:grpSpPr>
        <p:sp>
          <p:nvSpPr>
            <p:cNvPr id="17" name="圆角矩形 11">
              <a:extLst>
                <a:ext uri="{FF2B5EF4-FFF2-40B4-BE49-F238E27FC236}">
                  <a16:creationId xmlns:a16="http://schemas.microsoft.com/office/drawing/2014/main" id="{EBFAC14E-A644-418F-9C30-09D10F2FE2FA}"/>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728">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18" name="圆角矩形 12">
              <a:extLst>
                <a:ext uri="{FF2B5EF4-FFF2-40B4-BE49-F238E27FC236}">
                  <a16:creationId xmlns:a16="http://schemas.microsoft.com/office/drawing/2014/main" id="{1875EC1D-1320-40E5-967E-CA7999CBF9BC}"/>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728">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pic>
        <p:nvPicPr>
          <p:cNvPr id="19" name="Picture 18" descr="A picture containing toy, doll&#10;&#10;Description automatically generated">
            <a:extLst>
              <a:ext uri="{FF2B5EF4-FFF2-40B4-BE49-F238E27FC236}">
                <a16:creationId xmlns:a16="http://schemas.microsoft.com/office/drawing/2014/main" id="{720B9978-7DD6-41D9-A3D6-5BC7476EBE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563" y="2845185"/>
            <a:ext cx="833796" cy="833796"/>
          </a:xfrm>
          <a:prstGeom prst="rect">
            <a:avLst/>
          </a:prstGeom>
        </p:spPr>
      </p:pic>
      <p:sp>
        <p:nvSpPr>
          <p:cNvPr id="20" name="Rectangle: Rounded Corners 3">
            <a:extLst>
              <a:ext uri="{FF2B5EF4-FFF2-40B4-BE49-F238E27FC236}">
                <a16:creationId xmlns:a16="http://schemas.microsoft.com/office/drawing/2014/main" id="{F2BCBFE5-32D1-4173-98F4-DF1CCD642F51}"/>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anose="02020603050405020304" pitchFamily="18" charset="0"/>
                <a:cs typeface="Times New Roman" panose="02020603050405020304" pitchFamily="18" charset="0"/>
              </a:rPr>
              <a:t>THỜI GIAN</a:t>
            </a:r>
          </a:p>
        </p:txBody>
      </p:sp>
      <p:sp>
        <p:nvSpPr>
          <p:cNvPr id="22" name="Rectangle: Rounded Corners 154">
            <a:extLst>
              <a:ext uri="{FF2B5EF4-FFF2-40B4-BE49-F238E27FC236}">
                <a16:creationId xmlns:a16="http://schemas.microsoft.com/office/drawing/2014/main" id="{706F8D5B-798F-47B8-890A-9FB458F510E8}"/>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30</a:t>
            </a:r>
          </a:p>
        </p:txBody>
      </p:sp>
      <p:sp>
        <p:nvSpPr>
          <p:cNvPr id="26" name="Rectangle: Rounded Corners 155">
            <a:extLst>
              <a:ext uri="{FF2B5EF4-FFF2-40B4-BE49-F238E27FC236}">
                <a16:creationId xmlns:a16="http://schemas.microsoft.com/office/drawing/2014/main" id="{ED61D95E-26F1-403D-9F53-C3C6184DE18D}"/>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29</a:t>
            </a:r>
          </a:p>
        </p:txBody>
      </p:sp>
      <p:sp>
        <p:nvSpPr>
          <p:cNvPr id="27" name="Rectangle: Rounded Corners 156">
            <a:extLst>
              <a:ext uri="{FF2B5EF4-FFF2-40B4-BE49-F238E27FC236}">
                <a16:creationId xmlns:a16="http://schemas.microsoft.com/office/drawing/2014/main" id="{A6564806-17DC-4302-AF51-C38EF0EEAB82}"/>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28</a:t>
            </a:r>
          </a:p>
        </p:txBody>
      </p:sp>
      <p:sp>
        <p:nvSpPr>
          <p:cNvPr id="28" name="Rectangle: Rounded Corners 157">
            <a:extLst>
              <a:ext uri="{FF2B5EF4-FFF2-40B4-BE49-F238E27FC236}">
                <a16:creationId xmlns:a16="http://schemas.microsoft.com/office/drawing/2014/main" id="{106D199E-9149-4893-BE64-D852327B3047}"/>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27</a:t>
            </a:r>
          </a:p>
        </p:txBody>
      </p:sp>
      <p:sp>
        <p:nvSpPr>
          <p:cNvPr id="29" name="Rectangle: Rounded Corners 158">
            <a:extLst>
              <a:ext uri="{FF2B5EF4-FFF2-40B4-BE49-F238E27FC236}">
                <a16:creationId xmlns:a16="http://schemas.microsoft.com/office/drawing/2014/main" id="{EE9F260F-A5F9-4D5E-981F-EB3AFA47A87D}"/>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26</a:t>
            </a:r>
          </a:p>
        </p:txBody>
      </p:sp>
      <p:sp>
        <p:nvSpPr>
          <p:cNvPr id="30" name="Rectangle: Rounded Corners 159">
            <a:extLst>
              <a:ext uri="{FF2B5EF4-FFF2-40B4-BE49-F238E27FC236}">
                <a16:creationId xmlns:a16="http://schemas.microsoft.com/office/drawing/2014/main" id="{7C36F4BB-8ADB-478C-BFF5-4B9ECD9DBA64}"/>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25</a:t>
            </a:r>
          </a:p>
        </p:txBody>
      </p:sp>
      <p:sp>
        <p:nvSpPr>
          <p:cNvPr id="31" name="Rectangle: Rounded Corners 160">
            <a:extLst>
              <a:ext uri="{FF2B5EF4-FFF2-40B4-BE49-F238E27FC236}">
                <a16:creationId xmlns:a16="http://schemas.microsoft.com/office/drawing/2014/main" id="{B57EBCE2-8C37-40E7-9513-65FD9A2D33D9}"/>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24</a:t>
            </a:r>
          </a:p>
        </p:txBody>
      </p:sp>
      <p:sp>
        <p:nvSpPr>
          <p:cNvPr id="32" name="Rectangle: Rounded Corners 161">
            <a:extLst>
              <a:ext uri="{FF2B5EF4-FFF2-40B4-BE49-F238E27FC236}">
                <a16:creationId xmlns:a16="http://schemas.microsoft.com/office/drawing/2014/main" id="{7B465FD7-8833-4DA9-8593-9350B01F57B1}"/>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23</a:t>
            </a:r>
          </a:p>
        </p:txBody>
      </p:sp>
      <p:sp>
        <p:nvSpPr>
          <p:cNvPr id="33" name="Rectangle: Rounded Corners 162">
            <a:extLst>
              <a:ext uri="{FF2B5EF4-FFF2-40B4-BE49-F238E27FC236}">
                <a16:creationId xmlns:a16="http://schemas.microsoft.com/office/drawing/2014/main" id="{BF2D25B9-5B11-42B8-91BB-7F94DE296B76}"/>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22</a:t>
            </a:r>
          </a:p>
        </p:txBody>
      </p:sp>
      <p:sp>
        <p:nvSpPr>
          <p:cNvPr id="34" name="Rectangle: Rounded Corners 163">
            <a:extLst>
              <a:ext uri="{FF2B5EF4-FFF2-40B4-BE49-F238E27FC236}">
                <a16:creationId xmlns:a16="http://schemas.microsoft.com/office/drawing/2014/main" id="{5F1D4DA3-C839-4E6D-AE0A-B1EEC067F66B}"/>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21</a:t>
            </a:r>
          </a:p>
        </p:txBody>
      </p:sp>
      <p:sp>
        <p:nvSpPr>
          <p:cNvPr id="35" name="Rectangle: Rounded Corners 164">
            <a:extLst>
              <a:ext uri="{FF2B5EF4-FFF2-40B4-BE49-F238E27FC236}">
                <a16:creationId xmlns:a16="http://schemas.microsoft.com/office/drawing/2014/main" id="{E0E96AAE-DFE1-4414-B4CF-FAD8A2D4A1BE}"/>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20</a:t>
            </a:r>
          </a:p>
        </p:txBody>
      </p:sp>
      <p:sp>
        <p:nvSpPr>
          <p:cNvPr id="38" name="Rectangle: Rounded Corners 165">
            <a:extLst>
              <a:ext uri="{FF2B5EF4-FFF2-40B4-BE49-F238E27FC236}">
                <a16:creationId xmlns:a16="http://schemas.microsoft.com/office/drawing/2014/main" id="{EF468232-E05A-406F-A6C6-E3E4CA590480}"/>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19</a:t>
            </a:r>
          </a:p>
        </p:txBody>
      </p:sp>
      <p:sp>
        <p:nvSpPr>
          <p:cNvPr id="39" name="Rectangle: Rounded Corners 166">
            <a:extLst>
              <a:ext uri="{FF2B5EF4-FFF2-40B4-BE49-F238E27FC236}">
                <a16:creationId xmlns:a16="http://schemas.microsoft.com/office/drawing/2014/main" id="{4E893B2D-B4B6-43B8-A9B7-96251E28B236}"/>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18</a:t>
            </a:r>
          </a:p>
        </p:txBody>
      </p:sp>
      <p:sp>
        <p:nvSpPr>
          <p:cNvPr id="40" name="Rectangle: Rounded Corners 167">
            <a:extLst>
              <a:ext uri="{FF2B5EF4-FFF2-40B4-BE49-F238E27FC236}">
                <a16:creationId xmlns:a16="http://schemas.microsoft.com/office/drawing/2014/main" id="{0EEC9301-1DDC-44ED-9E54-194DEF2A6437}"/>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17</a:t>
            </a:r>
          </a:p>
        </p:txBody>
      </p:sp>
      <p:sp>
        <p:nvSpPr>
          <p:cNvPr id="41" name="Rectangle: Rounded Corners 168">
            <a:extLst>
              <a:ext uri="{FF2B5EF4-FFF2-40B4-BE49-F238E27FC236}">
                <a16:creationId xmlns:a16="http://schemas.microsoft.com/office/drawing/2014/main" id="{84E58180-E25E-4F38-961E-5757236B3A7B}"/>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16</a:t>
            </a:r>
          </a:p>
        </p:txBody>
      </p:sp>
      <p:sp>
        <p:nvSpPr>
          <p:cNvPr id="42" name="Rectangle: Rounded Corners 169">
            <a:extLst>
              <a:ext uri="{FF2B5EF4-FFF2-40B4-BE49-F238E27FC236}">
                <a16:creationId xmlns:a16="http://schemas.microsoft.com/office/drawing/2014/main" id="{49C80A4B-4EC9-48CE-A416-767DCB6580B5}"/>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15</a:t>
            </a:r>
          </a:p>
        </p:txBody>
      </p:sp>
      <p:sp>
        <p:nvSpPr>
          <p:cNvPr id="43" name="Rectangle: Rounded Corners 170">
            <a:extLst>
              <a:ext uri="{FF2B5EF4-FFF2-40B4-BE49-F238E27FC236}">
                <a16:creationId xmlns:a16="http://schemas.microsoft.com/office/drawing/2014/main" id="{4725B3A0-5AD4-4EAB-9FEA-65A5F8EFD2BE}"/>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14</a:t>
            </a:r>
          </a:p>
        </p:txBody>
      </p:sp>
      <p:sp>
        <p:nvSpPr>
          <p:cNvPr id="44" name="Rectangle: Rounded Corners 171">
            <a:extLst>
              <a:ext uri="{FF2B5EF4-FFF2-40B4-BE49-F238E27FC236}">
                <a16:creationId xmlns:a16="http://schemas.microsoft.com/office/drawing/2014/main" id="{8028D054-122D-446D-A683-550617B4CE5D}"/>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13</a:t>
            </a:r>
          </a:p>
        </p:txBody>
      </p:sp>
      <p:sp>
        <p:nvSpPr>
          <p:cNvPr id="45" name="Rectangle: Rounded Corners 172">
            <a:extLst>
              <a:ext uri="{FF2B5EF4-FFF2-40B4-BE49-F238E27FC236}">
                <a16:creationId xmlns:a16="http://schemas.microsoft.com/office/drawing/2014/main" id="{D25DD9C1-A4FF-45C8-9A7C-102814171DBF}"/>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12</a:t>
            </a:r>
          </a:p>
        </p:txBody>
      </p:sp>
      <p:sp>
        <p:nvSpPr>
          <p:cNvPr id="46" name="Rectangle: Rounded Corners 173">
            <a:extLst>
              <a:ext uri="{FF2B5EF4-FFF2-40B4-BE49-F238E27FC236}">
                <a16:creationId xmlns:a16="http://schemas.microsoft.com/office/drawing/2014/main" id="{EDA4D489-92F3-428C-B135-CEDA955306A4}"/>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11</a:t>
            </a:r>
          </a:p>
        </p:txBody>
      </p:sp>
      <p:sp>
        <p:nvSpPr>
          <p:cNvPr id="47" name="Rectangle: Rounded Corners 174">
            <a:extLst>
              <a:ext uri="{FF2B5EF4-FFF2-40B4-BE49-F238E27FC236}">
                <a16:creationId xmlns:a16="http://schemas.microsoft.com/office/drawing/2014/main" id="{9348CC19-1865-4229-BDDF-E8EA6257A0ED}"/>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10</a:t>
            </a:r>
          </a:p>
        </p:txBody>
      </p:sp>
      <p:sp>
        <p:nvSpPr>
          <p:cNvPr id="48" name="Rectangle: Rounded Corners 175">
            <a:extLst>
              <a:ext uri="{FF2B5EF4-FFF2-40B4-BE49-F238E27FC236}">
                <a16:creationId xmlns:a16="http://schemas.microsoft.com/office/drawing/2014/main" id="{9CB87673-FA7C-43E2-8B41-2EC6E1362C05}"/>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09</a:t>
            </a:r>
          </a:p>
        </p:txBody>
      </p:sp>
      <p:sp>
        <p:nvSpPr>
          <p:cNvPr id="49" name="Rectangle: Rounded Corners 176">
            <a:extLst>
              <a:ext uri="{FF2B5EF4-FFF2-40B4-BE49-F238E27FC236}">
                <a16:creationId xmlns:a16="http://schemas.microsoft.com/office/drawing/2014/main" id="{79298649-FC18-4129-95DB-554C2A2CFCFB}"/>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08</a:t>
            </a:r>
          </a:p>
        </p:txBody>
      </p:sp>
      <p:sp>
        <p:nvSpPr>
          <p:cNvPr id="50" name="Rectangle: Rounded Corners 177">
            <a:extLst>
              <a:ext uri="{FF2B5EF4-FFF2-40B4-BE49-F238E27FC236}">
                <a16:creationId xmlns:a16="http://schemas.microsoft.com/office/drawing/2014/main" id="{CAE9F228-895C-4D64-B97A-71760CC55B8C}"/>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07</a:t>
            </a:r>
          </a:p>
        </p:txBody>
      </p:sp>
      <p:sp>
        <p:nvSpPr>
          <p:cNvPr id="51" name="Rectangle: Rounded Corners 178">
            <a:extLst>
              <a:ext uri="{FF2B5EF4-FFF2-40B4-BE49-F238E27FC236}">
                <a16:creationId xmlns:a16="http://schemas.microsoft.com/office/drawing/2014/main" id="{027C70F4-4F1B-422E-8EAE-B4D161D4342E}"/>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06</a:t>
            </a:r>
          </a:p>
        </p:txBody>
      </p:sp>
      <p:sp>
        <p:nvSpPr>
          <p:cNvPr id="52" name="Rectangle: Rounded Corners 179">
            <a:extLst>
              <a:ext uri="{FF2B5EF4-FFF2-40B4-BE49-F238E27FC236}">
                <a16:creationId xmlns:a16="http://schemas.microsoft.com/office/drawing/2014/main" id="{F5293ED4-9625-4C47-AB7C-2900B28BB039}"/>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05</a:t>
            </a:r>
          </a:p>
        </p:txBody>
      </p:sp>
      <p:sp>
        <p:nvSpPr>
          <p:cNvPr id="53" name="Rectangle: Rounded Corners 180">
            <a:extLst>
              <a:ext uri="{FF2B5EF4-FFF2-40B4-BE49-F238E27FC236}">
                <a16:creationId xmlns:a16="http://schemas.microsoft.com/office/drawing/2014/main" id="{35558776-9EBA-4E96-99EB-5E36BBCCAE3C}"/>
              </a:ext>
            </a:extLst>
          </p:cNvPr>
          <p:cNvSpPr/>
          <p:nvPr/>
        </p:nvSpPr>
        <p:spPr>
          <a:xfrm>
            <a:off x="2" y="562483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prstClr val="white"/>
                </a:solidFill>
                <a:latin typeface="Times New Roman" panose="02020603050405020304" pitchFamily="18" charset="0"/>
                <a:cs typeface="Times New Roman" panose="02020603050405020304" pitchFamily="18" charset="0"/>
              </a:rPr>
              <a:t>0 : 04</a:t>
            </a:r>
          </a:p>
        </p:txBody>
      </p:sp>
      <p:sp>
        <p:nvSpPr>
          <p:cNvPr id="54" name="Rectangle: Rounded Corners 181">
            <a:extLst>
              <a:ext uri="{FF2B5EF4-FFF2-40B4-BE49-F238E27FC236}">
                <a16:creationId xmlns:a16="http://schemas.microsoft.com/office/drawing/2014/main" id="{3E7A5E05-F57E-4337-A363-8EB22A0A3882}"/>
              </a:ext>
            </a:extLst>
          </p:cNvPr>
          <p:cNvSpPr/>
          <p:nvPr/>
        </p:nvSpPr>
        <p:spPr>
          <a:xfrm>
            <a:off x="2" y="562483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03</a:t>
            </a:r>
          </a:p>
        </p:txBody>
      </p:sp>
      <p:sp>
        <p:nvSpPr>
          <p:cNvPr id="55" name="Rectangle: Rounded Corners 182">
            <a:extLst>
              <a:ext uri="{FF2B5EF4-FFF2-40B4-BE49-F238E27FC236}">
                <a16:creationId xmlns:a16="http://schemas.microsoft.com/office/drawing/2014/main" id="{3656152F-4760-419E-B47C-2D07911A8E53}"/>
              </a:ext>
            </a:extLst>
          </p:cNvPr>
          <p:cNvSpPr/>
          <p:nvPr/>
        </p:nvSpPr>
        <p:spPr>
          <a:xfrm>
            <a:off x="2" y="562483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02</a:t>
            </a:r>
          </a:p>
        </p:txBody>
      </p:sp>
      <p:sp>
        <p:nvSpPr>
          <p:cNvPr id="56" name="Rectangle: Rounded Corners 183">
            <a:extLst>
              <a:ext uri="{FF2B5EF4-FFF2-40B4-BE49-F238E27FC236}">
                <a16:creationId xmlns:a16="http://schemas.microsoft.com/office/drawing/2014/main" id="{5AC8BF49-9B71-4CB9-95FA-148A7CCF0935}"/>
              </a:ext>
            </a:extLst>
          </p:cNvPr>
          <p:cNvSpPr/>
          <p:nvPr/>
        </p:nvSpPr>
        <p:spPr>
          <a:xfrm>
            <a:off x="2" y="562483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01</a:t>
            </a:r>
          </a:p>
        </p:txBody>
      </p:sp>
      <p:sp>
        <p:nvSpPr>
          <p:cNvPr id="57" name="Rectangle: Rounded Corners 184">
            <a:extLst>
              <a:ext uri="{FF2B5EF4-FFF2-40B4-BE49-F238E27FC236}">
                <a16:creationId xmlns:a16="http://schemas.microsoft.com/office/drawing/2014/main" id="{F9837FB0-E7C6-4A53-8DBD-6EC78AEA904C}"/>
              </a:ext>
            </a:extLst>
          </p:cNvPr>
          <p:cNvSpPr/>
          <p:nvPr/>
        </p:nvSpPr>
        <p:spPr>
          <a:xfrm>
            <a:off x="2" y="562483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1" b="1">
                <a:solidFill>
                  <a:srgbClr val="FFFF00"/>
                </a:solidFill>
                <a:latin typeface="Times New Roman" panose="02020603050405020304" pitchFamily="18" charset="0"/>
                <a:cs typeface="Times New Roman" panose="02020603050405020304" pitchFamily="18" charset="0"/>
              </a:rPr>
              <a:t>0 : 00</a:t>
            </a:r>
          </a:p>
        </p:txBody>
      </p:sp>
      <p:sp>
        <p:nvSpPr>
          <p:cNvPr id="58" name="Rectangle: Rounded Corners 186">
            <a:extLst>
              <a:ext uri="{FF2B5EF4-FFF2-40B4-BE49-F238E27FC236}">
                <a16:creationId xmlns:a16="http://schemas.microsoft.com/office/drawing/2014/main" id="{DF41D55E-3494-4373-AC96-1EA19FEC4AC8}"/>
              </a:ext>
            </a:extLst>
          </p:cNvPr>
          <p:cNvSpPr/>
          <p:nvPr/>
        </p:nvSpPr>
        <p:spPr>
          <a:xfrm>
            <a:off x="1" y="562483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pic>
        <p:nvPicPr>
          <p:cNvPr id="59" name="Picture 58" descr="A picture containing toy, doll&#10;&#10;Description automatically generated">
            <a:extLst>
              <a:ext uri="{FF2B5EF4-FFF2-40B4-BE49-F238E27FC236}">
                <a16:creationId xmlns:a16="http://schemas.microsoft.com/office/drawing/2014/main" id="{D377E128-CD5E-4A14-A830-6863C56F04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821" y="2679860"/>
            <a:ext cx="1021597" cy="1021597"/>
          </a:xfrm>
          <a:prstGeom prst="rect">
            <a:avLst/>
          </a:prstGeom>
        </p:spPr>
      </p:pic>
    </p:spTree>
    <p:extLst>
      <p:ext uri="{BB962C8B-B14F-4D97-AF65-F5344CB8AC3E}">
        <p14:creationId xmlns:p14="http://schemas.microsoft.com/office/powerpoint/2010/main" val="3315609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randombar(horizontal)">
                                      <p:cBhvr>
                                        <p:cTn id="10" dur="5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45"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ppt_w</p:attrName>
                                        </p:attrNameLst>
                                      </p:cBhvr>
                                      <p:tavLst>
                                        <p:tav tm="0" fmla="#ppt_w*sin(2.5*pi*$)">
                                          <p:val>
                                            <p:fltVal val="0"/>
                                          </p:val>
                                        </p:tav>
                                        <p:tav tm="100000">
                                          <p:val>
                                            <p:fltVal val="1"/>
                                          </p:val>
                                        </p:tav>
                                      </p:tavLst>
                                    </p:anim>
                                    <p:anim calcmode="lin" valueType="num">
                                      <p:cBhvr>
                                        <p:cTn id="2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999"/>
                                          </p:stCondLst>
                                        </p:cTn>
                                        <p:tgtEl>
                                          <p:spTgt spid="22"/>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cTn>
                              </p:par>
                            </p:childTnLst>
                          </p:cTn>
                        </p:par>
                        <p:par>
                          <p:cTn id="44" fill="hold">
                            <p:stCondLst>
                              <p:cond delay="6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cTn>
                              </p:par>
                            </p:childTnLst>
                          </p:cTn>
                        </p:par>
                        <p:par>
                          <p:cTn id="47" fill="hold">
                            <p:stCondLst>
                              <p:cond delay="7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cTn>
                              </p:par>
                            </p:childTnLst>
                          </p:cTn>
                        </p:par>
                        <p:par>
                          <p:cTn id="50" fill="hold">
                            <p:stCondLst>
                              <p:cond delay="8000"/>
                            </p:stCondLst>
                            <p:childTnLst>
                              <p:par>
                                <p:cTn id="51" presetID="1" presetClass="entr" presetSubtype="0" fill="hold" grpId="0" nodeType="afterEffect">
                                  <p:stCondLst>
                                    <p:cond delay="0"/>
                                  </p:stCondLst>
                                  <p:childTnLst>
                                    <p:set>
                                      <p:cBhvr>
                                        <p:cTn id="52" dur="1" fill="hold">
                                          <p:stCondLst>
                                            <p:cond delay="999"/>
                                          </p:stCondLst>
                                        </p:cTn>
                                        <p:tgtEl>
                                          <p:spTgt spid="33"/>
                                        </p:tgtEl>
                                        <p:attrNameLst>
                                          <p:attrName>style.visibility</p:attrName>
                                        </p:attrNameLst>
                                      </p:cBhvr>
                                      <p:to>
                                        <p:strVal val="visible"/>
                                      </p:to>
                                    </p:set>
                                  </p:childTnLst>
                                </p:cTn>
                              </p:par>
                            </p:childTnLst>
                          </p:cTn>
                        </p:par>
                        <p:par>
                          <p:cTn id="53" fill="hold">
                            <p:stCondLst>
                              <p:cond delay="9000"/>
                            </p:stCondLst>
                            <p:childTnLst>
                              <p:par>
                                <p:cTn id="54" presetID="1" presetClass="entr" presetSubtype="0" fill="hold" grpId="0" nodeType="afterEffect">
                                  <p:stCondLst>
                                    <p:cond delay="0"/>
                                  </p:stCondLst>
                                  <p:childTnLst>
                                    <p:set>
                                      <p:cBhvr>
                                        <p:cTn id="55" dur="1" fill="hold">
                                          <p:stCondLst>
                                            <p:cond delay="999"/>
                                          </p:stCondLst>
                                        </p:cTn>
                                        <p:tgtEl>
                                          <p:spTgt spid="34"/>
                                        </p:tgtEl>
                                        <p:attrNameLst>
                                          <p:attrName>style.visibility</p:attrName>
                                        </p:attrNameLst>
                                      </p:cBhvr>
                                      <p:to>
                                        <p:strVal val="visible"/>
                                      </p:to>
                                    </p:set>
                                  </p:child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999"/>
                                          </p:stCondLst>
                                        </p:cTn>
                                        <p:tgtEl>
                                          <p:spTgt spid="35"/>
                                        </p:tgtEl>
                                        <p:attrNameLst>
                                          <p:attrName>style.visibility</p:attrName>
                                        </p:attrNameLst>
                                      </p:cBhvr>
                                      <p:to>
                                        <p:strVal val="visible"/>
                                      </p:to>
                                    </p:set>
                                  </p:childTnLst>
                                </p:cTn>
                              </p:par>
                            </p:childTnLst>
                          </p:cTn>
                        </p:par>
                        <p:par>
                          <p:cTn id="59" fill="hold">
                            <p:stCondLst>
                              <p:cond delay="11000"/>
                            </p:stCondLst>
                            <p:childTnLst>
                              <p:par>
                                <p:cTn id="60" presetID="1" presetClass="entr" presetSubtype="0" fill="hold" grpId="0" nodeType="afterEffect">
                                  <p:stCondLst>
                                    <p:cond delay="0"/>
                                  </p:stCondLst>
                                  <p:childTnLst>
                                    <p:set>
                                      <p:cBhvr>
                                        <p:cTn id="61" dur="1" fill="hold">
                                          <p:stCondLst>
                                            <p:cond delay="999"/>
                                          </p:stCondLst>
                                        </p:cTn>
                                        <p:tgtEl>
                                          <p:spTgt spid="38"/>
                                        </p:tgtEl>
                                        <p:attrNameLst>
                                          <p:attrName>style.visibility</p:attrName>
                                        </p:attrNameLst>
                                      </p:cBhvr>
                                      <p:to>
                                        <p:strVal val="visible"/>
                                      </p:to>
                                    </p:set>
                                  </p:childTnLst>
                                </p:cTn>
                              </p:par>
                            </p:childTnLst>
                          </p:cTn>
                        </p:par>
                        <p:par>
                          <p:cTn id="62" fill="hold">
                            <p:stCondLst>
                              <p:cond delay="12000"/>
                            </p:stCondLst>
                            <p:childTnLst>
                              <p:par>
                                <p:cTn id="63" presetID="1" presetClass="entr" presetSubtype="0" fill="hold" grpId="0" nodeType="afterEffect">
                                  <p:stCondLst>
                                    <p:cond delay="0"/>
                                  </p:stCondLst>
                                  <p:childTnLst>
                                    <p:set>
                                      <p:cBhvr>
                                        <p:cTn id="64" dur="1" fill="hold">
                                          <p:stCondLst>
                                            <p:cond delay="999"/>
                                          </p:stCondLst>
                                        </p:cTn>
                                        <p:tgtEl>
                                          <p:spTgt spid="39"/>
                                        </p:tgtEl>
                                        <p:attrNameLst>
                                          <p:attrName>style.visibility</p:attrName>
                                        </p:attrNameLst>
                                      </p:cBhvr>
                                      <p:to>
                                        <p:strVal val="visible"/>
                                      </p:to>
                                    </p:set>
                                  </p:childTnLst>
                                </p:cTn>
                              </p:par>
                            </p:childTnLst>
                          </p:cTn>
                        </p:par>
                        <p:par>
                          <p:cTn id="65" fill="hold">
                            <p:stCondLst>
                              <p:cond delay="13000"/>
                            </p:stCondLst>
                            <p:childTnLst>
                              <p:par>
                                <p:cTn id="66" presetID="1" presetClass="entr" presetSubtype="0" fill="hold" grpId="0" nodeType="afterEffect">
                                  <p:stCondLst>
                                    <p:cond delay="0"/>
                                  </p:stCondLst>
                                  <p:childTnLst>
                                    <p:set>
                                      <p:cBhvr>
                                        <p:cTn id="67" dur="1" fill="hold">
                                          <p:stCondLst>
                                            <p:cond delay="999"/>
                                          </p:stCondLst>
                                        </p:cTn>
                                        <p:tgtEl>
                                          <p:spTgt spid="40"/>
                                        </p:tgtEl>
                                        <p:attrNameLst>
                                          <p:attrName>style.visibility</p:attrName>
                                        </p:attrNameLst>
                                      </p:cBhvr>
                                      <p:to>
                                        <p:strVal val="visible"/>
                                      </p:to>
                                    </p:set>
                                  </p:childTnLst>
                                </p:cTn>
                              </p:par>
                            </p:childTnLst>
                          </p:cTn>
                        </p:par>
                        <p:par>
                          <p:cTn id="68" fill="hold">
                            <p:stCondLst>
                              <p:cond delay="14000"/>
                            </p:stCondLst>
                            <p:childTnLst>
                              <p:par>
                                <p:cTn id="69" presetID="1" presetClass="entr" presetSubtype="0" fill="hold" grpId="0" nodeType="afterEffect">
                                  <p:stCondLst>
                                    <p:cond delay="0"/>
                                  </p:stCondLst>
                                  <p:childTnLst>
                                    <p:set>
                                      <p:cBhvr>
                                        <p:cTn id="70" dur="1" fill="hold">
                                          <p:stCondLst>
                                            <p:cond delay="999"/>
                                          </p:stCondLst>
                                        </p:cTn>
                                        <p:tgtEl>
                                          <p:spTgt spid="41"/>
                                        </p:tgtEl>
                                        <p:attrNameLst>
                                          <p:attrName>style.visibility</p:attrName>
                                        </p:attrNameLst>
                                      </p:cBhvr>
                                      <p:to>
                                        <p:strVal val="visible"/>
                                      </p:to>
                                    </p:set>
                                  </p:childTnLst>
                                </p:cTn>
                              </p:par>
                            </p:childTnLst>
                          </p:cTn>
                        </p:par>
                        <p:par>
                          <p:cTn id="71" fill="hold">
                            <p:stCondLst>
                              <p:cond delay="15000"/>
                            </p:stCondLst>
                            <p:childTnLst>
                              <p:par>
                                <p:cTn id="72" presetID="1" presetClass="entr" presetSubtype="0" fill="hold" grpId="0" nodeType="afterEffect">
                                  <p:stCondLst>
                                    <p:cond delay="0"/>
                                  </p:stCondLst>
                                  <p:childTnLst>
                                    <p:set>
                                      <p:cBhvr>
                                        <p:cTn id="73" dur="1" fill="hold">
                                          <p:stCondLst>
                                            <p:cond delay="999"/>
                                          </p:stCondLst>
                                        </p:cTn>
                                        <p:tgtEl>
                                          <p:spTgt spid="42"/>
                                        </p:tgtEl>
                                        <p:attrNameLst>
                                          <p:attrName>style.visibility</p:attrName>
                                        </p:attrNameLst>
                                      </p:cBhvr>
                                      <p:to>
                                        <p:strVal val="visible"/>
                                      </p:to>
                                    </p:set>
                                  </p:childTnLst>
                                </p:cTn>
                              </p:par>
                            </p:childTnLst>
                          </p:cTn>
                        </p:par>
                        <p:par>
                          <p:cTn id="74" fill="hold">
                            <p:stCondLst>
                              <p:cond delay="16000"/>
                            </p:stCondLst>
                            <p:childTnLst>
                              <p:par>
                                <p:cTn id="75" presetID="1" presetClass="entr" presetSubtype="0" fill="hold" grpId="0" nodeType="afterEffect">
                                  <p:stCondLst>
                                    <p:cond delay="0"/>
                                  </p:stCondLst>
                                  <p:childTnLst>
                                    <p:set>
                                      <p:cBhvr>
                                        <p:cTn id="76" dur="1" fill="hold">
                                          <p:stCondLst>
                                            <p:cond delay="999"/>
                                          </p:stCondLst>
                                        </p:cTn>
                                        <p:tgtEl>
                                          <p:spTgt spid="43"/>
                                        </p:tgtEl>
                                        <p:attrNameLst>
                                          <p:attrName>style.visibility</p:attrName>
                                        </p:attrNameLst>
                                      </p:cBhvr>
                                      <p:to>
                                        <p:strVal val="visible"/>
                                      </p:to>
                                    </p:set>
                                  </p:childTnLst>
                                </p:cTn>
                              </p:par>
                            </p:childTnLst>
                          </p:cTn>
                        </p:par>
                        <p:par>
                          <p:cTn id="77" fill="hold">
                            <p:stCondLst>
                              <p:cond delay="17000"/>
                            </p:stCondLst>
                            <p:childTnLst>
                              <p:par>
                                <p:cTn id="78" presetID="1" presetClass="entr" presetSubtype="0" fill="hold" grpId="0" nodeType="afterEffect">
                                  <p:stCondLst>
                                    <p:cond delay="0"/>
                                  </p:stCondLst>
                                  <p:childTnLst>
                                    <p:set>
                                      <p:cBhvr>
                                        <p:cTn id="79" dur="1" fill="hold">
                                          <p:stCondLst>
                                            <p:cond delay="999"/>
                                          </p:stCondLst>
                                        </p:cTn>
                                        <p:tgtEl>
                                          <p:spTgt spid="44"/>
                                        </p:tgtEl>
                                        <p:attrNameLst>
                                          <p:attrName>style.visibility</p:attrName>
                                        </p:attrNameLst>
                                      </p:cBhvr>
                                      <p:to>
                                        <p:strVal val="visible"/>
                                      </p:to>
                                    </p:set>
                                  </p:childTnLst>
                                </p:cTn>
                              </p:par>
                            </p:childTnLst>
                          </p:cTn>
                        </p:par>
                        <p:par>
                          <p:cTn id="80" fill="hold">
                            <p:stCondLst>
                              <p:cond delay="18000"/>
                            </p:stCondLst>
                            <p:childTnLst>
                              <p:par>
                                <p:cTn id="81" presetID="1" presetClass="entr" presetSubtype="0" fill="hold" grpId="0" nodeType="afterEffect">
                                  <p:stCondLst>
                                    <p:cond delay="0"/>
                                  </p:stCondLst>
                                  <p:childTnLst>
                                    <p:set>
                                      <p:cBhvr>
                                        <p:cTn id="82" dur="1" fill="hold">
                                          <p:stCondLst>
                                            <p:cond delay="999"/>
                                          </p:stCondLst>
                                        </p:cTn>
                                        <p:tgtEl>
                                          <p:spTgt spid="45"/>
                                        </p:tgtEl>
                                        <p:attrNameLst>
                                          <p:attrName>style.visibility</p:attrName>
                                        </p:attrNameLst>
                                      </p:cBhvr>
                                      <p:to>
                                        <p:strVal val="visible"/>
                                      </p:to>
                                    </p:set>
                                  </p:childTnLst>
                                </p:cTn>
                              </p:par>
                            </p:childTnLst>
                          </p:cTn>
                        </p:par>
                        <p:par>
                          <p:cTn id="83" fill="hold">
                            <p:stCondLst>
                              <p:cond delay="19000"/>
                            </p:stCondLst>
                            <p:childTnLst>
                              <p:par>
                                <p:cTn id="84" presetID="1" presetClass="entr" presetSubtype="0" fill="hold" grpId="0" nodeType="afterEffect">
                                  <p:stCondLst>
                                    <p:cond delay="0"/>
                                  </p:stCondLst>
                                  <p:childTnLst>
                                    <p:set>
                                      <p:cBhvr>
                                        <p:cTn id="85" dur="1" fill="hold">
                                          <p:stCondLst>
                                            <p:cond delay="999"/>
                                          </p:stCondLst>
                                        </p:cTn>
                                        <p:tgtEl>
                                          <p:spTgt spid="46"/>
                                        </p:tgtEl>
                                        <p:attrNameLst>
                                          <p:attrName>style.visibility</p:attrName>
                                        </p:attrNameLst>
                                      </p:cBhvr>
                                      <p:to>
                                        <p:strVal val="visible"/>
                                      </p:to>
                                    </p:set>
                                  </p:childTnLst>
                                </p:cTn>
                              </p:par>
                            </p:childTnLst>
                          </p:cTn>
                        </p:par>
                        <p:par>
                          <p:cTn id="86" fill="hold">
                            <p:stCondLst>
                              <p:cond delay="20000"/>
                            </p:stCondLst>
                            <p:childTnLst>
                              <p:par>
                                <p:cTn id="87" presetID="1" presetClass="entr" presetSubtype="0" fill="hold" grpId="0" nodeType="afterEffect">
                                  <p:stCondLst>
                                    <p:cond delay="0"/>
                                  </p:stCondLst>
                                  <p:childTnLst>
                                    <p:set>
                                      <p:cBhvr>
                                        <p:cTn id="88" dur="1" fill="hold">
                                          <p:stCondLst>
                                            <p:cond delay="999"/>
                                          </p:stCondLst>
                                        </p:cTn>
                                        <p:tgtEl>
                                          <p:spTgt spid="47"/>
                                        </p:tgtEl>
                                        <p:attrNameLst>
                                          <p:attrName>style.visibility</p:attrName>
                                        </p:attrNameLst>
                                      </p:cBhvr>
                                      <p:to>
                                        <p:strVal val="visible"/>
                                      </p:to>
                                    </p:set>
                                  </p:childTnLst>
                                </p:cTn>
                              </p:par>
                            </p:childTnLst>
                          </p:cTn>
                        </p:par>
                        <p:par>
                          <p:cTn id="89" fill="hold">
                            <p:stCondLst>
                              <p:cond delay="21000"/>
                            </p:stCondLst>
                            <p:childTnLst>
                              <p:par>
                                <p:cTn id="90" presetID="1" presetClass="entr" presetSubtype="0" fill="hold" grpId="0" nodeType="afterEffect">
                                  <p:stCondLst>
                                    <p:cond delay="0"/>
                                  </p:stCondLst>
                                  <p:childTnLst>
                                    <p:set>
                                      <p:cBhvr>
                                        <p:cTn id="91" dur="1" fill="hold">
                                          <p:stCondLst>
                                            <p:cond delay="999"/>
                                          </p:stCondLst>
                                        </p:cTn>
                                        <p:tgtEl>
                                          <p:spTgt spid="48"/>
                                        </p:tgtEl>
                                        <p:attrNameLst>
                                          <p:attrName>style.visibility</p:attrName>
                                        </p:attrNameLst>
                                      </p:cBhvr>
                                      <p:to>
                                        <p:strVal val="visible"/>
                                      </p:to>
                                    </p:set>
                                  </p:childTnLst>
                                </p:cTn>
                              </p:par>
                            </p:childTnLst>
                          </p:cTn>
                        </p:par>
                        <p:par>
                          <p:cTn id="92" fill="hold">
                            <p:stCondLst>
                              <p:cond delay="22000"/>
                            </p:stCondLst>
                            <p:childTnLst>
                              <p:par>
                                <p:cTn id="93" presetID="1" presetClass="entr" presetSubtype="0" fill="hold" grpId="0" nodeType="afterEffect">
                                  <p:stCondLst>
                                    <p:cond delay="0"/>
                                  </p:stCondLst>
                                  <p:childTnLst>
                                    <p:set>
                                      <p:cBhvr>
                                        <p:cTn id="94" dur="1" fill="hold">
                                          <p:stCondLst>
                                            <p:cond delay="999"/>
                                          </p:stCondLst>
                                        </p:cTn>
                                        <p:tgtEl>
                                          <p:spTgt spid="49"/>
                                        </p:tgtEl>
                                        <p:attrNameLst>
                                          <p:attrName>style.visibility</p:attrName>
                                        </p:attrNameLst>
                                      </p:cBhvr>
                                      <p:to>
                                        <p:strVal val="visible"/>
                                      </p:to>
                                    </p:set>
                                  </p:childTnLst>
                                </p:cTn>
                              </p:par>
                            </p:childTnLst>
                          </p:cTn>
                        </p:par>
                        <p:par>
                          <p:cTn id="95" fill="hold">
                            <p:stCondLst>
                              <p:cond delay="23000"/>
                            </p:stCondLst>
                            <p:childTnLst>
                              <p:par>
                                <p:cTn id="96" presetID="1" presetClass="entr" presetSubtype="0" fill="hold" grpId="0" nodeType="afterEffect">
                                  <p:stCondLst>
                                    <p:cond delay="0"/>
                                  </p:stCondLst>
                                  <p:childTnLst>
                                    <p:set>
                                      <p:cBhvr>
                                        <p:cTn id="97" dur="1" fill="hold">
                                          <p:stCondLst>
                                            <p:cond delay="999"/>
                                          </p:stCondLst>
                                        </p:cTn>
                                        <p:tgtEl>
                                          <p:spTgt spid="50"/>
                                        </p:tgtEl>
                                        <p:attrNameLst>
                                          <p:attrName>style.visibility</p:attrName>
                                        </p:attrNameLst>
                                      </p:cBhvr>
                                      <p:to>
                                        <p:strVal val="visible"/>
                                      </p:to>
                                    </p:set>
                                  </p:childTnLst>
                                </p:cTn>
                              </p:par>
                            </p:childTnLst>
                          </p:cTn>
                        </p:par>
                        <p:par>
                          <p:cTn id="98" fill="hold">
                            <p:stCondLst>
                              <p:cond delay="24000"/>
                            </p:stCondLst>
                            <p:childTnLst>
                              <p:par>
                                <p:cTn id="99" presetID="1" presetClass="entr" presetSubtype="0" fill="hold" grpId="0" nodeType="afterEffect">
                                  <p:stCondLst>
                                    <p:cond delay="0"/>
                                  </p:stCondLst>
                                  <p:childTnLst>
                                    <p:set>
                                      <p:cBhvr>
                                        <p:cTn id="100" dur="1" fill="hold">
                                          <p:stCondLst>
                                            <p:cond delay="999"/>
                                          </p:stCondLst>
                                        </p:cTn>
                                        <p:tgtEl>
                                          <p:spTgt spid="51"/>
                                        </p:tgtEl>
                                        <p:attrNameLst>
                                          <p:attrName>style.visibility</p:attrName>
                                        </p:attrNameLst>
                                      </p:cBhvr>
                                      <p:to>
                                        <p:strVal val="visible"/>
                                      </p:to>
                                    </p:set>
                                  </p:childTnLst>
                                </p:cTn>
                              </p:par>
                            </p:childTnLst>
                          </p:cTn>
                        </p:par>
                        <p:par>
                          <p:cTn id="101" fill="hold">
                            <p:stCondLst>
                              <p:cond delay="25000"/>
                            </p:stCondLst>
                            <p:childTnLst>
                              <p:par>
                                <p:cTn id="102" presetID="1" presetClass="entr" presetSubtype="0" fill="hold" grpId="0" nodeType="afterEffect">
                                  <p:stCondLst>
                                    <p:cond delay="0"/>
                                  </p:stCondLst>
                                  <p:childTnLst>
                                    <p:set>
                                      <p:cBhvr>
                                        <p:cTn id="103" dur="1" fill="hold">
                                          <p:stCondLst>
                                            <p:cond delay="999"/>
                                          </p:stCondLst>
                                        </p:cTn>
                                        <p:tgtEl>
                                          <p:spTgt spid="52"/>
                                        </p:tgtEl>
                                        <p:attrNameLst>
                                          <p:attrName>style.visibility</p:attrName>
                                        </p:attrNameLst>
                                      </p:cBhvr>
                                      <p:to>
                                        <p:strVal val="visible"/>
                                      </p:to>
                                    </p:set>
                                  </p:childTnLst>
                                </p:cTn>
                              </p:par>
                            </p:childTnLst>
                          </p:cTn>
                        </p:par>
                        <p:par>
                          <p:cTn id="104" fill="hold">
                            <p:stCondLst>
                              <p:cond delay="26000"/>
                            </p:stCondLst>
                            <p:childTnLst>
                              <p:par>
                                <p:cTn id="105" presetID="1" presetClass="entr" presetSubtype="0" fill="hold" grpId="0" nodeType="afterEffect">
                                  <p:stCondLst>
                                    <p:cond delay="0"/>
                                  </p:stCondLst>
                                  <p:childTnLst>
                                    <p:set>
                                      <p:cBhvr>
                                        <p:cTn id="106" dur="1" fill="hold">
                                          <p:stCondLst>
                                            <p:cond delay="999"/>
                                          </p:stCondLst>
                                        </p:cTn>
                                        <p:tgtEl>
                                          <p:spTgt spid="53"/>
                                        </p:tgtEl>
                                        <p:attrNameLst>
                                          <p:attrName>style.visibility</p:attrName>
                                        </p:attrNameLst>
                                      </p:cBhvr>
                                      <p:to>
                                        <p:strVal val="visible"/>
                                      </p:to>
                                    </p:set>
                                  </p:childTnLst>
                                </p:cTn>
                              </p:par>
                            </p:childTnLst>
                          </p:cTn>
                        </p:par>
                        <p:par>
                          <p:cTn id="107" fill="hold">
                            <p:stCondLst>
                              <p:cond delay="27000"/>
                            </p:stCondLst>
                            <p:childTnLst>
                              <p:par>
                                <p:cTn id="108" presetID="1" presetClass="entr" presetSubtype="0" fill="hold" grpId="0" nodeType="afterEffect">
                                  <p:stCondLst>
                                    <p:cond delay="0"/>
                                  </p:stCondLst>
                                  <p:childTnLst>
                                    <p:set>
                                      <p:cBhvr>
                                        <p:cTn id="109" dur="1" fill="hold">
                                          <p:stCondLst>
                                            <p:cond delay="999"/>
                                          </p:stCondLst>
                                        </p:cTn>
                                        <p:tgtEl>
                                          <p:spTgt spid="54"/>
                                        </p:tgtEl>
                                        <p:attrNameLst>
                                          <p:attrName>style.visibility</p:attrName>
                                        </p:attrNameLst>
                                      </p:cBhvr>
                                      <p:to>
                                        <p:strVal val="visible"/>
                                      </p:to>
                                    </p:set>
                                  </p:childTnLst>
                                </p:cTn>
                              </p:par>
                            </p:childTnLst>
                          </p:cTn>
                        </p:par>
                        <p:par>
                          <p:cTn id="110" fill="hold">
                            <p:stCondLst>
                              <p:cond delay="28000"/>
                            </p:stCondLst>
                            <p:childTnLst>
                              <p:par>
                                <p:cTn id="111" presetID="1" presetClass="entr" presetSubtype="0" fill="hold" grpId="0" nodeType="afterEffect">
                                  <p:stCondLst>
                                    <p:cond delay="0"/>
                                  </p:stCondLst>
                                  <p:childTnLst>
                                    <p:set>
                                      <p:cBhvr>
                                        <p:cTn id="112" dur="1" fill="hold">
                                          <p:stCondLst>
                                            <p:cond delay="999"/>
                                          </p:stCondLst>
                                        </p:cTn>
                                        <p:tgtEl>
                                          <p:spTgt spid="55"/>
                                        </p:tgtEl>
                                        <p:attrNameLst>
                                          <p:attrName>style.visibility</p:attrName>
                                        </p:attrNameLst>
                                      </p:cBhvr>
                                      <p:to>
                                        <p:strVal val="visible"/>
                                      </p:to>
                                    </p:set>
                                  </p:childTnLst>
                                </p:cTn>
                              </p:par>
                            </p:childTnLst>
                          </p:cTn>
                        </p:par>
                        <p:par>
                          <p:cTn id="113" fill="hold">
                            <p:stCondLst>
                              <p:cond delay="29000"/>
                            </p:stCondLst>
                            <p:childTnLst>
                              <p:par>
                                <p:cTn id="114" presetID="1" presetClass="entr" presetSubtype="0" fill="hold" grpId="0" nodeType="afterEffect">
                                  <p:stCondLst>
                                    <p:cond delay="0"/>
                                  </p:stCondLst>
                                  <p:childTnLst>
                                    <p:set>
                                      <p:cBhvr>
                                        <p:cTn id="115" dur="1" fill="hold">
                                          <p:stCondLst>
                                            <p:cond delay="999"/>
                                          </p:stCondLst>
                                        </p:cTn>
                                        <p:tgtEl>
                                          <p:spTgt spid="56"/>
                                        </p:tgtEl>
                                        <p:attrNameLst>
                                          <p:attrName>style.visibility</p:attrName>
                                        </p:attrNameLst>
                                      </p:cBhvr>
                                      <p:to>
                                        <p:strVal val="visible"/>
                                      </p:to>
                                    </p:set>
                                  </p:childTnLst>
                                </p:cTn>
                              </p:par>
                            </p:childTnLst>
                          </p:cTn>
                        </p:par>
                        <p:par>
                          <p:cTn id="116" fill="hold">
                            <p:stCondLst>
                              <p:cond delay="30000"/>
                            </p:stCondLst>
                            <p:childTnLst>
                              <p:par>
                                <p:cTn id="117" presetID="1" presetClass="entr" presetSubtype="0" fill="hold" grpId="0" nodeType="afterEffect">
                                  <p:stCondLst>
                                    <p:cond delay="0"/>
                                  </p:stCondLst>
                                  <p:childTnLst>
                                    <p:set>
                                      <p:cBhvr>
                                        <p:cTn id="118" dur="1" fill="hold">
                                          <p:stCondLst>
                                            <p:cond delay="999"/>
                                          </p:stCondLst>
                                        </p:cTn>
                                        <p:tgtEl>
                                          <p:spTgt spid="5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999"/>
                                          </p:stCondLst>
                                        </p:cTn>
                                        <p:tgtEl>
                                          <p:spTgt spid="58"/>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3" name="alarm clock.wav"/>
                                        </p:tgtEl>
                                      </p:cMediaNode>
                                    </p:audio>
                                  </p:subTnLst>
                                </p:cTn>
                              </p:par>
                              <p:par>
                                <p:cTn id="121" presetID="10" presetClass="exit" presetSubtype="0" fill="hold" grpId="1" nodeType="withEffect">
                                  <p:stCondLst>
                                    <p:cond delay="0"/>
                                  </p:stCondLst>
                                  <p:childTnLst>
                                    <p:animEffect transition="out" filter="fade">
                                      <p:cBhvr>
                                        <p:cTn id="122" dur="500"/>
                                        <p:tgtEl>
                                          <p:spTgt spid="58"/>
                                        </p:tgtEl>
                                      </p:cBhvr>
                                    </p:animEffect>
                                    <p:set>
                                      <p:cBhvr>
                                        <p:cTn id="123" dur="1" fill="hold">
                                          <p:stCondLst>
                                            <p:cond delay="499"/>
                                          </p:stCondLst>
                                        </p:cTn>
                                        <p:tgtEl>
                                          <p:spTgt spid="58"/>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0"/>
                                        </p:tgtEl>
                                      </p:cBhvr>
                                    </p:animEffect>
                                    <p:set>
                                      <p:cBhvr>
                                        <p:cTn id="126" dur="1" fill="hold">
                                          <p:stCondLst>
                                            <p:cond delay="499"/>
                                          </p:stCondLst>
                                        </p:cTn>
                                        <p:tgtEl>
                                          <p:spTgt spid="20"/>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6"/>
                                        </p:tgtEl>
                                      </p:cBhvr>
                                    </p:animEffect>
                                    <p:set>
                                      <p:cBhvr>
                                        <p:cTn id="132" dur="1" fill="hold">
                                          <p:stCondLst>
                                            <p:cond delay="499"/>
                                          </p:stCondLst>
                                        </p:cTn>
                                        <p:tgtEl>
                                          <p:spTgt spid="26"/>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7"/>
                                        </p:tgtEl>
                                      </p:cBhvr>
                                    </p:animEffect>
                                    <p:set>
                                      <p:cBhvr>
                                        <p:cTn id="135" dur="1" fill="hold">
                                          <p:stCondLst>
                                            <p:cond delay="499"/>
                                          </p:stCondLst>
                                        </p:cTn>
                                        <p:tgtEl>
                                          <p:spTgt spid="27"/>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8"/>
                                        </p:tgtEl>
                                      </p:cBhvr>
                                    </p:animEffect>
                                    <p:set>
                                      <p:cBhvr>
                                        <p:cTn id="138" dur="1" fill="hold">
                                          <p:stCondLst>
                                            <p:cond delay="499"/>
                                          </p:stCondLst>
                                        </p:cTn>
                                        <p:tgtEl>
                                          <p:spTgt spid="28"/>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9"/>
                                        </p:tgtEl>
                                      </p:cBhvr>
                                    </p:animEffect>
                                    <p:set>
                                      <p:cBhvr>
                                        <p:cTn id="141" dur="1" fill="hold">
                                          <p:stCondLst>
                                            <p:cond delay="499"/>
                                          </p:stCondLst>
                                        </p:cTn>
                                        <p:tgtEl>
                                          <p:spTgt spid="29"/>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0"/>
                                        </p:tgtEl>
                                      </p:cBhvr>
                                    </p:animEffect>
                                    <p:set>
                                      <p:cBhvr>
                                        <p:cTn id="144" dur="1" fill="hold">
                                          <p:stCondLst>
                                            <p:cond delay="499"/>
                                          </p:stCondLst>
                                        </p:cTn>
                                        <p:tgtEl>
                                          <p:spTgt spid="30"/>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31"/>
                                        </p:tgtEl>
                                      </p:cBhvr>
                                    </p:animEffect>
                                    <p:set>
                                      <p:cBhvr>
                                        <p:cTn id="147" dur="1" fill="hold">
                                          <p:stCondLst>
                                            <p:cond delay="499"/>
                                          </p:stCondLst>
                                        </p:cTn>
                                        <p:tgtEl>
                                          <p:spTgt spid="31"/>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32"/>
                                        </p:tgtEl>
                                      </p:cBhvr>
                                    </p:animEffect>
                                    <p:set>
                                      <p:cBhvr>
                                        <p:cTn id="150" dur="1" fill="hold">
                                          <p:stCondLst>
                                            <p:cond delay="499"/>
                                          </p:stCondLst>
                                        </p:cTn>
                                        <p:tgtEl>
                                          <p:spTgt spid="32"/>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3"/>
                                        </p:tgtEl>
                                      </p:cBhvr>
                                    </p:animEffect>
                                    <p:set>
                                      <p:cBhvr>
                                        <p:cTn id="153" dur="1" fill="hold">
                                          <p:stCondLst>
                                            <p:cond delay="499"/>
                                          </p:stCondLst>
                                        </p:cTn>
                                        <p:tgtEl>
                                          <p:spTgt spid="33"/>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4"/>
                                        </p:tgtEl>
                                      </p:cBhvr>
                                    </p:animEffect>
                                    <p:set>
                                      <p:cBhvr>
                                        <p:cTn id="156" dur="1" fill="hold">
                                          <p:stCondLst>
                                            <p:cond delay="499"/>
                                          </p:stCondLst>
                                        </p:cTn>
                                        <p:tgtEl>
                                          <p:spTgt spid="34"/>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5"/>
                                        </p:tgtEl>
                                      </p:cBhvr>
                                    </p:animEffect>
                                    <p:set>
                                      <p:cBhvr>
                                        <p:cTn id="159" dur="1" fill="hold">
                                          <p:stCondLst>
                                            <p:cond delay="499"/>
                                          </p:stCondLst>
                                        </p:cTn>
                                        <p:tgtEl>
                                          <p:spTgt spid="35"/>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8"/>
                                        </p:tgtEl>
                                      </p:cBhvr>
                                    </p:animEffect>
                                    <p:set>
                                      <p:cBhvr>
                                        <p:cTn id="162" dur="1" fill="hold">
                                          <p:stCondLst>
                                            <p:cond delay="499"/>
                                          </p:stCondLst>
                                        </p:cTn>
                                        <p:tgtEl>
                                          <p:spTgt spid="38"/>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9"/>
                                        </p:tgtEl>
                                      </p:cBhvr>
                                    </p:animEffect>
                                    <p:set>
                                      <p:cBhvr>
                                        <p:cTn id="165" dur="1" fill="hold">
                                          <p:stCondLst>
                                            <p:cond delay="499"/>
                                          </p:stCondLst>
                                        </p:cTn>
                                        <p:tgtEl>
                                          <p:spTgt spid="39"/>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40"/>
                                        </p:tgtEl>
                                      </p:cBhvr>
                                    </p:animEffect>
                                    <p:set>
                                      <p:cBhvr>
                                        <p:cTn id="168" dur="1" fill="hold">
                                          <p:stCondLst>
                                            <p:cond delay="499"/>
                                          </p:stCondLst>
                                        </p:cTn>
                                        <p:tgtEl>
                                          <p:spTgt spid="40"/>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41"/>
                                        </p:tgtEl>
                                      </p:cBhvr>
                                    </p:animEffect>
                                    <p:set>
                                      <p:cBhvr>
                                        <p:cTn id="171" dur="1" fill="hold">
                                          <p:stCondLst>
                                            <p:cond delay="499"/>
                                          </p:stCondLst>
                                        </p:cTn>
                                        <p:tgtEl>
                                          <p:spTgt spid="41"/>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42"/>
                                        </p:tgtEl>
                                      </p:cBhvr>
                                    </p:animEffect>
                                    <p:set>
                                      <p:cBhvr>
                                        <p:cTn id="174" dur="1" fill="hold">
                                          <p:stCondLst>
                                            <p:cond delay="499"/>
                                          </p:stCondLst>
                                        </p:cTn>
                                        <p:tgtEl>
                                          <p:spTgt spid="42"/>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43"/>
                                        </p:tgtEl>
                                      </p:cBhvr>
                                    </p:animEffect>
                                    <p:set>
                                      <p:cBhvr>
                                        <p:cTn id="177" dur="1" fill="hold">
                                          <p:stCondLst>
                                            <p:cond delay="499"/>
                                          </p:stCondLst>
                                        </p:cTn>
                                        <p:tgtEl>
                                          <p:spTgt spid="43"/>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44"/>
                                        </p:tgtEl>
                                      </p:cBhvr>
                                    </p:animEffect>
                                    <p:set>
                                      <p:cBhvr>
                                        <p:cTn id="180" dur="1" fill="hold">
                                          <p:stCondLst>
                                            <p:cond delay="499"/>
                                          </p:stCondLst>
                                        </p:cTn>
                                        <p:tgtEl>
                                          <p:spTgt spid="44"/>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5"/>
                                        </p:tgtEl>
                                      </p:cBhvr>
                                    </p:animEffect>
                                    <p:set>
                                      <p:cBhvr>
                                        <p:cTn id="183" dur="1" fill="hold">
                                          <p:stCondLst>
                                            <p:cond delay="499"/>
                                          </p:stCondLst>
                                        </p:cTn>
                                        <p:tgtEl>
                                          <p:spTgt spid="45"/>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6"/>
                                        </p:tgtEl>
                                      </p:cBhvr>
                                    </p:animEffect>
                                    <p:set>
                                      <p:cBhvr>
                                        <p:cTn id="186" dur="1" fill="hold">
                                          <p:stCondLst>
                                            <p:cond delay="499"/>
                                          </p:stCondLst>
                                        </p:cTn>
                                        <p:tgtEl>
                                          <p:spTgt spid="46"/>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7"/>
                                        </p:tgtEl>
                                      </p:cBhvr>
                                    </p:animEffect>
                                    <p:set>
                                      <p:cBhvr>
                                        <p:cTn id="189" dur="1" fill="hold">
                                          <p:stCondLst>
                                            <p:cond delay="499"/>
                                          </p:stCondLst>
                                        </p:cTn>
                                        <p:tgtEl>
                                          <p:spTgt spid="47"/>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8"/>
                                        </p:tgtEl>
                                      </p:cBhvr>
                                    </p:animEffect>
                                    <p:set>
                                      <p:cBhvr>
                                        <p:cTn id="192" dur="1" fill="hold">
                                          <p:stCondLst>
                                            <p:cond delay="499"/>
                                          </p:stCondLst>
                                        </p:cTn>
                                        <p:tgtEl>
                                          <p:spTgt spid="48"/>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9"/>
                                        </p:tgtEl>
                                      </p:cBhvr>
                                    </p:animEffect>
                                    <p:set>
                                      <p:cBhvr>
                                        <p:cTn id="195" dur="1" fill="hold">
                                          <p:stCondLst>
                                            <p:cond delay="499"/>
                                          </p:stCondLst>
                                        </p:cTn>
                                        <p:tgtEl>
                                          <p:spTgt spid="49"/>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50"/>
                                        </p:tgtEl>
                                      </p:cBhvr>
                                    </p:animEffect>
                                    <p:set>
                                      <p:cBhvr>
                                        <p:cTn id="198" dur="1" fill="hold">
                                          <p:stCondLst>
                                            <p:cond delay="499"/>
                                          </p:stCondLst>
                                        </p:cTn>
                                        <p:tgtEl>
                                          <p:spTgt spid="50"/>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51"/>
                                        </p:tgtEl>
                                      </p:cBhvr>
                                    </p:animEffect>
                                    <p:set>
                                      <p:cBhvr>
                                        <p:cTn id="201" dur="1" fill="hold">
                                          <p:stCondLst>
                                            <p:cond delay="499"/>
                                          </p:stCondLst>
                                        </p:cTn>
                                        <p:tgtEl>
                                          <p:spTgt spid="51"/>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52"/>
                                        </p:tgtEl>
                                      </p:cBhvr>
                                    </p:animEffect>
                                    <p:set>
                                      <p:cBhvr>
                                        <p:cTn id="204" dur="1" fill="hold">
                                          <p:stCondLst>
                                            <p:cond delay="499"/>
                                          </p:stCondLst>
                                        </p:cTn>
                                        <p:tgtEl>
                                          <p:spTgt spid="52"/>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53"/>
                                        </p:tgtEl>
                                      </p:cBhvr>
                                    </p:animEffect>
                                    <p:set>
                                      <p:cBhvr>
                                        <p:cTn id="207" dur="1" fill="hold">
                                          <p:stCondLst>
                                            <p:cond delay="499"/>
                                          </p:stCondLst>
                                        </p:cTn>
                                        <p:tgtEl>
                                          <p:spTgt spid="53"/>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54"/>
                                        </p:tgtEl>
                                      </p:cBhvr>
                                    </p:animEffect>
                                    <p:set>
                                      <p:cBhvr>
                                        <p:cTn id="210" dur="1" fill="hold">
                                          <p:stCondLst>
                                            <p:cond delay="499"/>
                                          </p:stCondLst>
                                        </p:cTn>
                                        <p:tgtEl>
                                          <p:spTgt spid="54"/>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500"/>
                                        <p:tgtEl>
                                          <p:spTgt spid="55"/>
                                        </p:tgtEl>
                                      </p:cBhvr>
                                    </p:animEffect>
                                    <p:set>
                                      <p:cBhvr>
                                        <p:cTn id="213" dur="1" fill="hold">
                                          <p:stCondLst>
                                            <p:cond delay="499"/>
                                          </p:stCondLst>
                                        </p:cTn>
                                        <p:tgtEl>
                                          <p:spTgt spid="55"/>
                                        </p:tgtEl>
                                        <p:attrNameLst>
                                          <p:attrName>style.visibility</p:attrName>
                                        </p:attrNameLst>
                                      </p:cBhvr>
                                      <p:to>
                                        <p:strVal val="hidden"/>
                                      </p:to>
                                    </p:set>
                                  </p:childTnLst>
                                </p:cTn>
                              </p:par>
                              <p:par>
                                <p:cTn id="214" presetID="10" presetClass="exit" presetSubtype="0" fill="hold" grpId="1" nodeType="withEffect">
                                  <p:stCondLst>
                                    <p:cond delay="0"/>
                                  </p:stCondLst>
                                  <p:childTnLst>
                                    <p:animEffect transition="out" filter="fade">
                                      <p:cBhvr>
                                        <p:cTn id="215" dur="500"/>
                                        <p:tgtEl>
                                          <p:spTgt spid="56"/>
                                        </p:tgtEl>
                                      </p:cBhvr>
                                    </p:animEffect>
                                    <p:set>
                                      <p:cBhvr>
                                        <p:cTn id="216" dur="1" fill="hold">
                                          <p:stCondLst>
                                            <p:cond delay="499"/>
                                          </p:stCondLst>
                                        </p:cTn>
                                        <p:tgtEl>
                                          <p:spTgt spid="56"/>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57"/>
                                        </p:tgtEl>
                                      </p:cBhvr>
                                    </p:animEffect>
                                    <p:set>
                                      <p:cBhvr>
                                        <p:cTn id="219" dur="1" fill="hold">
                                          <p:stCondLst>
                                            <p:cond delay="499"/>
                                          </p:stCondLst>
                                        </p:cTn>
                                        <p:tgtEl>
                                          <p:spTgt spid="57"/>
                                        </p:tgtEl>
                                        <p:attrNameLst>
                                          <p:attrName>style.visibility</p:attrName>
                                        </p:attrNameLst>
                                      </p:cBhvr>
                                      <p:to>
                                        <p:strVal val="hidden"/>
                                      </p:to>
                                    </p:set>
                                  </p:childTnLst>
                                </p:cTn>
                              </p:par>
                              <p:par>
                                <p:cTn id="220" presetID="10" presetClass="exit" presetSubtype="0" fill="hold" grpId="2" nodeType="withEffect">
                                  <p:stCondLst>
                                    <p:cond delay="0"/>
                                  </p:stCondLst>
                                  <p:childTnLst>
                                    <p:animEffect transition="out" filter="fade">
                                      <p:cBhvr>
                                        <p:cTn id="221" dur="500"/>
                                        <p:tgtEl>
                                          <p:spTgt spid="58"/>
                                        </p:tgtEl>
                                      </p:cBhvr>
                                    </p:animEffect>
                                    <p:set>
                                      <p:cBhvr>
                                        <p:cTn id="222"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2"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1871" y="4281791"/>
            <a:ext cx="4154022" cy="923460"/>
          </a:xfrm>
          <a:prstGeom prst="rect">
            <a:avLst/>
          </a:prstGeom>
          <a:noFill/>
        </p:spPr>
        <p:txBody>
          <a:bodyPr wrap="none" lIns="91440" tIns="45721" rIns="91440" bIns="45721">
            <a:spAutoFit/>
          </a:bodyPr>
          <a:lstStyle/>
          <a:p>
            <a:pPr algn="ctr"/>
            <a:r>
              <a:rPr lang="en-US" sz="5401"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7170" name="Picture 2" descr="Cậu Bé Và Cô Gái đọc Những Cuốn Sách-vector Misc-miễn Phí Vector Miễn Phí  Tải Về"/>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29751" y="601649"/>
            <a:ext cx="4418252" cy="368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950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2216</TotalTime>
  <Words>2790</Words>
  <Application>Microsoft Office PowerPoint</Application>
  <PresentationFormat>Widescreen</PresentationFormat>
  <Paragraphs>470</Paragraphs>
  <Slides>32</Slides>
  <Notes>14</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微软雅黑</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TÍNH TRIẾT LÍ  TRONG HAI TÁC PHẨM  “ ÁNH TRĂNG” ( NGUYỄN DUY) VÀ  “ BẾN QUÊ” ( NGUYỄN MINH CHÂU)</dc:title>
  <dc:creator>Admin</dc:creator>
  <cp:lastModifiedBy>PC</cp:lastModifiedBy>
  <cp:revision>123</cp:revision>
  <dcterms:created xsi:type="dcterms:W3CDTF">2020-10-16T03:01:13Z</dcterms:created>
  <dcterms:modified xsi:type="dcterms:W3CDTF">2023-03-05T12:56:04Z</dcterms:modified>
</cp:coreProperties>
</file>