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1" r:id="rId21"/>
    <p:sldId id="282" r:id="rId22"/>
    <p:sldId id="283" r:id="rId23"/>
    <p:sldId id="284" r:id="rId24"/>
    <p:sldId id="285" r:id="rId25"/>
    <p:sldId id="28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76F927-825A-409F-93FF-A4D851953B5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AD271B-FCD2-4271-A55D-33857A3E3EEB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59AE1CC-57DD-4C14-AC3E-A73B772399AC}" type="parTrans" cxnId="{68FA1C25-4B9C-4077-A2AA-73D97AA8908C}">
      <dgm:prSet/>
      <dgm:spPr/>
      <dgm:t>
        <a:bodyPr/>
        <a:lstStyle/>
        <a:p>
          <a:endParaRPr lang="en-US"/>
        </a:p>
      </dgm:t>
    </dgm:pt>
    <dgm:pt modelId="{B77D6FA8-B5FB-44B5-A788-F78D8FEABC56}" type="sibTrans" cxnId="{68FA1C25-4B9C-4077-A2AA-73D97AA8908C}">
      <dgm:prSet/>
      <dgm:spPr/>
      <dgm:t>
        <a:bodyPr/>
        <a:lstStyle/>
        <a:p>
          <a:endParaRPr lang="en-US"/>
        </a:p>
      </dgm:t>
    </dgm:pt>
    <dgm:pt modelId="{6AECF321-BAEB-4434-A6B0-D0FD8A701E0C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0AD8A46-6942-45B0-90ED-5E50C9B82885}" type="parTrans" cxnId="{4C33304A-314B-4509-BE0E-DFEA216A4442}">
      <dgm:prSet/>
      <dgm:spPr/>
      <dgm:t>
        <a:bodyPr/>
        <a:lstStyle/>
        <a:p>
          <a:endParaRPr lang="en-US"/>
        </a:p>
      </dgm:t>
    </dgm:pt>
    <dgm:pt modelId="{59BD9C59-A5A8-46B0-94A5-784E4440F4BB}" type="sibTrans" cxnId="{4C33304A-314B-4509-BE0E-DFEA216A4442}">
      <dgm:prSet/>
      <dgm:spPr/>
      <dgm:t>
        <a:bodyPr/>
        <a:lstStyle/>
        <a:p>
          <a:endParaRPr lang="en-US"/>
        </a:p>
      </dgm:t>
    </dgm:pt>
    <dgm:pt modelId="{C79BA4AC-CD42-47C7-A414-C65053582D9A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AC518F5-ED98-4916-877B-D83769415F56}" type="parTrans" cxnId="{BABEC037-B028-4D4A-ADB0-3BE5664B13DC}">
      <dgm:prSet/>
      <dgm:spPr/>
      <dgm:t>
        <a:bodyPr/>
        <a:lstStyle/>
        <a:p>
          <a:endParaRPr lang="en-US"/>
        </a:p>
      </dgm:t>
    </dgm:pt>
    <dgm:pt modelId="{DC816804-9939-4EF3-A5E0-B886E6D0E0A4}" type="sibTrans" cxnId="{BABEC037-B028-4D4A-ADB0-3BE5664B13DC}">
      <dgm:prSet/>
      <dgm:spPr/>
      <dgm:t>
        <a:bodyPr/>
        <a:lstStyle/>
        <a:p>
          <a:endParaRPr lang="en-US"/>
        </a:p>
      </dgm:t>
    </dgm:pt>
    <dgm:pt modelId="{6547D9A3-FA45-4355-BA83-0704E51DB836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Chi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tiết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máy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lắp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ghép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1A63105-C03F-4ACE-9F90-A6E7BA7772E1}" type="parTrans" cxnId="{15BD53C6-69B3-4B6C-8583-70E31D10A298}">
      <dgm:prSet/>
      <dgm:spPr/>
      <dgm:t>
        <a:bodyPr/>
        <a:lstStyle/>
        <a:p>
          <a:endParaRPr lang="en-US"/>
        </a:p>
      </dgm:t>
    </dgm:pt>
    <dgm:pt modelId="{F86CFF4C-E152-4E59-8792-D1F1A61D3B30}" type="sibTrans" cxnId="{15BD53C6-69B3-4B6C-8583-70E31D10A298}">
      <dgm:prSet/>
      <dgm:spPr/>
      <dgm:t>
        <a:bodyPr/>
        <a:lstStyle/>
        <a:p>
          <a:endParaRPr lang="en-US"/>
        </a:p>
      </dgm:t>
    </dgm:pt>
    <dgm:pt modelId="{790B1C23-464E-4D2F-B7F8-C476A95C9671}" type="pres">
      <dgm:prSet presAssocID="{6E76F927-825A-409F-93FF-A4D851953B5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A9AFB71-0B46-4143-9127-0F640026C909}" type="pres">
      <dgm:prSet presAssocID="{53AD271B-FCD2-4271-A55D-33857A3E3EEB}" presName="root1" presStyleCnt="0"/>
      <dgm:spPr/>
    </dgm:pt>
    <dgm:pt modelId="{16EBA1EF-E081-4FEA-8088-7CD0E86510C7}" type="pres">
      <dgm:prSet presAssocID="{53AD271B-FCD2-4271-A55D-33857A3E3EEB}" presName="LevelOneTextNode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25689BEA-A171-4880-A00B-6F4FFFACA041}" type="pres">
      <dgm:prSet presAssocID="{53AD271B-FCD2-4271-A55D-33857A3E3EEB}" presName="level2hierChild" presStyleCnt="0"/>
      <dgm:spPr/>
    </dgm:pt>
    <dgm:pt modelId="{6B6AAFAC-582B-422B-BA0E-7DF3481AFED5}" type="pres">
      <dgm:prSet presAssocID="{80AD8A46-6942-45B0-90ED-5E50C9B82885}" presName="conn2-1" presStyleLbl="parChTrans1D2" presStyleIdx="0" presStyleCnt="3"/>
      <dgm:spPr/>
    </dgm:pt>
    <dgm:pt modelId="{7BE6DBB3-F353-4FEF-A5C7-87CD8C42AC48}" type="pres">
      <dgm:prSet presAssocID="{80AD8A46-6942-45B0-90ED-5E50C9B82885}" presName="connTx" presStyleLbl="parChTrans1D2" presStyleIdx="0" presStyleCnt="3"/>
      <dgm:spPr/>
    </dgm:pt>
    <dgm:pt modelId="{25F0CDF5-6B20-404C-8869-DBD870394C1A}" type="pres">
      <dgm:prSet presAssocID="{6AECF321-BAEB-4434-A6B0-D0FD8A701E0C}" presName="root2" presStyleCnt="0"/>
      <dgm:spPr/>
    </dgm:pt>
    <dgm:pt modelId="{22ABE555-D58C-492A-B87F-940F4BD87FEE}" type="pres">
      <dgm:prSet presAssocID="{6AECF321-BAEB-4434-A6B0-D0FD8A701E0C}" presName="LevelTwoTextNode" presStyleLbl="node2" presStyleIdx="0" presStyleCnt="3">
        <dgm:presLayoutVars>
          <dgm:chPref val="3"/>
        </dgm:presLayoutVars>
      </dgm:prSet>
      <dgm:spPr>
        <a:prstGeom prst="flowChartOnlineStorage">
          <a:avLst/>
        </a:prstGeom>
      </dgm:spPr>
    </dgm:pt>
    <dgm:pt modelId="{34B7F166-3902-4779-8788-52EB48EDF636}" type="pres">
      <dgm:prSet presAssocID="{6AECF321-BAEB-4434-A6B0-D0FD8A701E0C}" presName="level3hierChild" presStyleCnt="0"/>
      <dgm:spPr/>
    </dgm:pt>
    <dgm:pt modelId="{9E45A262-019C-42C7-AAB0-EFCA00B04E4C}" type="pres">
      <dgm:prSet presAssocID="{41A63105-C03F-4ACE-9F90-A6E7BA7772E1}" presName="conn2-1" presStyleLbl="parChTrans1D2" presStyleIdx="1" presStyleCnt="3"/>
      <dgm:spPr/>
    </dgm:pt>
    <dgm:pt modelId="{8BB8AC11-8266-42F8-8A0D-C5F00B8BE6E5}" type="pres">
      <dgm:prSet presAssocID="{41A63105-C03F-4ACE-9F90-A6E7BA7772E1}" presName="connTx" presStyleLbl="parChTrans1D2" presStyleIdx="1" presStyleCnt="3"/>
      <dgm:spPr/>
    </dgm:pt>
    <dgm:pt modelId="{53286705-BEBD-4436-8419-CE8DB00A5BA9}" type="pres">
      <dgm:prSet presAssocID="{6547D9A3-FA45-4355-BA83-0704E51DB836}" presName="root2" presStyleCnt="0"/>
      <dgm:spPr/>
    </dgm:pt>
    <dgm:pt modelId="{0EA2D6A1-C81D-4A4B-A309-86512AFCB4D2}" type="pres">
      <dgm:prSet presAssocID="{6547D9A3-FA45-4355-BA83-0704E51DB836}" presName="LevelTwoTextNode" presStyleLbl="node2" presStyleIdx="1" presStyleCnt="3">
        <dgm:presLayoutVars>
          <dgm:chPref val="3"/>
        </dgm:presLayoutVars>
      </dgm:prSet>
      <dgm:spPr>
        <a:prstGeom prst="flowChartOnlineStorage">
          <a:avLst/>
        </a:prstGeom>
      </dgm:spPr>
    </dgm:pt>
    <dgm:pt modelId="{68F90EA0-76E5-4008-9BB4-BCEE26802229}" type="pres">
      <dgm:prSet presAssocID="{6547D9A3-FA45-4355-BA83-0704E51DB836}" presName="level3hierChild" presStyleCnt="0"/>
      <dgm:spPr/>
    </dgm:pt>
    <dgm:pt modelId="{070CA2D7-E7E8-4D3B-86E1-70709E5EF4EF}" type="pres">
      <dgm:prSet presAssocID="{3AC518F5-ED98-4916-877B-D83769415F56}" presName="conn2-1" presStyleLbl="parChTrans1D2" presStyleIdx="2" presStyleCnt="3"/>
      <dgm:spPr/>
    </dgm:pt>
    <dgm:pt modelId="{CB5929F1-18FB-4D30-94B2-254EB6088F48}" type="pres">
      <dgm:prSet presAssocID="{3AC518F5-ED98-4916-877B-D83769415F56}" presName="connTx" presStyleLbl="parChTrans1D2" presStyleIdx="2" presStyleCnt="3"/>
      <dgm:spPr/>
    </dgm:pt>
    <dgm:pt modelId="{40EC61CC-D184-401A-B08C-817282483EC1}" type="pres">
      <dgm:prSet presAssocID="{C79BA4AC-CD42-47C7-A414-C65053582D9A}" presName="root2" presStyleCnt="0"/>
      <dgm:spPr/>
    </dgm:pt>
    <dgm:pt modelId="{E2E63170-02A0-4765-931B-253BBE257BE0}" type="pres">
      <dgm:prSet presAssocID="{C79BA4AC-CD42-47C7-A414-C65053582D9A}" presName="LevelTwoTextNode" presStyleLbl="node2" presStyleIdx="2" presStyleCnt="3">
        <dgm:presLayoutVars>
          <dgm:chPref val="3"/>
        </dgm:presLayoutVars>
      </dgm:prSet>
      <dgm:spPr>
        <a:prstGeom prst="flowChartOnlineStorage">
          <a:avLst/>
        </a:prstGeom>
      </dgm:spPr>
    </dgm:pt>
    <dgm:pt modelId="{AC2264C5-C007-486E-9074-D713CC353EAE}" type="pres">
      <dgm:prSet presAssocID="{C79BA4AC-CD42-47C7-A414-C65053582D9A}" presName="level3hierChild" presStyleCnt="0"/>
      <dgm:spPr/>
    </dgm:pt>
  </dgm:ptLst>
  <dgm:cxnLst>
    <dgm:cxn modelId="{B8F5D20D-7C18-49AE-92A8-753BF29E4770}" type="presOf" srcId="{3AC518F5-ED98-4916-877B-D83769415F56}" destId="{CB5929F1-18FB-4D30-94B2-254EB6088F48}" srcOrd="1" destOrd="0" presId="urn:microsoft.com/office/officeart/2005/8/layout/hierarchy2"/>
    <dgm:cxn modelId="{FC200A0E-CAC4-4168-822F-B634814CFD2A}" type="presOf" srcId="{3AC518F5-ED98-4916-877B-D83769415F56}" destId="{070CA2D7-E7E8-4D3B-86E1-70709E5EF4EF}" srcOrd="0" destOrd="0" presId="urn:microsoft.com/office/officeart/2005/8/layout/hierarchy2"/>
    <dgm:cxn modelId="{68FA1C25-4B9C-4077-A2AA-73D97AA8908C}" srcId="{6E76F927-825A-409F-93FF-A4D851953B52}" destId="{53AD271B-FCD2-4271-A55D-33857A3E3EEB}" srcOrd="0" destOrd="0" parTransId="{B59AE1CC-57DD-4C14-AC3E-A73B772399AC}" sibTransId="{B77D6FA8-B5FB-44B5-A788-F78D8FEABC56}"/>
    <dgm:cxn modelId="{C17CEE27-6A07-42BA-B4D1-E4371FF0BF5C}" type="presOf" srcId="{80AD8A46-6942-45B0-90ED-5E50C9B82885}" destId="{7BE6DBB3-F353-4FEF-A5C7-87CD8C42AC48}" srcOrd="1" destOrd="0" presId="urn:microsoft.com/office/officeart/2005/8/layout/hierarchy2"/>
    <dgm:cxn modelId="{BABEC037-B028-4D4A-ADB0-3BE5664B13DC}" srcId="{53AD271B-FCD2-4271-A55D-33857A3E3EEB}" destId="{C79BA4AC-CD42-47C7-A414-C65053582D9A}" srcOrd="2" destOrd="0" parTransId="{3AC518F5-ED98-4916-877B-D83769415F56}" sibTransId="{DC816804-9939-4EF3-A5E0-B886E6D0E0A4}"/>
    <dgm:cxn modelId="{4C33304A-314B-4509-BE0E-DFEA216A4442}" srcId="{53AD271B-FCD2-4271-A55D-33857A3E3EEB}" destId="{6AECF321-BAEB-4434-A6B0-D0FD8A701E0C}" srcOrd="0" destOrd="0" parTransId="{80AD8A46-6942-45B0-90ED-5E50C9B82885}" sibTransId="{59BD9C59-A5A8-46B0-94A5-784E4440F4BB}"/>
    <dgm:cxn modelId="{66DD946A-DFBA-4ABD-878D-1F4F33E8B571}" type="presOf" srcId="{53AD271B-FCD2-4271-A55D-33857A3E3EEB}" destId="{16EBA1EF-E081-4FEA-8088-7CD0E86510C7}" srcOrd="0" destOrd="0" presId="urn:microsoft.com/office/officeart/2005/8/layout/hierarchy2"/>
    <dgm:cxn modelId="{BEF4858E-FBEE-4FC8-BBF0-3ECB38C9BDAA}" type="presOf" srcId="{6547D9A3-FA45-4355-BA83-0704E51DB836}" destId="{0EA2D6A1-C81D-4A4B-A309-86512AFCB4D2}" srcOrd="0" destOrd="0" presId="urn:microsoft.com/office/officeart/2005/8/layout/hierarchy2"/>
    <dgm:cxn modelId="{6533F9B0-72D2-4E5A-941F-A4466A1107DC}" type="presOf" srcId="{41A63105-C03F-4ACE-9F90-A6E7BA7772E1}" destId="{9E45A262-019C-42C7-AAB0-EFCA00B04E4C}" srcOrd="0" destOrd="0" presId="urn:microsoft.com/office/officeart/2005/8/layout/hierarchy2"/>
    <dgm:cxn modelId="{E42CBBB1-D004-4330-8AE5-C9B0700F992C}" type="presOf" srcId="{C79BA4AC-CD42-47C7-A414-C65053582D9A}" destId="{E2E63170-02A0-4765-931B-253BBE257BE0}" srcOrd="0" destOrd="0" presId="urn:microsoft.com/office/officeart/2005/8/layout/hierarchy2"/>
    <dgm:cxn modelId="{536BEAC4-73B9-4B87-8867-C9187E740F89}" type="presOf" srcId="{6E76F927-825A-409F-93FF-A4D851953B52}" destId="{790B1C23-464E-4D2F-B7F8-C476A95C9671}" srcOrd="0" destOrd="0" presId="urn:microsoft.com/office/officeart/2005/8/layout/hierarchy2"/>
    <dgm:cxn modelId="{15BD53C6-69B3-4B6C-8583-70E31D10A298}" srcId="{53AD271B-FCD2-4271-A55D-33857A3E3EEB}" destId="{6547D9A3-FA45-4355-BA83-0704E51DB836}" srcOrd="1" destOrd="0" parTransId="{41A63105-C03F-4ACE-9F90-A6E7BA7772E1}" sibTransId="{F86CFF4C-E152-4E59-8792-D1F1A61D3B30}"/>
    <dgm:cxn modelId="{2C649DCE-069D-425D-86FE-E77AEFD968E3}" type="presOf" srcId="{80AD8A46-6942-45B0-90ED-5E50C9B82885}" destId="{6B6AAFAC-582B-422B-BA0E-7DF3481AFED5}" srcOrd="0" destOrd="0" presId="urn:microsoft.com/office/officeart/2005/8/layout/hierarchy2"/>
    <dgm:cxn modelId="{AA7C43E0-3975-410B-BD59-120226AFFBCA}" type="presOf" srcId="{6AECF321-BAEB-4434-A6B0-D0FD8A701E0C}" destId="{22ABE555-D58C-492A-B87F-940F4BD87FEE}" srcOrd="0" destOrd="0" presId="urn:microsoft.com/office/officeart/2005/8/layout/hierarchy2"/>
    <dgm:cxn modelId="{9FB924FE-3E0E-4766-835E-FD2E4CDBDA33}" type="presOf" srcId="{41A63105-C03F-4ACE-9F90-A6E7BA7772E1}" destId="{8BB8AC11-8266-42F8-8A0D-C5F00B8BE6E5}" srcOrd="1" destOrd="0" presId="urn:microsoft.com/office/officeart/2005/8/layout/hierarchy2"/>
    <dgm:cxn modelId="{94E7BEAB-246B-4459-A682-5AAC950BF5FB}" type="presParOf" srcId="{790B1C23-464E-4D2F-B7F8-C476A95C9671}" destId="{EA9AFB71-0B46-4143-9127-0F640026C909}" srcOrd="0" destOrd="0" presId="urn:microsoft.com/office/officeart/2005/8/layout/hierarchy2"/>
    <dgm:cxn modelId="{8EE0E771-BA9F-4E1D-8802-AA48272C7D6C}" type="presParOf" srcId="{EA9AFB71-0B46-4143-9127-0F640026C909}" destId="{16EBA1EF-E081-4FEA-8088-7CD0E86510C7}" srcOrd="0" destOrd="0" presId="urn:microsoft.com/office/officeart/2005/8/layout/hierarchy2"/>
    <dgm:cxn modelId="{54F086DC-550C-4326-B881-7212CCA4EB2E}" type="presParOf" srcId="{EA9AFB71-0B46-4143-9127-0F640026C909}" destId="{25689BEA-A171-4880-A00B-6F4FFFACA041}" srcOrd="1" destOrd="0" presId="urn:microsoft.com/office/officeart/2005/8/layout/hierarchy2"/>
    <dgm:cxn modelId="{510AD99E-5BDA-4E78-BBA9-C0F5541481CE}" type="presParOf" srcId="{25689BEA-A171-4880-A00B-6F4FFFACA041}" destId="{6B6AAFAC-582B-422B-BA0E-7DF3481AFED5}" srcOrd="0" destOrd="0" presId="urn:microsoft.com/office/officeart/2005/8/layout/hierarchy2"/>
    <dgm:cxn modelId="{19136BEA-4F92-4915-9E7F-A1AA7C021EBC}" type="presParOf" srcId="{6B6AAFAC-582B-422B-BA0E-7DF3481AFED5}" destId="{7BE6DBB3-F353-4FEF-A5C7-87CD8C42AC48}" srcOrd="0" destOrd="0" presId="urn:microsoft.com/office/officeart/2005/8/layout/hierarchy2"/>
    <dgm:cxn modelId="{41522C20-A0D2-4FB1-93C8-E80D3E3FC59C}" type="presParOf" srcId="{25689BEA-A171-4880-A00B-6F4FFFACA041}" destId="{25F0CDF5-6B20-404C-8869-DBD870394C1A}" srcOrd="1" destOrd="0" presId="urn:microsoft.com/office/officeart/2005/8/layout/hierarchy2"/>
    <dgm:cxn modelId="{7EC1F7C9-7B3D-4F76-9F49-7E733C71F2D7}" type="presParOf" srcId="{25F0CDF5-6B20-404C-8869-DBD870394C1A}" destId="{22ABE555-D58C-492A-B87F-940F4BD87FEE}" srcOrd="0" destOrd="0" presId="urn:microsoft.com/office/officeart/2005/8/layout/hierarchy2"/>
    <dgm:cxn modelId="{B560B47A-25B8-429C-8322-2786852185A0}" type="presParOf" srcId="{25F0CDF5-6B20-404C-8869-DBD870394C1A}" destId="{34B7F166-3902-4779-8788-52EB48EDF636}" srcOrd="1" destOrd="0" presId="urn:microsoft.com/office/officeart/2005/8/layout/hierarchy2"/>
    <dgm:cxn modelId="{A843DD90-5E1C-47A4-8FE0-9E5ED72785BC}" type="presParOf" srcId="{25689BEA-A171-4880-A00B-6F4FFFACA041}" destId="{9E45A262-019C-42C7-AAB0-EFCA00B04E4C}" srcOrd="2" destOrd="0" presId="urn:microsoft.com/office/officeart/2005/8/layout/hierarchy2"/>
    <dgm:cxn modelId="{F07BCBE9-6131-4D52-A742-13B2C56F33E7}" type="presParOf" srcId="{9E45A262-019C-42C7-AAB0-EFCA00B04E4C}" destId="{8BB8AC11-8266-42F8-8A0D-C5F00B8BE6E5}" srcOrd="0" destOrd="0" presId="urn:microsoft.com/office/officeart/2005/8/layout/hierarchy2"/>
    <dgm:cxn modelId="{97EF2D45-2C0A-4F77-BAE2-97C51CF76EC1}" type="presParOf" srcId="{25689BEA-A171-4880-A00B-6F4FFFACA041}" destId="{53286705-BEBD-4436-8419-CE8DB00A5BA9}" srcOrd="3" destOrd="0" presId="urn:microsoft.com/office/officeart/2005/8/layout/hierarchy2"/>
    <dgm:cxn modelId="{9D3D1805-8B15-43AE-A37F-C26AE26F2C79}" type="presParOf" srcId="{53286705-BEBD-4436-8419-CE8DB00A5BA9}" destId="{0EA2D6A1-C81D-4A4B-A309-86512AFCB4D2}" srcOrd="0" destOrd="0" presId="urn:microsoft.com/office/officeart/2005/8/layout/hierarchy2"/>
    <dgm:cxn modelId="{F5642B13-177F-482F-8A21-3EB119051627}" type="presParOf" srcId="{53286705-BEBD-4436-8419-CE8DB00A5BA9}" destId="{68F90EA0-76E5-4008-9BB4-BCEE26802229}" srcOrd="1" destOrd="0" presId="urn:microsoft.com/office/officeart/2005/8/layout/hierarchy2"/>
    <dgm:cxn modelId="{C389423E-D61E-4FA3-A34F-B943E07B0BC0}" type="presParOf" srcId="{25689BEA-A171-4880-A00B-6F4FFFACA041}" destId="{070CA2D7-E7E8-4D3B-86E1-70709E5EF4EF}" srcOrd="4" destOrd="0" presId="urn:microsoft.com/office/officeart/2005/8/layout/hierarchy2"/>
    <dgm:cxn modelId="{B89F7CCA-9374-466E-B5DD-A4551FE07D67}" type="presParOf" srcId="{070CA2D7-E7E8-4D3B-86E1-70709E5EF4EF}" destId="{CB5929F1-18FB-4D30-94B2-254EB6088F48}" srcOrd="0" destOrd="0" presId="urn:microsoft.com/office/officeart/2005/8/layout/hierarchy2"/>
    <dgm:cxn modelId="{74BD7BEC-5923-4E7E-84B1-277740289AF8}" type="presParOf" srcId="{25689BEA-A171-4880-A00B-6F4FFFACA041}" destId="{40EC61CC-D184-401A-B08C-817282483EC1}" srcOrd="5" destOrd="0" presId="urn:microsoft.com/office/officeart/2005/8/layout/hierarchy2"/>
    <dgm:cxn modelId="{9D23987B-92EA-44C8-B131-39D739397105}" type="presParOf" srcId="{40EC61CC-D184-401A-B08C-817282483EC1}" destId="{E2E63170-02A0-4765-931B-253BBE257BE0}" srcOrd="0" destOrd="0" presId="urn:microsoft.com/office/officeart/2005/8/layout/hierarchy2"/>
    <dgm:cxn modelId="{394776C5-A203-43C8-95AF-0F5E83E8AD10}" type="presParOf" srcId="{40EC61CC-D184-401A-B08C-817282483EC1}" destId="{AC2264C5-C007-486E-9074-D713CC353E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8E25DC-FF5D-4E25-B696-B35DE41C92C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7718DE-709E-4DF3-8ECD-853D6CE4F9EE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A88FBD6-0A4B-4165-825C-09D1F98F96E3}" type="parTrans" cxnId="{5F6957A2-0E2D-4532-96EF-0621EBBAF787}">
      <dgm:prSet/>
      <dgm:spPr/>
      <dgm:t>
        <a:bodyPr/>
        <a:lstStyle/>
        <a:p>
          <a:endParaRPr lang="en-US"/>
        </a:p>
      </dgm:t>
    </dgm:pt>
    <dgm:pt modelId="{9D0493E9-9A69-4EF1-A6B5-C327B3955BCA}" type="sibTrans" cxnId="{5F6957A2-0E2D-4532-96EF-0621EBBAF787}">
      <dgm:prSet/>
      <dgm:spPr/>
      <dgm:t>
        <a:bodyPr/>
        <a:lstStyle/>
        <a:p>
          <a:endParaRPr lang="en-US"/>
        </a:p>
      </dgm:t>
    </dgm:pt>
    <dgm:pt modelId="{B4F34750-EC34-429A-9796-481F5FB09099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05C0948-1923-4467-9BBA-69A5ADA4D361}" type="parTrans" cxnId="{2ECAAD43-8EE7-468C-BE21-B0B4E64002A7}">
      <dgm:prSet/>
      <dgm:spPr/>
      <dgm:t>
        <a:bodyPr/>
        <a:lstStyle/>
        <a:p>
          <a:endParaRPr lang="en-US"/>
        </a:p>
      </dgm:t>
    </dgm:pt>
    <dgm:pt modelId="{7E94BB75-37A4-475E-B151-2B662196DBE9}" type="sibTrans" cxnId="{2ECAAD43-8EE7-468C-BE21-B0B4E64002A7}">
      <dgm:prSet/>
      <dgm:spPr/>
      <dgm:t>
        <a:bodyPr/>
        <a:lstStyle/>
        <a:p>
          <a:endParaRPr lang="en-US"/>
        </a:p>
      </dgm:t>
    </dgm:pt>
    <dgm:pt modelId="{73C979E0-F724-46DB-8EC0-5770162BA7DF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Dụng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cụ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2A8C3ED-B09A-43DF-B0F4-CE8E10843D2D}" type="parTrans" cxnId="{D8761001-BA3C-46CD-B854-A4E69AD99FD7}">
      <dgm:prSet/>
      <dgm:spPr/>
      <dgm:t>
        <a:bodyPr/>
        <a:lstStyle/>
        <a:p>
          <a:endParaRPr lang="en-US"/>
        </a:p>
      </dgm:t>
    </dgm:pt>
    <dgm:pt modelId="{09881C61-0823-49B1-B696-D36BFCF06731}" type="sibTrans" cxnId="{D8761001-BA3C-46CD-B854-A4E69AD99FD7}">
      <dgm:prSet/>
      <dgm:spPr/>
      <dgm:t>
        <a:bodyPr/>
        <a:lstStyle/>
        <a:p>
          <a:endParaRPr lang="en-US"/>
        </a:p>
      </dgm:t>
    </dgm:pt>
    <dgm:pt modelId="{C362B803-2EAE-4880-9004-85F8CBF35CDF}" type="pres">
      <dgm:prSet presAssocID="{FF8E25DC-FF5D-4E25-B696-B35DE41C92C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F4A2941-D0E9-418E-9140-829D0B635D88}" type="pres">
      <dgm:prSet presAssocID="{187718DE-709E-4DF3-8ECD-853D6CE4F9EE}" presName="root1" presStyleCnt="0"/>
      <dgm:spPr/>
    </dgm:pt>
    <dgm:pt modelId="{01D6F8D5-64F7-444A-AC1D-3E7CFBB0D888}" type="pres">
      <dgm:prSet presAssocID="{187718DE-709E-4DF3-8ECD-853D6CE4F9EE}" presName="LevelOneTextNode" presStyleLbl="node0" presStyleIdx="0" presStyleCnt="1">
        <dgm:presLayoutVars>
          <dgm:chPref val="3"/>
        </dgm:presLayoutVars>
      </dgm:prSet>
      <dgm:spPr>
        <a:prstGeom prst="ellipse">
          <a:avLst/>
        </a:prstGeom>
      </dgm:spPr>
    </dgm:pt>
    <dgm:pt modelId="{CEA6B82E-315D-4C42-A9BD-7CEBF19FF648}" type="pres">
      <dgm:prSet presAssocID="{187718DE-709E-4DF3-8ECD-853D6CE4F9EE}" presName="level2hierChild" presStyleCnt="0"/>
      <dgm:spPr/>
    </dgm:pt>
    <dgm:pt modelId="{AB446D33-E06D-494F-B4DD-C21CB4D21450}" type="pres">
      <dgm:prSet presAssocID="{505C0948-1923-4467-9BBA-69A5ADA4D361}" presName="conn2-1" presStyleLbl="parChTrans1D2" presStyleIdx="0" presStyleCnt="2"/>
      <dgm:spPr/>
    </dgm:pt>
    <dgm:pt modelId="{A163BC45-6A24-4FE4-9EA5-AA13B3940F49}" type="pres">
      <dgm:prSet presAssocID="{505C0948-1923-4467-9BBA-69A5ADA4D361}" presName="connTx" presStyleLbl="parChTrans1D2" presStyleIdx="0" presStyleCnt="2"/>
      <dgm:spPr/>
    </dgm:pt>
    <dgm:pt modelId="{47F8987D-EE16-44AC-AF62-17C15A25F403}" type="pres">
      <dgm:prSet presAssocID="{B4F34750-EC34-429A-9796-481F5FB09099}" presName="root2" presStyleCnt="0"/>
      <dgm:spPr/>
    </dgm:pt>
    <dgm:pt modelId="{289063BC-77B6-45B3-84B1-17C54F4BDAD4}" type="pres">
      <dgm:prSet presAssocID="{B4F34750-EC34-429A-9796-481F5FB09099}" presName="LevelTwoTextNode" presStyleLbl="node2" presStyleIdx="0" presStyleCnt="2">
        <dgm:presLayoutVars>
          <dgm:chPref val="3"/>
        </dgm:presLayoutVars>
      </dgm:prSet>
      <dgm:spPr>
        <a:prstGeom prst="flowChartOnlineStorage">
          <a:avLst/>
        </a:prstGeom>
      </dgm:spPr>
    </dgm:pt>
    <dgm:pt modelId="{AF719D06-E889-4BDD-8FBD-E7D334866EFA}" type="pres">
      <dgm:prSet presAssocID="{B4F34750-EC34-429A-9796-481F5FB09099}" presName="level3hierChild" presStyleCnt="0"/>
      <dgm:spPr/>
    </dgm:pt>
    <dgm:pt modelId="{EBA29CA3-C486-4105-9CF1-66B665DDFE6B}" type="pres">
      <dgm:prSet presAssocID="{D2A8C3ED-B09A-43DF-B0F4-CE8E10843D2D}" presName="conn2-1" presStyleLbl="parChTrans1D2" presStyleIdx="1" presStyleCnt="2"/>
      <dgm:spPr/>
    </dgm:pt>
    <dgm:pt modelId="{8078B530-4DE3-4548-AA47-06A12B858BF8}" type="pres">
      <dgm:prSet presAssocID="{D2A8C3ED-B09A-43DF-B0F4-CE8E10843D2D}" presName="connTx" presStyleLbl="parChTrans1D2" presStyleIdx="1" presStyleCnt="2"/>
      <dgm:spPr/>
    </dgm:pt>
    <dgm:pt modelId="{C105B09F-69F0-4A1B-9FD8-D7727A22C1D8}" type="pres">
      <dgm:prSet presAssocID="{73C979E0-F724-46DB-8EC0-5770162BA7DF}" presName="root2" presStyleCnt="0"/>
      <dgm:spPr/>
    </dgm:pt>
    <dgm:pt modelId="{302AC3C3-B7D7-45DD-A62C-66417E77D1D1}" type="pres">
      <dgm:prSet presAssocID="{73C979E0-F724-46DB-8EC0-5770162BA7DF}" presName="LevelTwoTextNode" presStyleLbl="node2" presStyleIdx="1" presStyleCnt="2">
        <dgm:presLayoutVars>
          <dgm:chPref val="3"/>
        </dgm:presLayoutVars>
      </dgm:prSet>
      <dgm:spPr>
        <a:prstGeom prst="flowChartOnlineStorage">
          <a:avLst/>
        </a:prstGeom>
      </dgm:spPr>
    </dgm:pt>
    <dgm:pt modelId="{CDDB8D76-EFBE-49DA-B9FA-910709D571B3}" type="pres">
      <dgm:prSet presAssocID="{73C979E0-F724-46DB-8EC0-5770162BA7DF}" presName="level3hierChild" presStyleCnt="0"/>
      <dgm:spPr/>
    </dgm:pt>
  </dgm:ptLst>
  <dgm:cxnLst>
    <dgm:cxn modelId="{D8761001-BA3C-46CD-B854-A4E69AD99FD7}" srcId="{187718DE-709E-4DF3-8ECD-853D6CE4F9EE}" destId="{73C979E0-F724-46DB-8EC0-5770162BA7DF}" srcOrd="1" destOrd="0" parTransId="{D2A8C3ED-B09A-43DF-B0F4-CE8E10843D2D}" sibTransId="{09881C61-0823-49B1-B696-D36BFCF06731}"/>
    <dgm:cxn modelId="{2ECAAD43-8EE7-468C-BE21-B0B4E64002A7}" srcId="{187718DE-709E-4DF3-8ECD-853D6CE4F9EE}" destId="{B4F34750-EC34-429A-9796-481F5FB09099}" srcOrd="0" destOrd="0" parTransId="{505C0948-1923-4467-9BBA-69A5ADA4D361}" sibTransId="{7E94BB75-37A4-475E-B151-2B662196DBE9}"/>
    <dgm:cxn modelId="{BDC5B87C-6188-42E0-A59D-6F156E58E73A}" type="presOf" srcId="{FF8E25DC-FF5D-4E25-B696-B35DE41C92C6}" destId="{C362B803-2EAE-4880-9004-85F8CBF35CDF}" srcOrd="0" destOrd="0" presId="urn:microsoft.com/office/officeart/2005/8/layout/hierarchy2"/>
    <dgm:cxn modelId="{7CB5769F-0C3E-4E30-8FC4-A0E650B2293A}" type="presOf" srcId="{505C0948-1923-4467-9BBA-69A5ADA4D361}" destId="{A163BC45-6A24-4FE4-9EA5-AA13B3940F49}" srcOrd="1" destOrd="0" presId="urn:microsoft.com/office/officeart/2005/8/layout/hierarchy2"/>
    <dgm:cxn modelId="{5F6957A2-0E2D-4532-96EF-0621EBBAF787}" srcId="{FF8E25DC-FF5D-4E25-B696-B35DE41C92C6}" destId="{187718DE-709E-4DF3-8ECD-853D6CE4F9EE}" srcOrd="0" destOrd="0" parTransId="{EA88FBD6-0A4B-4165-825C-09D1F98F96E3}" sibTransId="{9D0493E9-9A69-4EF1-A6B5-C327B3955BCA}"/>
    <dgm:cxn modelId="{4BD77AB4-4A2A-4E78-A525-1C2CB6358D2A}" type="presOf" srcId="{B4F34750-EC34-429A-9796-481F5FB09099}" destId="{289063BC-77B6-45B3-84B1-17C54F4BDAD4}" srcOrd="0" destOrd="0" presId="urn:microsoft.com/office/officeart/2005/8/layout/hierarchy2"/>
    <dgm:cxn modelId="{72F649D6-40AF-4F42-805A-59E155DEB213}" type="presOf" srcId="{505C0948-1923-4467-9BBA-69A5ADA4D361}" destId="{AB446D33-E06D-494F-B4DD-C21CB4D21450}" srcOrd="0" destOrd="0" presId="urn:microsoft.com/office/officeart/2005/8/layout/hierarchy2"/>
    <dgm:cxn modelId="{B39735E6-F278-4BE8-A8E9-2EAAE7546BB3}" type="presOf" srcId="{D2A8C3ED-B09A-43DF-B0F4-CE8E10843D2D}" destId="{8078B530-4DE3-4548-AA47-06A12B858BF8}" srcOrd="1" destOrd="0" presId="urn:microsoft.com/office/officeart/2005/8/layout/hierarchy2"/>
    <dgm:cxn modelId="{7853EDE9-E97F-4211-BB68-97868BFF6B42}" type="presOf" srcId="{187718DE-709E-4DF3-8ECD-853D6CE4F9EE}" destId="{01D6F8D5-64F7-444A-AC1D-3E7CFBB0D888}" srcOrd="0" destOrd="0" presId="urn:microsoft.com/office/officeart/2005/8/layout/hierarchy2"/>
    <dgm:cxn modelId="{B981E9EF-90BB-4170-9822-7328A6992348}" type="presOf" srcId="{D2A8C3ED-B09A-43DF-B0F4-CE8E10843D2D}" destId="{EBA29CA3-C486-4105-9CF1-66B665DDFE6B}" srcOrd="0" destOrd="0" presId="urn:microsoft.com/office/officeart/2005/8/layout/hierarchy2"/>
    <dgm:cxn modelId="{89DF46F0-1BB9-460A-A86A-2FE02A7A920C}" type="presOf" srcId="{73C979E0-F724-46DB-8EC0-5770162BA7DF}" destId="{302AC3C3-B7D7-45DD-A62C-66417E77D1D1}" srcOrd="0" destOrd="0" presId="urn:microsoft.com/office/officeart/2005/8/layout/hierarchy2"/>
    <dgm:cxn modelId="{B1D2F887-7236-476F-9443-9E806CCF79E8}" type="presParOf" srcId="{C362B803-2EAE-4880-9004-85F8CBF35CDF}" destId="{0F4A2941-D0E9-418E-9140-829D0B635D88}" srcOrd="0" destOrd="0" presId="urn:microsoft.com/office/officeart/2005/8/layout/hierarchy2"/>
    <dgm:cxn modelId="{13D971EA-2786-4E21-B06C-B5AC6FDB377A}" type="presParOf" srcId="{0F4A2941-D0E9-418E-9140-829D0B635D88}" destId="{01D6F8D5-64F7-444A-AC1D-3E7CFBB0D888}" srcOrd="0" destOrd="0" presId="urn:microsoft.com/office/officeart/2005/8/layout/hierarchy2"/>
    <dgm:cxn modelId="{6E9E0363-5CD8-49F8-B6A7-B0E606982F18}" type="presParOf" srcId="{0F4A2941-D0E9-418E-9140-829D0B635D88}" destId="{CEA6B82E-315D-4C42-A9BD-7CEBF19FF648}" srcOrd="1" destOrd="0" presId="urn:microsoft.com/office/officeart/2005/8/layout/hierarchy2"/>
    <dgm:cxn modelId="{F212A203-D3E0-404C-880B-DEE6DBC510FC}" type="presParOf" srcId="{CEA6B82E-315D-4C42-A9BD-7CEBF19FF648}" destId="{AB446D33-E06D-494F-B4DD-C21CB4D21450}" srcOrd="0" destOrd="0" presId="urn:microsoft.com/office/officeart/2005/8/layout/hierarchy2"/>
    <dgm:cxn modelId="{96C04F44-CBFD-4913-9D61-03FD10A12182}" type="presParOf" srcId="{AB446D33-E06D-494F-B4DD-C21CB4D21450}" destId="{A163BC45-6A24-4FE4-9EA5-AA13B3940F49}" srcOrd="0" destOrd="0" presId="urn:microsoft.com/office/officeart/2005/8/layout/hierarchy2"/>
    <dgm:cxn modelId="{6C2A94EB-E1DC-4104-A7F9-06EC612191D7}" type="presParOf" srcId="{CEA6B82E-315D-4C42-A9BD-7CEBF19FF648}" destId="{47F8987D-EE16-44AC-AF62-17C15A25F403}" srcOrd="1" destOrd="0" presId="urn:microsoft.com/office/officeart/2005/8/layout/hierarchy2"/>
    <dgm:cxn modelId="{D9125A47-184A-482E-9B4F-77713109C164}" type="presParOf" srcId="{47F8987D-EE16-44AC-AF62-17C15A25F403}" destId="{289063BC-77B6-45B3-84B1-17C54F4BDAD4}" srcOrd="0" destOrd="0" presId="urn:microsoft.com/office/officeart/2005/8/layout/hierarchy2"/>
    <dgm:cxn modelId="{27594453-CC1C-4289-B25E-EC4DF0784258}" type="presParOf" srcId="{47F8987D-EE16-44AC-AF62-17C15A25F403}" destId="{AF719D06-E889-4BDD-8FBD-E7D334866EFA}" srcOrd="1" destOrd="0" presId="urn:microsoft.com/office/officeart/2005/8/layout/hierarchy2"/>
    <dgm:cxn modelId="{CBDDA309-DDBC-4969-BB46-1E0A23811F8A}" type="presParOf" srcId="{CEA6B82E-315D-4C42-A9BD-7CEBF19FF648}" destId="{EBA29CA3-C486-4105-9CF1-66B665DDFE6B}" srcOrd="2" destOrd="0" presId="urn:microsoft.com/office/officeart/2005/8/layout/hierarchy2"/>
    <dgm:cxn modelId="{53612294-7980-41C1-BFE6-1C80C10312E5}" type="presParOf" srcId="{EBA29CA3-C486-4105-9CF1-66B665DDFE6B}" destId="{8078B530-4DE3-4548-AA47-06A12B858BF8}" srcOrd="0" destOrd="0" presId="urn:microsoft.com/office/officeart/2005/8/layout/hierarchy2"/>
    <dgm:cxn modelId="{F41314E7-D500-4174-9849-21122266EB7E}" type="presParOf" srcId="{CEA6B82E-315D-4C42-A9BD-7CEBF19FF648}" destId="{C105B09F-69F0-4A1B-9FD8-D7727A22C1D8}" srcOrd="3" destOrd="0" presId="urn:microsoft.com/office/officeart/2005/8/layout/hierarchy2"/>
    <dgm:cxn modelId="{8B596E00-E998-40E4-BCC1-4838068E6ED3}" type="presParOf" srcId="{C105B09F-69F0-4A1B-9FD8-D7727A22C1D8}" destId="{302AC3C3-B7D7-45DD-A62C-66417E77D1D1}" srcOrd="0" destOrd="0" presId="urn:microsoft.com/office/officeart/2005/8/layout/hierarchy2"/>
    <dgm:cxn modelId="{397C39F8-93EF-4EF5-ACA6-16C56A53193B}" type="presParOf" srcId="{C105B09F-69F0-4A1B-9FD8-D7727A22C1D8}" destId="{CDDB8D76-EFBE-49DA-B9FA-910709D571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7E2F3-1D09-4B97-9112-70A232FA455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8E53E-DF21-47CB-A396-07B717A0F41B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khí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C2E9BBA9-C580-40DE-96B1-854B000D97C6}" type="parTrans" cxnId="{C46A4AC4-CB26-428D-A1EA-DE832C1A00A0}">
      <dgm:prSet/>
      <dgm:spPr/>
      <dgm:t>
        <a:bodyPr/>
        <a:lstStyle/>
        <a:p>
          <a:endParaRPr lang="en-US"/>
        </a:p>
      </dgm:t>
    </dgm:pt>
    <dgm:pt modelId="{EE4D4391-BF12-49D6-B024-6ACCCBD6A234}" type="sibTrans" cxnId="{C46A4AC4-CB26-428D-A1EA-DE832C1A00A0}">
      <dgm:prSet/>
      <dgm:spPr/>
      <dgm:t>
        <a:bodyPr/>
        <a:lstStyle/>
        <a:p>
          <a:endParaRPr lang="en-US"/>
        </a:p>
      </dgm:t>
    </dgm:pt>
    <dgm:pt modelId="{9BFA84A3-C55F-4601-8F85-03F0E46A79CC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loại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BBFC522-CA3D-42E1-B357-0B3D151FE3AF}" type="parTrans" cxnId="{253973EE-A5BB-4E32-B372-83A75A689588}">
      <dgm:prSet/>
      <dgm:spPr/>
      <dgm:t>
        <a:bodyPr/>
        <a:lstStyle/>
        <a:p>
          <a:endParaRPr lang="en-US"/>
        </a:p>
      </dgm:t>
    </dgm:pt>
    <dgm:pt modelId="{8CD21227-B377-4A67-B2C8-50A57026D268}" type="sibTrans" cxnId="{253973EE-A5BB-4E32-B372-83A75A689588}">
      <dgm:prSet/>
      <dgm:spPr/>
      <dgm:t>
        <a:bodyPr/>
        <a:lstStyle/>
        <a:p>
          <a:endParaRPr lang="en-US"/>
        </a:p>
      </dgm:t>
    </dgm:pt>
    <dgm:pt modelId="{C556CEB7-2A5D-41BC-96C3-A77C224CEC90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Kim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loại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đen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Thành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Fe + C)</a:t>
          </a:r>
        </a:p>
      </dgm:t>
    </dgm:pt>
    <dgm:pt modelId="{ACC08564-4DC2-4FA0-9ABE-D8A544FEDE7D}" type="parTrans" cxnId="{D9045C4D-39F5-488C-97F1-56C790A20124}">
      <dgm:prSet/>
      <dgm:spPr/>
      <dgm:t>
        <a:bodyPr/>
        <a:lstStyle/>
        <a:p>
          <a:endParaRPr lang="en-US"/>
        </a:p>
      </dgm:t>
    </dgm:pt>
    <dgm:pt modelId="{71FE359B-10CE-4764-903C-992A4DDA9B59}" type="sibTrans" cxnId="{D9045C4D-39F5-488C-97F1-56C790A20124}">
      <dgm:prSet/>
      <dgm:spPr/>
      <dgm:t>
        <a:bodyPr/>
        <a:lstStyle/>
        <a:p>
          <a:endParaRPr lang="en-US"/>
        </a:p>
      </dgm:t>
    </dgm:pt>
    <dgm:pt modelId="{F24EC466-40EE-46A2-B3D0-572B45F16E5B}">
      <dgm:prSet phldrT="[Text]"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Kim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loại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màu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08A22F7-DAE6-4BAB-B664-5FD6609C1363}" type="parTrans" cxnId="{7562A087-22C2-4FFD-96C9-92FE466DDA7C}">
      <dgm:prSet/>
      <dgm:spPr/>
      <dgm:t>
        <a:bodyPr/>
        <a:lstStyle/>
        <a:p>
          <a:endParaRPr lang="en-US"/>
        </a:p>
      </dgm:t>
    </dgm:pt>
    <dgm:pt modelId="{79E329C6-8F12-4F05-B015-65AC1BE5EB35}" type="sibTrans" cxnId="{7562A087-22C2-4FFD-96C9-92FE466DDA7C}">
      <dgm:prSet/>
      <dgm:spPr/>
      <dgm:t>
        <a:bodyPr/>
        <a:lstStyle/>
        <a:p>
          <a:endParaRPr lang="en-US"/>
        </a:p>
      </dgm:t>
    </dgm:pt>
    <dgm:pt modelId="{2C3483E6-A153-48CA-A1AB-2C52AEEDA99B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phi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loại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5147527-79A0-4B12-959F-082C3129215E}" type="parTrans" cxnId="{C9A6C4A2-830E-4DF8-905B-C12230922E34}">
      <dgm:prSet/>
      <dgm:spPr/>
      <dgm:t>
        <a:bodyPr/>
        <a:lstStyle/>
        <a:p>
          <a:endParaRPr lang="en-US"/>
        </a:p>
      </dgm:t>
    </dgm:pt>
    <dgm:pt modelId="{EBD75189-2228-434B-A800-B79FBBE78098}" type="sibTrans" cxnId="{C9A6C4A2-830E-4DF8-905B-C12230922E34}">
      <dgm:prSet/>
      <dgm:spPr/>
      <dgm:t>
        <a:bodyPr/>
        <a:lstStyle/>
        <a:p>
          <a:endParaRPr lang="en-US"/>
        </a:p>
      </dgm:t>
    </dgm:pt>
    <dgm:pt modelId="{CB72BA33-61C9-4C26-A053-29EC12212956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Chất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dẻo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CA5F4B5-5709-4389-83A2-DFC9D53DE0C3}" type="parTrans" cxnId="{AA4F0FA8-A618-407C-96CD-171AFA9A77DB}">
      <dgm:prSet/>
      <dgm:spPr/>
      <dgm:t>
        <a:bodyPr/>
        <a:lstStyle/>
        <a:p>
          <a:endParaRPr lang="en-US"/>
        </a:p>
      </dgm:t>
    </dgm:pt>
    <dgm:pt modelId="{14C9E546-4D61-4471-B29D-C5B69B6EE2D9}" type="sibTrans" cxnId="{AA4F0FA8-A618-407C-96CD-171AFA9A77DB}">
      <dgm:prSet/>
      <dgm:spPr/>
      <dgm:t>
        <a:bodyPr/>
        <a:lstStyle/>
        <a:p>
          <a:endParaRPr lang="en-US"/>
        </a:p>
      </dgm:t>
    </dgm:pt>
    <dgm:pt modelId="{E1902C55-9A41-4225-A914-1657E64D3FED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Gang (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tỉ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lệ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C &gt; 2,14%)</a:t>
          </a:r>
        </a:p>
      </dgm:t>
    </dgm:pt>
    <dgm:pt modelId="{9BB27337-4580-48ED-BE07-89E3C7856DB9}" type="parTrans" cxnId="{1BB31771-F3BF-4F61-8FBA-0DE0A97CE2B4}">
      <dgm:prSet/>
      <dgm:spPr/>
      <dgm:t>
        <a:bodyPr/>
        <a:lstStyle/>
        <a:p>
          <a:endParaRPr lang="en-US"/>
        </a:p>
      </dgm:t>
    </dgm:pt>
    <dgm:pt modelId="{2B658D96-2E09-4E67-89DF-10C06D4B2CA8}" type="sibTrans" cxnId="{1BB31771-F3BF-4F61-8FBA-0DE0A97CE2B4}">
      <dgm:prSet/>
      <dgm:spPr/>
      <dgm:t>
        <a:bodyPr/>
        <a:lstStyle/>
        <a:p>
          <a:endParaRPr lang="en-US"/>
        </a:p>
      </dgm:t>
    </dgm:pt>
    <dgm:pt modelId="{A784750C-E352-4EF2-A5CC-4531BD6AA334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Thép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tỉ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lệ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C ≤ 2,14%) </a:t>
          </a:r>
        </a:p>
      </dgm:t>
    </dgm:pt>
    <dgm:pt modelId="{85EAAC22-5218-4F94-9C6F-291249212B1E}" type="parTrans" cxnId="{8EA50360-A59B-47A2-A2C4-12ECF3D9ECE5}">
      <dgm:prSet/>
      <dgm:spPr/>
      <dgm:t>
        <a:bodyPr/>
        <a:lstStyle/>
        <a:p>
          <a:endParaRPr lang="en-US"/>
        </a:p>
      </dgm:t>
    </dgm:pt>
    <dgm:pt modelId="{36B3F276-9FE1-4496-90C6-67680295CC42}" type="sibTrans" cxnId="{8EA50360-A59B-47A2-A2C4-12ECF3D9ECE5}">
      <dgm:prSet/>
      <dgm:spPr/>
      <dgm:t>
        <a:bodyPr/>
        <a:lstStyle/>
        <a:p>
          <a:endParaRPr lang="en-US"/>
        </a:p>
      </dgm:t>
    </dgm:pt>
    <dgm:pt modelId="{450FB185-3DD0-43CA-9B50-1E3BFE2977F0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đồng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3141A213-14AB-4F22-9864-25C7780E8D27}" type="parTrans" cxnId="{4136AE78-6B3D-4FC9-A5E8-F66AF334182A}">
      <dgm:prSet/>
      <dgm:spPr/>
      <dgm:t>
        <a:bodyPr/>
        <a:lstStyle/>
        <a:p>
          <a:endParaRPr lang="en-US"/>
        </a:p>
      </dgm:t>
    </dgm:pt>
    <dgm:pt modelId="{D9E8F7D8-24D3-46AB-8DE5-36974FE7718D}" type="sibTrans" cxnId="{4136AE78-6B3D-4FC9-A5E8-F66AF334182A}">
      <dgm:prSet/>
      <dgm:spPr/>
      <dgm:t>
        <a:bodyPr/>
        <a:lstStyle/>
        <a:p>
          <a:endParaRPr lang="en-US"/>
        </a:p>
      </dgm:t>
    </dgm:pt>
    <dgm:pt modelId="{DA27153C-E136-4DF7-B86D-81D3EF7E9740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Nhôm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nhôm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4795C8D-D3DA-4ECF-903D-3648161227A6}" type="parTrans" cxnId="{E5B4FA03-6260-4E8D-A3C9-45F48C7DEB79}">
      <dgm:prSet/>
      <dgm:spPr/>
      <dgm:t>
        <a:bodyPr/>
        <a:lstStyle/>
        <a:p>
          <a:endParaRPr lang="en-US"/>
        </a:p>
      </dgm:t>
    </dgm:pt>
    <dgm:pt modelId="{DDBCC381-9313-4DDC-A86A-203673872253}" type="sibTrans" cxnId="{E5B4FA03-6260-4E8D-A3C9-45F48C7DEB79}">
      <dgm:prSet/>
      <dgm:spPr/>
      <dgm:t>
        <a:bodyPr/>
        <a:lstStyle/>
        <a:p>
          <a:endParaRPr lang="en-US"/>
        </a:p>
      </dgm:t>
    </dgm:pt>
    <dgm:pt modelId="{49565924-BE1C-441F-A18E-6D6532D21BF9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Cao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su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860F1A-0096-43BC-87CC-D04CD290CDE4}" type="parTrans" cxnId="{D8BA8F3A-F06F-4DD7-AFA5-8C5FB88AC748}">
      <dgm:prSet/>
      <dgm:spPr/>
      <dgm:t>
        <a:bodyPr/>
        <a:lstStyle/>
        <a:p>
          <a:endParaRPr lang="en-US"/>
        </a:p>
      </dgm:t>
    </dgm:pt>
    <dgm:pt modelId="{C16838E6-FB18-41AD-9DDB-CCCCFA36EFDB}" type="sibTrans" cxnId="{D8BA8F3A-F06F-4DD7-AFA5-8C5FB88AC748}">
      <dgm:prSet/>
      <dgm:spPr/>
      <dgm:t>
        <a:bodyPr/>
        <a:lstStyle/>
        <a:p>
          <a:endParaRPr lang="en-US"/>
        </a:p>
      </dgm:t>
    </dgm:pt>
    <dgm:pt modelId="{8F279DDE-8168-4D87-9E1E-B9865ED5DA40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Chất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dẻo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nhiệt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A8697BF-96A0-4AB6-AC8C-FCAFCEFF476F}" type="parTrans" cxnId="{2DAFA51B-DB94-4A2E-A75B-5261B4254B1A}">
      <dgm:prSet/>
      <dgm:spPr/>
      <dgm:t>
        <a:bodyPr/>
        <a:lstStyle/>
        <a:p>
          <a:endParaRPr lang="en-US"/>
        </a:p>
      </dgm:t>
    </dgm:pt>
    <dgm:pt modelId="{32CB75C6-E197-49A2-B2D5-7BD4685E8F47}" type="sibTrans" cxnId="{2DAFA51B-DB94-4A2E-A75B-5261B4254B1A}">
      <dgm:prSet/>
      <dgm:spPr/>
      <dgm:t>
        <a:bodyPr/>
        <a:lstStyle/>
        <a:p>
          <a:endParaRPr lang="en-US"/>
        </a:p>
      </dgm:t>
    </dgm:pt>
    <dgm:pt modelId="{4A4E3A40-E3CF-431D-BA32-2027654D9498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Chất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dẻo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nhiệt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rắn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F07DA76-7437-4E36-98F0-848AF8B4B58A}" type="parTrans" cxnId="{9BDDC893-DF7B-46B7-A437-B96CFAF7D393}">
      <dgm:prSet/>
      <dgm:spPr/>
      <dgm:t>
        <a:bodyPr/>
        <a:lstStyle/>
        <a:p>
          <a:endParaRPr lang="en-US"/>
        </a:p>
      </dgm:t>
    </dgm:pt>
    <dgm:pt modelId="{FAFD703D-52FA-4D7A-AD80-799D70DD918A}" type="sibTrans" cxnId="{9BDDC893-DF7B-46B7-A437-B96CFAF7D393}">
      <dgm:prSet/>
      <dgm:spPr/>
      <dgm:t>
        <a:bodyPr/>
        <a:lstStyle/>
        <a:p>
          <a:endParaRPr lang="en-US"/>
        </a:p>
      </dgm:t>
    </dgm:pt>
    <dgm:pt modelId="{F585FE22-630F-469D-811A-B94DB3577844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Cao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nhiên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F0D85B6-8902-477B-B842-52D68DDC9E69}" type="parTrans" cxnId="{8F9E2392-ABE0-48E4-A213-C3888392A692}">
      <dgm:prSet/>
      <dgm:spPr/>
      <dgm:t>
        <a:bodyPr/>
        <a:lstStyle/>
        <a:p>
          <a:endParaRPr lang="en-US"/>
        </a:p>
      </dgm:t>
    </dgm:pt>
    <dgm:pt modelId="{DD0B95D4-3ECF-4FBC-A963-520CF3B25511}" type="sibTrans" cxnId="{8F9E2392-ABE0-48E4-A213-C3888392A692}">
      <dgm:prSet/>
      <dgm:spPr/>
      <dgm:t>
        <a:bodyPr/>
        <a:lstStyle/>
        <a:p>
          <a:endParaRPr lang="en-US"/>
        </a:p>
      </dgm:t>
    </dgm:pt>
    <dgm:pt modelId="{940C2862-4CD9-4968-9FB4-D010C6B16BB9}">
      <dgm:prSet/>
      <dgm:spPr/>
      <dgm:t>
        <a:bodyPr/>
        <a:lstStyle/>
        <a:p>
          <a:r>
            <a:rPr lang="en-US" dirty="0">
              <a:latin typeface="Times New Roman" pitchFamily="18" charset="0"/>
              <a:cs typeface="Times New Roman" pitchFamily="18" charset="0"/>
            </a:rPr>
            <a:t>Cao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tạo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8A6883F4-1834-4763-85AB-8003D87D2A05}" type="parTrans" cxnId="{081F1F16-8A48-4290-BE92-9FD9DDF3ACB9}">
      <dgm:prSet/>
      <dgm:spPr/>
      <dgm:t>
        <a:bodyPr/>
        <a:lstStyle/>
        <a:p>
          <a:endParaRPr lang="en-US"/>
        </a:p>
      </dgm:t>
    </dgm:pt>
    <dgm:pt modelId="{B6E9944E-C3CC-468B-B754-90A6996A5181}" type="sibTrans" cxnId="{081F1F16-8A48-4290-BE92-9FD9DDF3ACB9}">
      <dgm:prSet/>
      <dgm:spPr/>
      <dgm:t>
        <a:bodyPr/>
        <a:lstStyle/>
        <a:p>
          <a:endParaRPr lang="en-US"/>
        </a:p>
      </dgm:t>
    </dgm:pt>
    <dgm:pt modelId="{5F596002-CAC1-4203-BC2D-C3213A6FD315}" type="pres">
      <dgm:prSet presAssocID="{41F7E2F3-1D09-4B97-9112-70A232FA455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F6F42B6-91F2-4338-8B0E-798FD8A2D3E8}" type="pres">
      <dgm:prSet presAssocID="{4C68E53E-DF21-47CB-A396-07B717A0F41B}" presName="root1" presStyleCnt="0"/>
      <dgm:spPr/>
    </dgm:pt>
    <dgm:pt modelId="{F30B7D46-6044-40A4-AF55-6A9B4B0B2C30}" type="pres">
      <dgm:prSet presAssocID="{4C68E53E-DF21-47CB-A396-07B717A0F41B}" presName="LevelOneTextNode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C96E0473-C407-4792-8AEE-D0834FB48545}" type="pres">
      <dgm:prSet presAssocID="{4C68E53E-DF21-47CB-A396-07B717A0F41B}" presName="level2hierChild" presStyleCnt="0"/>
      <dgm:spPr/>
    </dgm:pt>
    <dgm:pt modelId="{5EFB52E9-C5E3-4CB0-885B-4348D6235E78}" type="pres">
      <dgm:prSet presAssocID="{2BBFC522-CA3D-42E1-B357-0B3D151FE3AF}" presName="conn2-1" presStyleLbl="parChTrans1D2" presStyleIdx="0" presStyleCnt="2"/>
      <dgm:spPr/>
    </dgm:pt>
    <dgm:pt modelId="{6101415A-B2E1-47E2-83F2-4A4F30A6E3F5}" type="pres">
      <dgm:prSet presAssocID="{2BBFC522-CA3D-42E1-B357-0B3D151FE3AF}" presName="connTx" presStyleLbl="parChTrans1D2" presStyleIdx="0" presStyleCnt="2"/>
      <dgm:spPr/>
    </dgm:pt>
    <dgm:pt modelId="{ECA269C1-12F8-4417-9A70-A7E4429B6BEF}" type="pres">
      <dgm:prSet presAssocID="{9BFA84A3-C55F-4601-8F85-03F0E46A79CC}" presName="root2" presStyleCnt="0"/>
      <dgm:spPr/>
    </dgm:pt>
    <dgm:pt modelId="{C409FA47-5F80-41BE-A860-026F4DF351D5}" type="pres">
      <dgm:prSet presAssocID="{9BFA84A3-C55F-4601-8F85-03F0E46A79CC}" presName="LevelTwoTextNode" presStyleLbl="node2" presStyleIdx="0" presStyleCnt="2">
        <dgm:presLayoutVars>
          <dgm:chPref val="3"/>
        </dgm:presLayoutVars>
      </dgm:prSet>
      <dgm:spPr/>
    </dgm:pt>
    <dgm:pt modelId="{FFEFE5F4-A6B4-49AB-803E-B26005ABA80D}" type="pres">
      <dgm:prSet presAssocID="{9BFA84A3-C55F-4601-8F85-03F0E46A79CC}" presName="level3hierChild" presStyleCnt="0"/>
      <dgm:spPr/>
    </dgm:pt>
    <dgm:pt modelId="{A3AC7E34-B513-4EBD-8E65-53A97FA85388}" type="pres">
      <dgm:prSet presAssocID="{ACC08564-4DC2-4FA0-9ABE-D8A544FEDE7D}" presName="conn2-1" presStyleLbl="parChTrans1D3" presStyleIdx="0" presStyleCnt="4"/>
      <dgm:spPr/>
    </dgm:pt>
    <dgm:pt modelId="{517E0DE9-FECC-4AF4-8D1E-F561C01C5CEE}" type="pres">
      <dgm:prSet presAssocID="{ACC08564-4DC2-4FA0-9ABE-D8A544FEDE7D}" presName="connTx" presStyleLbl="parChTrans1D3" presStyleIdx="0" presStyleCnt="4"/>
      <dgm:spPr/>
    </dgm:pt>
    <dgm:pt modelId="{A1C73486-1736-4756-A28C-DC18EE978E9F}" type="pres">
      <dgm:prSet presAssocID="{C556CEB7-2A5D-41BC-96C3-A77C224CEC90}" presName="root2" presStyleCnt="0"/>
      <dgm:spPr/>
    </dgm:pt>
    <dgm:pt modelId="{50C01EDB-0F6D-4434-9362-F6248818228C}" type="pres">
      <dgm:prSet presAssocID="{C556CEB7-2A5D-41BC-96C3-A77C224CEC90}" presName="LevelTwoTextNode" presStyleLbl="node3" presStyleIdx="0" presStyleCnt="4">
        <dgm:presLayoutVars>
          <dgm:chPref val="3"/>
        </dgm:presLayoutVars>
      </dgm:prSet>
      <dgm:spPr/>
    </dgm:pt>
    <dgm:pt modelId="{57E13D56-630B-4DC8-9FE1-D515D55DC6D4}" type="pres">
      <dgm:prSet presAssocID="{C556CEB7-2A5D-41BC-96C3-A77C224CEC90}" presName="level3hierChild" presStyleCnt="0"/>
      <dgm:spPr/>
    </dgm:pt>
    <dgm:pt modelId="{FD722207-4D3A-494F-BFE3-774D8C9BE7FD}" type="pres">
      <dgm:prSet presAssocID="{9BB27337-4580-48ED-BE07-89E3C7856DB9}" presName="conn2-1" presStyleLbl="parChTrans1D4" presStyleIdx="0" presStyleCnt="8"/>
      <dgm:spPr/>
    </dgm:pt>
    <dgm:pt modelId="{1342404A-F2CE-4A39-BCA9-AA786140F0D6}" type="pres">
      <dgm:prSet presAssocID="{9BB27337-4580-48ED-BE07-89E3C7856DB9}" presName="connTx" presStyleLbl="parChTrans1D4" presStyleIdx="0" presStyleCnt="8"/>
      <dgm:spPr/>
    </dgm:pt>
    <dgm:pt modelId="{7EBA8351-655F-4B1D-8083-A363BA73B604}" type="pres">
      <dgm:prSet presAssocID="{E1902C55-9A41-4225-A914-1657E64D3FED}" presName="root2" presStyleCnt="0"/>
      <dgm:spPr/>
    </dgm:pt>
    <dgm:pt modelId="{24843AC2-48B0-456F-B787-1B8670ED958E}" type="pres">
      <dgm:prSet presAssocID="{E1902C55-9A41-4225-A914-1657E64D3FED}" presName="LevelTwoTextNode" presStyleLbl="node4" presStyleIdx="0" presStyleCnt="8">
        <dgm:presLayoutVars>
          <dgm:chPref val="3"/>
        </dgm:presLayoutVars>
      </dgm:prSet>
      <dgm:spPr/>
    </dgm:pt>
    <dgm:pt modelId="{E82B6F6C-FE51-4383-959B-D4025D2319E4}" type="pres">
      <dgm:prSet presAssocID="{E1902C55-9A41-4225-A914-1657E64D3FED}" presName="level3hierChild" presStyleCnt="0"/>
      <dgm:spPr/>
    </dgm:pt>
    <dgm:pt modelId="{155DED1F-8514-42F2-B81C-C6E6F8A6DD01}" type="pres">
      <dgm:prSet presAssocID="{85EAAC22-5218-4F94-9C6F-291249212B1E}" presName="conn2-1" presStyleLbl="parChTrans1D4" presStyleIdx="1" presStyleCnt="8"/>
      <dgm:spPr/>
    </dgm:pt>
    <dgm:pt modelId="{0340AD16-3788-4EAE-AF32-C85ECAA1E859}" type="pres">
      <dgm:prSet presAssocID="{85EAAC22-5218-4F94-9C6F-291249212B1E}" presName="connTx" presStyleLbl="parChTrans1D4" presStyleIdx="1" presStyleCnt="8"/>
      <dgm:spPr/>
    </dgm:pt>
    <dgm:pt modelId="{4BB1448F-FF27-4C6C-B0C2-6407431A6D86}" type="pres">
      <dgm:prSet presAssocID="{A784750C-E352-4EF2-A5CC-4531BD6AA334}" presName="root2" presStyleCnt="0"/>
      <dgm:spPr/>
    </dgm:pt>
    <dgm:pt modelId="{0778EAF3-8484-472A-8E8F-1B93694F849F}" type="pres">
      <dgm:prSet presAssocID="{A784750C-E352-4EF2-A5CC-4531BD6AA334}" presName="LevelTwoTextNode" presStyleLbl="node4" presStyleIdx="1" presStyleCnt="8">
        <dgm:presLayoutVars>
          <dgm:chPref val="3"/>
        </dgm:presLayoutVars>
      </dgm:prSet>
      <dgm:spPr/>
    </dgm:pt>
    <dgm:pt modelId="{3C04B5FC-6488-4BED-A39E-E2319C90D048}" type="pres">
      <dgm:prSet presAssocID="{A784750C-E352-4EF2-A5CC-4531BD6AA334}" presName="level3hierChild" presStyleCnt="0"/>
      <dgm:spPr/>
    </dgm:pt>
    <dgm:pt modelId="{154B8536-C798-41BE-9928-59A0F32F7E58}" type="pres">
      <dgm:prSet presAssocID="{608A22F7-DAE6-4BAB-B664-5FD6609C1363}" presName="conn2-1" presStyleLbl="parChTrans1D3" presStyleIdx="1" presStyleCnt="4"/>
      <dgm:spPr/>
    </dgm:pt>
    <dgm:pt modelId="{075DE21A-B0F9-4871-A198-F57DDA02913A}" type="pres">
      <dgm:prSet presAssocID="{608A22F7-DAE6-4BAB-B664-5FD6609C1363}" presName="connTx" presStyleLbl="parChTrans1D3" presStyleIdx="1" presStyleCnt="4"/>
      <dgm:spPr/>
    </dgm:pt>
    <dgm:pt modelId="{649821A8-4CEC-476C-9440-E32D4E5905C8}" type="pres">
      <dgm:prSet presAssocID="{F24EC466-40EE-46A2-B3D0-572B45F16E5B}" presName="root2" presStyleCnt="0"/>
      <dgm:spPr/>
    </dgm:pt>
    <dgm:pt modelId="{B99DCEBB-FD59-494E-9956-8F2FFAFC6532}" type="pres">
      <dgm:prSet presAssocID="{F24EC466-40EE-46A2-B3D0-572B45F16E5B}" presName="LevelTwoTextNode" presStyleLbl="node3" presStyleIdx="1" presStyleCnt="4">
        <dgm:presLayoutVars>
          <dgm:chPref val="3"/>
        </dgm:presLayoutVars>
      </dgm:prSet>
      <dgm:spPr/>
    </dgm:pt>
    <dgm:pt modelId="{EA07FB6C-2B5F-4802-A89E-C4B68A799884}" type="pres">
      <dgm:prSet presAssocID="{F24EC466-40EE-46A2-B3D0-572B45F16E5B}" presName="level3hierChild" presStyleCnt="0"/>
      <dgm:spPr/>
    </dgm:pt>
    <dgm:pt modelId="{2C9C15B0-A152-42B4-BA02-167734C0B4AE}" type="pres">
      <dgm:prSet presAssocID="{3141A213-14AB-4F22-9864-25C7780E8D27}" presName="conn2-1" presStyleLbl="parChTrans1D4" presStyleIdx="2" presStyleCnt="8"/>
      <dgm:spPr/>
    </dgm:pt>
    <dgm:pt modelId="{628FE33A-CC74-4313-B96A-A8B5579005C0}" type="pres">
      <dgm:prSet presAssocID="{3141A213-14AB-4F22-9864-25C7780E8D27}" presName="connTx" presStyleLbl="parChTrans1D4" presStyleIdx="2" presStyleCnt="8"/>
      <dgm:spPr/>
    </dgm:pt>
    <dgm:pt modelId="{B1FD1672-3C57-40D3-9FA6-069563FA58C5}" type="pres">
      <dgm:prSet presAssocID="{450FB185-3DD0-43CA-9B50-1E3BFE2977F0}" presName="root2" presStyleCnt="0"/>
      <dgm:spPr/>
    </dgm:pt>
    <dgm:pt modelId="{508971F9-1732-454A-B0CC-B677EFB9C434}" type="pres">
      <dgm:prSet presAssocID="{450FB185-3DD0-43CA-9B50-1E3BFE2977F0}" presName="LevelTwoTextNode" presStyleLbl="node4" presStyleIdx="2" presStyleCnt="8">
        <dgm:presLayoutVars>
          <dgm:chPref val="3"/>
        </dgm:presLayoutVars>
      </dgm:prSet>
      <dgm:spPr/>
    </dgm:pt>
    <dgm:pt modelId="{2B0FF3BE-7C51-451F-9122-039BDD746BB0}" type="pres">
      <dgm:prSet presAssocID="{450FB185-3DD0-43CA-9B50-1E3BFE2977F0}" presName="level3hierChild" presStyleCnt="0"/>
      <dgm:spPr/>
    </dgm:pt>
    <dgm:pt modelId="{8E8E6F06-DBA9-4FBE-B615-1EB6B7BB2C25}" type="pres">
      <dgm:prSet presAssocID="{44795C8D-D3DA-4ECF-903D-3648161227A6}" presName="conn2-1" presStyleLbl="parChTrans1D4" presStyleIdx="3" presStyleCnt="8"/>
      <dgm:spPr/>
    </dgm:pt>
    <dgm:pt modelId="{19D82F3C-87A6-45CF-998E-89095B65A9D9}" type="pres">
      <dgm:prSet presAssocID="{44795C8D-D3DA-4ECF-903D-3648161227A6}" presName="connTx" presStyleLbl="parChTrans1D4" presStyleIdx="3" presStyleCnt="8"/>
      <dgm:spPr/>
    </dgm:pt>
    <dgm:pt modelId="{6EFEE3A6-EC44-4F76-979A-CECEA07F9B60}" type="pres">
      <dgm:prSet presAssocID="{DA27153C-E136-4DF7-B86D-81D3EF7E9740}" presName="root2" presStyleCnt="0"/>
      <dgm:spPr/>
    </dgm:pt>
    <dgm:pt modelId="{5A881696-4F34-49EC-9A9D-A4BD6E695FF5}" type="pres">
      <dgm:prSet presAssocID="{DA27153C-E136-4DF7-B86D-81D3EF7E9740}" presName="LevelTwoTextNode" presStyleLbl="node4" presStyleIdx="3" presStyleCnt="8">
        <dgm:presLayoutVars>
          <dgm:chPref val="3"/>
        </dgm:presLayoutVars>
      </dgm:prSet>
      <dgm:spPr/>
    </dgm:pt>
    <dgm:pt modelId="{9FD21A35-942A-4A56-BE54-3B5FA61BC3C0}" type="pres">
      <dgm:prSet presAssocID="{DA27153C-E136-4DF7-B86D-81D3EF7E9740}" presName="level3hierChild" presStyleCnt="0"/>
      <dgm:spPr/>
    </dgm:pt>
    <dgm:pt modelId="{2F47CA84-A1C2-4501-A935-2521B8C22976}" type="pres">
      <dgm:prSet presAssocID="{B5147527-79A0-4B12-959F-082C3129215E}" presName="conn2-1" presStyleLbl="parChTrans1D2" presStyleIdx="1" presStyleCnt="2"/>
      <dgm:spPr/>
    </dgm:pt>
    <dgm:pt modelId="{E11614F5-E342-40E1-B4D5-E4D6476C0167}" type="pres">
      <dgm:prSet presAssocID="{B5147527-79A0-4B12-959F-082C3129215E}" presName="connTx" presStyleLbl="parChTrans1D2" presStyleIdx="1" presStyleCnt="2"/>
      <dgm:spPr/>
    </dgm:pt>
    <dgm:pt modelId="{1672B677-E757-45AC-AB50-D27A7569F5F4}" type="pres">
      <dgm:prSet presAssocID="{2C3483E6-A153-48CA-A1AB-2C52AEEDA99B}" presName="root2" presStyleCnt="0"/>
      <dgm:spPr/>
    </dgm:pt>
    <dgm:pt modelId="{3BD638CF-53E0-4E94-89ED-08FDD2E9C09E}" type="pres">
      <dgm:prSet presAssocID="{2C3483E6-A153-48CA-A1AB-2C52AEEDA99B}" presName="LevelTwoTextNode" presStyleLbl="node2" presStyleIdx="1" presStyleCnt="2">
        <dgm:presLayoutVars>
          <dgm:chPref val="3"/>
        </dgm:presLayoutVars>
      </dgm:prSet>
      <dgm:spPr/>
    </dgm:pt>
    <dgm:pt modelId="{D443A555-B38B-4B4A-8C16-039452BE411E}" type="pres">
      <dgm:prSet presAssocID="{2C3483E6-A153-48CA-A1AB-2C52AEEDA99B}" presName="level3hierChild" presStyleCnt="0"/>
      <dgm:spPr/>
    </dgm:pt>
    <dgm:pt modelId="{0C89C66C-6B04-4592-85FD-98363D53895C}" type="pres">
      <dgm:prSet presAssocID="{CCA5F4B5-5709-4389-83A2-DFC9D53DE0C3}" presName="conn2-1" presStyleLbl="parChTrans1D3" presStyleIdx="2" presStyleCnt="4"/>
      <dgm:spPr/>
    </dgm:pt>
    <dgm:pt modelId="{3DA134A1-54C8-4C79-9F8F-817564D96DA6}" type="pres">
      <dgm:prSet presAssocID="{CCA5F4B5-5709-4389-83A2-DFC9D53DE0C3}" presName="connTx" presStyleLbl="parChTrans1D3" presStyleIdx="2" presStyleCnt="4"/>
      <dgm:spPr/>
    </dgm:pt>
    <dgm:pt modelId="{9D00895A-4C88-40AE-94B0-E65D5CE2F082}" type="pres">
      <dgm:prSet presAssocID="{CB72BA33-61C9-4C26-A053-29EC12212956}" presName="root2" presStyleCnt="0"/>
      <dgm:spPr/>
    </dgm:pt>
    <dgm:pt modelId="{E20A814D-5BE6-4FEC-8DAD-564A6C5378AC}" type="pres">
      <dgm:prSet presAssocID="{CB72BA33-61C9-4C26-A053-29EC12212956}" presName="LevelTwoTextNode" presStyleLbl="node3" presStyleIdx="2" presStyleCnt="4">
        <dgm:presLayoutVars>
          <dgm:chPref val="3"/>
        </dgm:presLayoutVars>
      </dgm:prSet>
      <dgm:spPr/>
    </dgm:pt>
    <dgm:pt modelId="{6555F7C0-EE9B-4320-A201-34DB39A24476}" type="pres">
      <dgm:prSet presAssocID="{CB72BA33-61C9-4C26-A053-29EC12212956}" presName="level3hierChild" presStyleCnt="0"/>
      <dgm:spPr/>
    </dgm:pt>
    <dgm:pt modelId="{4FB9996F-A035-44C8-9088-62A667B17912}" type="pres">
      <dgm:prSet presAssocID="{BA8697BF-96A0-4AB6-AC8C-FCAFCEFF476F}" presName="conn2-1" presStyleLbl="parChTrans1D4" presStyleIdx="4" presStyleCnt="8"/>
      <dgm:spPr/>
    </dgm:pt>
    <dgm:pt modelId="{A6F5D58F-E4A8-4EAA-B136-7A2F6EA1BB48}" type="pres">
      <dgm:prSet presAssocID="{BA8697BF-96A0-4AB6-AC8C-FCAFCEFF476F}" presName="connTx" presStyleLbl="parChTrans1D4" presStyleIdx="4" presStyleCnt="8"/>
      <dgm:spPr/>
    </dgm:pt>
    <dgm:pt modelId="{3C85517D-C15A-4A88-8AA4-580A4F706616}" type="pres">
      <dgm:prSet presAssocID="{8F279DDE-8168-4D87-9E1E-B9865ED5DA40}" presName="root2" presStyleCnt="0"/>
      <dgm:spPr/>
    </dgm:pt>
    <dgm:pt modelId="{3DE37B27-ECD4-419E-BDA7-0D880944F616}" type="pres">
      <dgm:prSet presAssocID="{8F279DDE-8168-4D87-9E1E-B9865ED5DA40}" presName="LevelTwoTextNode" presStyleLbl="node4" presStyleIdx="4" presStyleCnt="8">
        <dgm:presLayoutVars>
          <dgm:chPref val="3"/>
        </dgm:presLayoutVars>
      </dgm:prSet>
      <dgm:spPr/>
    </dgm:pt>
    <dgm:pt modelId="{1A82316F-79E3-4ECC-9688-9A2206B4D83D}" type="pres">
      <dgm:prSet presAssocID="{8F279DDE-8168-4D87-9E1E-B9865ED5DA40}" presName="level3hierChild" presStyleCnt="0"/>
      <dgm:spPr/>
    </dgm:pt>
    <dgm:pt modelId="{E5DC3657-EE77-4BB5-AD40-9A63ACF489B4}" type="pres">
      <dgm:prSet presAssocID="{0F07DA76-7437-4E36-98F0-848AF8B4B58A}" presName="conn2-1" presStyleLbl="parChTrans1D4" presStyleIdx="5" presStyleCnt="8"/>
      <dgm:spPr/>
    </dgm:pt>
    <dgm:pt modelId="{C4B13688-5091-428C-B622-3967E69EE578}" type="pres">
      <dgm:prSet presAssocID="{0F07DA76-7437-4E36-98F0-848AF8B4B58A}" presName="connTx" presStyleLbl="parChTrans1D4" presStyleIdx="5" presStyleCnt="8"/>
      <dgm:spPr/>
    </dgm:pt>
    <dgm:pt modelId="{075CF2CA-E152-49B3-9800-8B981616A3B9}" type="pres">
      <dgm:prSet presAssocID="{4A4E3A40-E3CF-431D-BA32-2027654D9498}" presName="root2" presStyleCnt="0"/>
      <dgm:spPr/>
    </dgm:pt>
    <dgm:pt modelId="{64F17178-B0B0-4634-AA64-8EFB73BBA5DA}" type="pres">
      <dgm:prSet presAssocID="{4A4E3A40-E3CF-431D-BA32-2027654D9498}" presName="LevelTwoTextNode" presStyleLbl="node4" presStyleIdx="5" presStyleCnt="8">
        <dgm:presLayoutVars>
          <dgm:chPref val="3"/>
        </dgm:presLayoutVars>
      </dgm:prSet>
      <dgm:spPr/>
    </dgm:pt>
    <dgm:pt modelId="{5706B502-C4AB-4D9B-869E-DD43B9B90A75}" type="pres">
      <dgm:prSet presAssocID="{4A4E3A40-E3CF-431D-BA32-2027654D9498}" presName="level3hierChild" presStyleCnt="0"/>
      <dgm:spPr/>
    </dgm:pt>
    <dgm:pt modelId="{53B74F94-6397-47E8-9D69-AAC3AED9B909}" type="pres">
      <dgm:prSet presAssocID="{D5860F1A-0096-43BC-87CC-D04CD290CDE4}" presName="conn2-1" presStyleLbl="parChTrans1D3" presStyleIdx="3" presStyleCnt="4"/>
      <dgm:spPr/>
    </dgm:pt>
    <dgm:pt modelId="{99B9D8F7-6C84-4F25-A717-7AF79D46A063}" type="pres">
      <dgm:prSet presAssocID="{D5860F1A-0096-43BC-87CC-D04CD290CDE4}" presName="connTx" presStyleLbl="parChTrans1D3" presStyleIdx="3" presStyleCnt="4"/>
      <dgm:spPr/>
    </dgm:pt>
    <dgm:pt modelId="{B6581955-6477-46CC-8F3E-50B7FE271F70}" type="pres">
      <dgm:prSet presAssocID="{49565924-BE1C-441F-A18E-6D6532D21BF9}" presName="root2" presStyleCnt="0"/>
      <dgm:spPr/>
    </dgm:pt>
    <dgm:pt modelId="{60B2ECE4-5AA1-47EC-BD3B-07CD485B9D2C}" type="pres">
      <dgm:prSet presAssocID="{49565924-BE1C-441F-A18E-6D6532D21BF9}" presName="LevelTwoTextNode" presStyleLbl="node3" presStyleIdx="3" presStyleCnt="4" custLinFactNeighborX="-2662" custLinFactNeighborY="-699">
        <dgm:presLayoutVars>
          <dgm:chPref val="3"/>
        </dgm:presLayoutVars>
      </dgm:prSet>
      <dgm:spPr/>
    </dgm:pt>
    <dgm:pt modelId="{FA726B01-69C5-43CC-95FA-75D2F357E542}" type="pres">
      <dgm:prSet presAssocID="{49565924-BE1C-441F-A18E-6D6532D21BF9}" presName="level3hierChild" presStyleCnt="0"/>
      <dgm:spPr/>
    </dgm:pt>
    <dgm:pt modelId="{668A219F-0011-466B-AFAA-5AB8261D7676}" type="pres">
      <dgm:prSet presAssocID="{4F0D85B6-8902-477B-B842-52D68DDC9E69}" presName="conn2-1" presStyleLbl="parChTrans1D4" presStyleIdx="6" presStyleCnt="8"/>
      <dgm:spPr/>
    </dgm:pt>
    <dgm:pt modelId="{9A25008D-DA5C-4E99-9FEB-479F8C1CA75F}" type="pres">
      <dgm:prSet presAssocID="{4F0D85B6-8902-477B-B842-52D68DDC9E69}" presName="connTx" presStyleLbl="parChTrans1D4" presStyleIdx="6" presStyleCnt="8"/>
      <dgm:spPr/>
    </dgm:pt>
    <dgm:pt modelId="{84C5F14E-F735-41FC-92A8-78707C7925A9}" type="pres">
      <dgm:prSet presAssocID="{F585FE22-630F-469D-811A-B94DB3577844}" presName="root2" presStyleCnt="0"/>
      <dgm:spPr/>
    </dgm:pt>
    <dgm:pt modelId="{E81F9746-A85A-4B91-B0C3-540ABCC0BF76}" type="pres">
      <dgm:prSet presAssocID="{F585FE22-630F-469D-811A-B94DB3577844}" presName="LevelTwoTextNode" presStyleLbl="node4" presStyleIdx="6" presStyleCnt="8">
        <dgm:presLayoutVars>
          <dgm:chPref val="3"/>
        </dgm:presLayoutVars>
      </dgm:prSet>
      <dgm:spPr/>
    </dgm:pt>
    <dgm:pt modelId="{C9947BBF-AEC3-451B-9247-F19AA4DBBD09}" type="pres">
      <dgm:prSet presAssocID="{F585FE22-630F-469D-811A-B94DB3577844}" presName="level3hierChild" presStyleCnt="0"/>
      <dgm:spPr/>
    </dgm:pt>
    <dgm:pt modelId="{FA546C0F-EBED-4AC5-9C5D-5B5CAC482E61}" type="pres">
      <dgm:prSet presAssocID="{8A6883F4-1834-4763-85AB-8003D87D2A05}" presName="conn2-1" presStyleLbl="parChTrans1D4" presStyleIdx="7" presStyleCnt="8"/>
      <dgm:spPr/>
    </dgm:pt>
    <dgm:pt modelId="{D93B6FC0-4262-4BEA-83A6-4886393F3E9D}" type="pres">
      <dgm:prSet presAssocID="{8A6883F4-1834-4763-85AB-8003D87D2A05}" presName="connTx" presStyleLbl="parChTrans1D4" presStyleIdx="7" presStyleCnt="8"/>
      <dgm:spPr/>
    </dgm:pt>
    <dgm:pt modelId="{BD277571-FF98-4656-A2A5-B63E93C1218A}" type="pres">
      <dgm:prSet presAssocID="{940C2862-4CD9-4968-9FB4-D010C6B16BB9}" presName="root2" presStyleCnt="0"/>
      <dgm:spPr/>
    </dgm:pt>
    <dgm:pt modelId="{FC69780C-AC83-458E-954A-231863C0C788}" type="pres">
      <dgm:prSet presAssocID="{940C2862-4CD9-4968-9FB4-D010C6B16BB9}" presName="LevelTwoTextNode" presStyleLbl="node4" presStyleIdx="7" presStyleCnt="8">
        <dgm:presLayoutVars>
          <dgm:chPref val="3"/>
        </dgm:presLayoutVars>
      </dgm:prSet>
      <dgm:spPr/>
    </dgm:pt>
    <dgm:pt modelId="{753181FE-0D4C-48B6-A48D-44083C8A4966}" type="pres">
      <dgm:prSet presAssocID="{940C2862-4CD9-4968-9FB4-D010C6B16BB9}" presName="level3hierChild" presStyleCnt="0"/>
      <dgm:spPr/>
    </dgm:pt>
  </dgm:ptLst>
  <dgm:cxnLst>
    <dgm:cxn modelId="{ABB63300-90B8-42C9-A867-AEB3B5B83383}" type="presOf" srcId="{940C2862-4CD9-4968-9FB4-D010C6B16BB9}" destId="{FC69780C-AC83-458E-954A-231863C0C788}" srcOrd="0" destOrd="0" presId="urn:microsoft.com/office/officeart/2005/8/layout/hierarchy2"/>
    <dgm:cxn modelId="{E5B4FA03-6260-4E8D-A3C9-45F48C7DEB79}" srcId="{F24EC466-40EE-46A2-B3D0-572B45F16E5B}" destId="{DA27153C-E136-4DF7-B86D-81D3EF7E9740}" srcOrd="1" destOrd="0" parTransId="{44795C8D-D3DA-4ECF-903D-3648161227A6}" sibTransId="{DDBCC381-9313-4DDC-A86A-203673872253}"/>
    <dgm:cxn modelId="{03DC3308-BA69-4CBD-95AD-299429DDFDFF}" type="presOf" srcId="{F24EC466-40EE-46A2-B3D0-572B45F16E5B}" destId="{B99DCEBB-FD59-494E-9956-8F2FFAFC6532}" srcOrd="0" destOrd="0" presId="urn:microsoft.com/office/officeart/2005/8/layout/hierarchy2"/>
    <dgm:cxn modelId="{4CF82E0D-CD05-4A78-B852-A2013C2569BE}" type="presOf" srcId="{9BB27337-4580-48ED-BE07-89E3C7856DB9}" destId="{1342404A-F2CE-4A39-BCA9-AA786140F0D6}" srcOrd="1" destOrd="0" presId="urn:microsoft.com/office/officeart/2005/8/layout/hierarchy2"/>
    <dgm:cxn modelId="{C5DDF913-DC35-43F1-B284-68595BEA9548}" type="presOf" srcId="{49565924-BE1C-441F-A18E-6D6532D21BF9}" destId="{60B2ECE4-5AA1-47EC-BD3B-07CD485B9D2C}" srcOrd="0" destOrd="0" presId="urn:microsoft.com/office/officeart/2005/8/layout/hierarchy2"/>
    <dgm:cxn modelId="{842C1415-A1D0-4E46-8D24-10297EE0C297}" type="presOf" srcId="{4A4E3A40-E3CF-431D-BA32-2027654D9498}" destId="{64F17178-B0B0-4634-AA64-8EFB73BBA5DA}" srcOrd="0" destOrd="0" presId="urn:microsoft.com/office/officeart/2005/8/layout/hierarchy2"/>
    <dgm:cxn modelId="{081F1F16-8A48-4290-BE92-9FD9DDF3ACB9}" srcId="{49565924-BE1C-441F-A18E-6D6532D21BF9}" destId="{940C2862-4CD9-4968-9FB4-D010C6B16BB9}" srcOrd="1" destOrd="0" parTransId="{8A6883F4-1834-4763-85AB-8003D87D2A05}" sibTransId="{B6E9944E-C3CC-468B-B754-90A6996A5181}"/>
    <dgm:cxn modelId="{3C3EFE17-7B87-403D-AC34-C2CB67593675}" type="presOf" srcId="{9BB27337-4580-48ED-BE07-89E3C7856DB9}" destId="{FD722207-4D3A-494F-BFE3-774D8C9BE7FD}" srcOrd="0" destOrd="0" presId="urn:microsoft.com/office/officeart/2005/8/layout/hierarchy2"/>
    <dgm:cxn modelId="{2DAFA51B-DB94-4A2E-A75B-5261B4254B1A}" srcId="{CB72BA33-61C9-4C26-A053-29EC12212956}" destId="{8F279DDE-8168-4D87-9E1E-B9865ED5DA40}" srcOrd="0" destOrd="0" parTransId="{BA8697BF-96A0-4AB6-AC8C-FCAFCEFF476F}" sibTransId="{32CB75C6-E197-49A2-B2D5-7BD4685E8F47}"/>
    <dgm:cxn modelId="{9F991229-289E-4AE6-85D5-D9C63F4510CA}" type="presOf" srcId="{0F07DA76-7437-4E36-98F0-848AF8B4B58A}" destId="{E5DC3657-EE77-4BB5-AD40-9A63ACF489B4}" srcOrd="0" destOrd="0" presId="urn:microsoft.com/office/officeart/2005/8/layout/hierarchy2"/>
    <dgm:cxn modelId="{AAA0562B-8424-4DEC-834E-9E93B7EFCF9F}" type="presOf" srcId="{85EAAC22-5218-4F94-9C6F-291249212B1E}" destId="{0340AD16-3788-4EAE-AF32-C85ECAA1E859}" srcOrd="1" destOrd="0" presId="urn:microsoft.com/office/officeart/2005/8/layout/hierarchy2"/>
    <dgm:cxn modelId="{B3D3592B-C71A-447D-9927-42A5F4EDB645}" type="presOf" srcId="{0F07DA76-7437-4E36-98F0-848AF8B4B58A}" destId="{C4B13688-5091-428C-B622-3967E69EE578}" srcOrd="1" destOrd="0" presId="urn:microsoft.com/office/officeart/2005/8/layout/hierarchy2"/>
    <dgm:cxn modelId="{2A8B782D-C9AA-4B79-97F2-0DDFFAB9B27A}" type="presOf" srcId="{BA8697BF-96A0-4AB6-AC8C-FCAFCEFF476F}" destId="{4FB9996F-A035-44C8-9088-62A667B17912}" srcOrd="0" destOrd="0" presId="urn:microsoft.com/office/officeart/2005/8/layout/hierarchy2"/>
    <dgm:cxn modelId="{E8AA1A32-EDDC-4F1D-ADC1-18454F249D9F}" type="presOf" srcId="{8F279DDE-8168-4D87-9E1E-B9865ED5DA40}" destId="{3DE37B27-ECD4-419E-BDA7-0D880944F616}" srcOrd="0" destOrd="0" presId="urn:microsoft.com/office/officeart/2005/8/layout/hierarchy2"/>
    <dgm:cxn modelId="{0ACC5334-C5A5-48D8-A978-448DE2358B65}" type="presOf" srcId="{3141A213-14AB-4F22-9864-25C7780E8D27}" destId="{628FE33A-CC74-4313-B96A-A8B5579005C0}" srcOrd="1" destOrd="0" presId="urn:microsoft.com/office/officeart/2005/8/layout/hierarchy2"/>
    <dgm:cxn modelId="{FD2CF834-7E54-43B1-AC31-FF0A1E249A6D}" type="presOf" srcId="{F585FE22-630F-469D-811A-B94DB3577844}" destId="{E81F9746-A85A-4B91-B0C3-540ABCC0BF76}" srcOrd="0" destOrd="0" presId="urn:microsoft.com/office/officeart/2005/8/layout/hierarchy2"/>
    <dgm:cxn modelId="{64794436-41B1-4631-B291-12979FF0BAC9}" type="presOf" srcId="{C556CEB7-2A5D-41BC-96C3-A77C224CEC90}" destId="{50C01EDB-0F6D-4434-9362-F6248818228C}" srcOrd="0" destOrd="0" presId="urn:microsoft.com/office/officeart/2005/8/layout/hierarchy2"/>
    <dgm:cxn modelId="{579A4837-60A9-4902-9112-D61E300750EF}" type="presOf" srcId="{CCA5F4B5-5709-4389-83A2-DFC9D53DE0C3}" destId="{3DA134A1-54C8-4C79-9F8F-817564D96DA6}" srcOrd="1" destOrd="0" presId="urn:microsoft.com/office/officeart/2005/8/layout/hierarchy2"/>
    <dgm:cxn modelId="{D8BA8F3A-F06F-4DD7-AFA5-8C5FB88AC748}" srcId="{2C3483E6-A153-48CA-A1AB-2C52AEEDA99B}" destId="{49565924-BE1C-441F-A18E-6D6532D21BF9}" srcOrd="1" destOrd="0" parTransId="{D5860F1A-0096-43BC-87CC-D04CD290CDE4}" sibTransId="{C16838E6-FB18-41AD-9DDB-CCCCFA36EFDB}"/>
    <dgm:cxn modelId="{92DA375E-1078-44E3-BF3D-6BEB061D844D}" type="presOf" srcId="{2BBFC522-CA3D-42E1-B357-0B3D151FE3AF}" destId="{5EFB52E9-C5E3-4CB0-885B-4348D6235E78}" srcOrd="0" destOrd="0" presId="urn:microsoft.com/office/officeart/2005/8/layout/hierarchy2"/>
    <dgm:cxn modelId="{8EA50360-A59B-47A2-A2C4-12ECF3D9ECE5}" srcId="{C556CEB7-2A5D-41BC-96C3-A77C224CEC90}" destId="{A784750C-E352-4EF2-A5CC-4531BD6AA334}" srcOrd="1" destOrd="0" parTransId="{85EAAC22-5218-4F94-9C6F-291249212B1E}" sibTransId="{36B3F276-9FE1-4496-90C6-67680295CC42}"/>
    <dgm:cxn modelId="{FF761141-4CF3-4168-8206-D7FAECCD4B57}" type="presOf" srcId="{4F0D85B6-8902-477B-B842-52D68DDC9E69}" destId="{668A219F-0011-466B-AFAA-5AB8261D7676}" srcOrd="0" destOrd="0" presId="urn:microsoft.com/office/officeart/2005/8/layout/hierarchy2"/>
    <dgm:cxn modelId="{584F1364-B24F-415D-AC9D-6AA5D773BFCC}" type="presOf" srcId="{44795C8D-D3DA-4ECF-903D-3648161227A6}" destId="{19D82F3C-87A6-45CF-998E-89095B65A9D9}" srcOrd="1" destOrd="0" presId="urn:microsoft.com/office/officeart/2005/8/layout/hierarchy2"/>
    <dgm:cxn modelId="{5B9E3965-88CB-4383-8605-81A50CFBA1E7}" type="presOf" srcId="{D5860F1A-0096-43BC-87CC-D04CD290CDE4}" destId="{99B9D8F7-6C84-4F25-A717-7AF79D46A063}" srcOrd="1" destOrd="0" presId="urn:microsoft.com/office/officeart/2005/8/layout/hierarchy2"/>
    <dgm:cxn modelId="{21166245-8C5E-4EF0-9AE6-FA2B82DD7838}" type="presOf" srcId="{9BFA84A3-C55F-4601-8F85-03F0E46A79CC}" destId="{C409FA47-5F80-41BE-A860-026F4DF351D5}" srcOrd="0" destOrd="0" presId="urn:microsoft.com/office/officeart/2005/8/layout/hierarchy2"/>
    <dgm:cxn modelId="{FCB80466-FF91-4514-9350-205608D790A5}" type="presOf" srcId="{2BBFC522-CA3D-42E1-B357-0B3D151FE3AF}" destId="{6101415A-B2E1-47E2-83F2-4A4F30A6E3F5}" srcOrd="1" destOrd="0" presId="urn:microsoft.com/office/officeart/2005/8/layout/hierarchy2"/>
    <dgm:cxn modelId="{B2EB5F47-9C19-488C-8188-2DA782275E31}" type="presOf" srcId="{41F7E2F3-1D09-4B97-9112-70A232FA455B}" destId="{5F596002-CAC1-4203-BC2D-C3213A6FD315}" srcOrd="0" destOrd="0" presId="urn:microsoft.com/office/officeart/2005/8/layout/hierarchy2"/>
    <dgm:cxn modelId="{D9045C4D-39F5-488C-97F1-56C790A20124}" srcId="{9BFA84A3-C55F-4601-8F85-03F0E46A79CC}" destId="{C556CEB7-2A5D-41BC-96C3-A77C224CEC90}" srcOrd="0" destOrd="0" parTransId="{ACC08564-4DC2-4FA0-9ABE-D8A544FEDE7D}" sibTransId="{71FE359B-10CE-4764-903C-992A4DDA9B59}"/>
    <dgm:cxn modelId="{3BB9B370-3444-46C3-96B0-363F8FC6E027}" type="presOf" srcId="{8A6883F4-1834-4763-85AB-8003D87D2A05}" destId="{D93B6FC0-4262-4BEA-83A6-4886393F3E9D}" srcOrd="1" destOrd="0" presId="urn:microsoft.com/office/officeart/2005/8/layout/hierarchy2"/>
    <dgm:cxn modelId="{1BB31771-F3BF-4F61-8FBA-0DE0A97CE2B4}" srcId="{C556CEB7-2A5D-41BC-96C3-A77C224CEC90}" destId="{E1902C55-9A41-4225-A914-1657E64D3FED}" srcOrd="0" destOrd="0" parTransId="{9BB27337-4580-48ED-BE07-89E3C7856DB9}" sibTransId="{2B658D96-2E09-4E67-89DF-10C06D4B2CA8}"/>
    <dgm:cxn modelId="{E8614876-3B3A-431B-A37B-A3C446B40E5A}" type="presOf" srcId="{A784750C-E352-4EF2-A5CC-4531BD6AA334}" destId="{0778EAF3-8484-472A-8E8F-1B93694F849F}" srcOrd="0" destOrd="0" presId="urn:microsoft.com/office/officeart/2005/8/layout/hierarchy2"/>
    <dgm:cxn modelId="{4136AE78-6B3D-4FC9-A5E8-F66AF334182A}" srcId="{F24EC466-40EE-46A2-B3D0-572B45F16E5B}" destId="{450FB185-3DD0-43CA-9B50-1E3BFE2977F0}" srcOrd="0" destOrd="0" parTransId="{3141A213-14AB-4F22-9864-25C7780E8D27}" sibTransId="{D9E8F7D8-24D3-46AB-8DE5-36974FE7718D}"/>
    <dgm:cxn modelId="{D8D0DD78-0AFE-48DC-B84E-6483CABB0787}" type="presOf" srcId="{DA27153C-E136-4DF7-B86D-81D3EF7E9740}" destId="{5A881696-4F34-49EC-9A9D-A4BD6E695FF5}" srcOrd="0" destOrd="0" presId="urn:microsoft.com/office/officeart/2005/8/layout/hierarchy2"/>
    <dgm:cxn modelId="{136BC379-0DE7-4B47-A62A-FBDB3D5BB5C6}" type="presOf" srcId="{608A22F7-DAE6-4BAB-B664-5FD6609C1363}" destId="{154B8536-C798-41BE-9928-59A0F32F7E58}" srcOrd="0" destOrd="0" presId="urn:microsoft.com/office/officeart/2005/8/layout/hierarchy2"/>
    <dgm:cxn modelId="{729A405A-1320-4804-9F64-EC4D0C5CBF1E}" type="presOf" srcId="{44795C8D-D3DA-4ECF-903D-3648161227A6}" destId="{8E8E6F06-DBA9-4FBE-B615-1EB6B7BB2C25}" srcOrd="0" destOrd="0" presId="urn:microsoft.com/office/officeart/2005/8/layout/hierarchy2"/>
    <dgm:cxn modelId="{3EEFB77A-4B21-4B7E-A62D-9C466CFCA7FC}" type="presOf" srcId="{CB72BA33-61C9-4C26-A053-29EC12212956}" destId="{E20A814D-5BE6-4FEC-8DAD-564A6C5378AC}" srcOrd="0" destOrd="0" presId="urn:microsoft.com/office/officeart/2005/8/layout/hierarchy2"/>
    <dgm:cxn modelId="{5EE7917E-BD83-48AB-B8C7-814D945249B0}" type="presOf" srcId="{D5860F1A-0096-43BC-87CC-D04CD290CDE4}" destId="{53B74F94-6397-47E8-9D69-AAC3AED9B909}" srcOrd="0" destOrd="0" presId="urn:microsoft.com/office/officeart/2005/8/layout/hierarchy2"/>
    <dgm:cxn modelId="{3F26BD83-1FA0-4AC3-9F09-302493180E96}" type="presOf" srcId="{4F0D85B6-8902-477B-B842-52D68DDC9E69}" destId="{9A25008D-DA5C-4E99-9FEB-479F8C1CA75F}" srcOrd="1" destOrd="0" presId="urn:microsoft.com/office/officeart/2005/8/layout/hierarchy2"/>
    <dgm:cxn modelId="{66B29385-57FD-47A3-A72F-DF406F751527}" type="presOf" srcId="{85EAAC22-5218-4F94-9C6F-291249212B1E}" destId="{155DED1F-8514-42F2-B81C-C6E6F8A6DD01}" srcOrd="0" destOrd="0" presId="urn:microsoft.com/office/officeart/2005/8/layout/hierarchy2"/>
    <dgm:cxn modelId="{7562A087-22C2-4FFD-96C9-92FE466DDA7C}" srcId="{9BFA84A3-C55F-4601-8F85-03F0E46A79CC}" destId="{F24EC466-40EE-46A2-B3D0-572B45F16E5B}" srcOrd="1" destOrd="0" parTransId="{608A22F7-DAE6-4BAB-B664-5FD6609C1363}" sibTransId="{79E329C6-8F12-4F05-B015-65AC1BE5EB35}"/>
    <dgm:cxn modelId="{8F9E2392-ABE0-48E4-A213-C3888392A692}" srcId="{49565924-BE1C-441F-A18E-6D6532D21BF9}" destId="{F585FE22-630F-469D-811A-B94DB3577844}" srcOrd="0" destOrd="0" parTransId="{4F0D85B6-8902-477B-B842-52D68DDC9E69}" sibTransId="{DD0B95D4-3ECF-4FBC-A963-520CF3B25511}"/>
    <dgm:cxn modelId="{F28F6B92-BF7A-4F6E-A5B4-C39F03588F6C}" type="presOf" srcId="{3141A213-14AB-4F22-9864-25C7780E8D27}" destId="{2C9C15B0-A152-42B4-BA02-167734C0B4AE}" srcOrd="0" destOrd="0" presId="urn:microsoft.com/office/officeart/2005/8/layout/hierarchy2"/>
    <dgm:cxn modelId="{9BDDC893-DF7B-46B7-A437-B96CFAF7D393}" srcId="{CB72BA33-61C9-4C26-A053-29EC12212956}" destId="{4A4E3A40-E3CF-431D-BA32-2027654D9498}" srcOrd="1" destOrd="0" parTransId="{0F07DA76-7437-4E36-98F0-848AF8B4B58A}" sibTransId="{FAFD703D-52FA-4D7A-AD80-799D70DD918A}"/>
    <dgm:cxn modelId="{C9A6C4A2-830E-4DF8-905B-C12230922E34}" srcId="{4C68E53E-DF21-47CB-A396-07B717A0F41B}" destId="{2C3483E6-A153-48CA-A1AB-2C52AEEDA99B}" srcOrd="1" destOrd="0" parTransId="{B5147527-79A0-4B12-959F-082C3129215E}" sibTransId="{EBD75189-2228-434B-A800-B79FBBE78098}"/>
    <dgm:cxn modelId="{F1CD99A3-DB4C-4F20-B02A-96D1746F3BD0}" type="presOf" srcId="{B5147527-79A0-4B12-959F-082C3129215E}" destId="{E11614F5-E342-40E1-B4D5-E4D6476C0167}" srcOrd="1" destOrd="0" presId="urn:microsoft.com/office/officeart/2005/8/layout/hierarchy2"/>
    <dgm:cxn modelId="{AA4F0FA8-A618-407C-96CD-171AFA9A77DB}" srcId="{2C3483E6-A153-48CA-A1AB-2C52AEEDA99B}" destId="{CB72BA33-61C9-4C26-A053-29EC12212956}" srcOrd="0" destOrd="0" parTransId="{CCA5F4B5-5709-4389-83A2-DFC9D53DE0C3}" sibTransId="{14C9E546-4D61-4471-B29D-C5B69B6EE2D9}"/>
    <dgm:cxn modelId="{E725A5AC-F3A4-4862-8835-D052F48AE556}" type="presOf" srcId="{B5147527-79A0-4B12-959F-082C3129215E}" destId="{2F47CA84-A1C2-4501-A935-2521B8C22976}" srcOrd="0" destOrd="0" presId="urn:microsoft.com/office/officeart/2005/8/layout/hierarchy2"/>
    <dgm:cxn modelId="{A8B0E4B0-CACB-41A3-8EA0-4C87E3A7FA10}" type="presOf" srcId="{2C3483E6-A153-48CA-A1AB-2C52AEEDA99B}" destId="{3BD638CF-53E0-4E94-89ED-08FDD2E9C09E}" srcOrd="0" destOrd="0" presId="urn:microsoft.com/office/officeart/2005/8/layout/hierarchy2"/>
    <dgm:cxn modelId="{1A04C8B4-B754-419B-B701-E2FF74A0DD33}" type="presOf" srcId="{BA8697BF-96A0-4AB6-AC8C-FCAFCEFF476F}" destId="{A6F5D58F-E4A8-4EAA-B136-7A2F6EA1BB48}" srcOrd="1" destOrd="0" presId="urn:microsoft.com/office/officeart/2005/8/layout/hierarchy2"/>
    <dgm:cxn modelId="{B2EB6BBA-02A7-412D-A5B1-966C99CCD12F}" type="presOf" srcId="{4C68E53E-DF21-47CB-A396-07B717A0F41B}" destId="{F30B7D46-6044-40A4-AF55-6A9B4B0B2C30}" srcOrd="0" destOrd="0" presId="urn:microsoft.com/office/officeart/2005/8/layout/hierarchy2"/>
    <dgm:cxn modelId="{C46A4AC4-CB26-428D-A1EA-DE832C1A00A0}" srcId="{41F7E2F3-1D09-4B97-9112-70A232FA455B}" destId="{4C68E53E-DF21-47CB-A396-07B717A0F41B}" srcOrd="0" destOrd="0" parTransId="{C2E9BBA9-C580-40DE-96B1-854B000D97C6}" sibTransId="{EE4D4391-BF12-49D6-B024-6ACCCBD6A234}"/>
    <dgm:cxn modelId="{98449FCC-EE7F-4CCF-8175-C289DCBB12F1}" type="presOf" srcId="{ACC08564-4DC2-4FA0-9ABE-D8A544FEDE7D}" destId="{517E0DE9-FECC-4AF4-8D1E-F561C01C5CEE}" srcOrd="1" destOrd="0" presId="urn:microsoft.com/office/officeart/2005/8/layout/hierarchy2"/>
    <dgm:cxn modelId="{944EBACE-B2DE-4F3A-B472-6314FD4BC723}" type="presOf" srcId="{450FB185-3DD0-43CA-9B50-1E3BFE2977F0}" destId="{508971F9-1732-454A-B0CC-B677EFB9C434}" srcOrd="0" destOrd="0" presId="urn:microsoft.com/office/officeart/2005/8/layout/hierarchy2"/>
    <dgm:cxn modelId="{86CA7ECF-3C28-4723-9990-9F54E5BBF919}" type="presOf" srcId="{ACC08564-4DC2-4FA0-9ABE-D8A544FEDE7D}" destId="{A3AC7E34-B513-4EBD-8E65-53A97FA85388}" srcOrd="0" destOrd="0" presId="urn:microsoft.com/office/officeart/2005/8/layout/hierarchy2"/>
    <dgm:cxn modelId="{A8CDD1D0-14B1-43FA-8ED1-58A4BD31B5F7}" type="presOf" srcId="{608A22F7-DAE6-4BAB-B664-5FD6609C1363}" destId="{075DE21A-B0F9-4871-A198-F57DDA02913A}" srcOrd="1" destOrd="0" presId="urn:microsoft.com/office/officeart/2005/8/layout/hierarchy2"/>
    <dgm:cxn modelId="{0AC3D4D8-570C-43DE-B4C7-26CA808E04C1}" type="presOf" srcId="{E1902C55-9A41-4225-A914-1657E64D3FED}" destId="{24843AC2-48B0-456F-B787-1B8670ED958E}" srcOrd="0" destOrd="0" presId="urn:microsoft.com/office/officeart/2005/8/layout/hierarchy2"/>
    <dgm:cxn modelId="{D7D953DB-8B06-4A90-9AF9-BFBC2AFB11F8}" type="presOf" srcId="{8A6883F4-1834-4763-85AB-8003D87D2A05}" destId="{FA546C0F-EBED-4AC5-9C5D-5B5CAC482E61}" srcOrd="0" destOrd="0" presId="urn:microsoft.com/office/officeart/2005/8/layout/hierarchy2"/>
    <dgm:cxn modelId="{253973EE-A5BB-4E32-B372-83A75A689588}" srcId="{4C68E53E-DF21-47CB-A396-07B717A0F41B}" destId="{9BFA84A3-C55F-4601-8F85-03F0E46A79CC}" srcOrd="0" destOrd="0" parTransId="{2BBFC522-CA3D-42E1-B357-0B3D151FE3AF}" sibTransId="{8CD21227-B377-4A67-B2C8-50A57026D268}"/>
    <dgm:cxn modelId="{2D1E0FF2-1334-4E36-BAF7-1726E3AD573C}" type="presOf" srcId="{CCA5F4B5-5709-4389-83A2-DFC9D53DE0C3}" destId="{0C89C66C-6B04-4592-85FD-98363D53895C}" srcOrd="0" destOrd="0" presId="urn:microsoft.com/office/officeart/2005/8/layout/hierarchy2"/>
    <dgm:cxn modelId="{D32F12A7-1004-447C-9CA2-69AAD6332B20}" type="presParOf" srcId="{5F596002-CAC1-4203-BC2D-C3213A6FD315}" destId="{CF6F42B6-91F2-4338-8B0E-798FD8A2D3E8}" srcOrd="0" destOrd="0" presId="urn:microsoft.com/office/officeart/2005/8/layout/hierarchy2"/>
    <dgm:cxn modelId="{724B2055-BCD4-43D7-96F6-9B7EB6C39AFC}" type="presParOf" srcId="{CF6F42B6-91F2-4338-8B0E-798FD8A2D3E8}" destId="{F30B7D46-6044-40A4-AF55-6A9B4B0B2C30}" srcOrd="0" destOrd="0" presId="urn:microsoft.com/office/officeart/2005/8/layout/hierarchy2"/>
    <dgm:cxn modelId="{A5E0920C-FD66-4D09-9AE3-568F20446E79}" type="presParOf" srcId="{CF6F42B6-91F2-4338-8B0E-798FD8A2D3E8}" destId="{C96E0473-C407-4792-8AEE-D0834FB48545}" srcOrd="1" destOrd="0" presId="urn:microsoft.com/office/officeart/2005/8/layout/hierarchy2"/>
    <dgm:cxn modelId="{687D6CFF-1F38-41B9-96BF-5752D405F69A}" type="presParOf" srcId="{C96E0473-C407-4792-8AEE-D0834FB48545}" destId="{5EFB52E9-C5E3-4CB0-885B-4348D6235E78}" srcOrd="0" destOrd="0" presId="urn:microsoft.com/office/officeart/2005/8/layout/hierarchy2"/>
    <dgm:cxn modelId="{F2E27982-9F37-4BFE-9142-6EC30176C6E5}" type="presParOf" srcId="{5EFB52E9-C5E3-4CB0-885B-4348D6235E78}" destId="{6101415A-B2E1-47E2-83F2-4A4F30A6E3F5}" srcOrd="0" destOrd="0" presId="urn:microsoft.com/office/officeart/2005/8/layout/hierarchy2"/>
    <dgm:cxn modelId="{09EC8DFA-8B6D-41A9-8FA0-20EE160C4508}" type="presParOf" srcId="{C96E0473-C407-4792-8AEE-D0834FB48545}" destId="{ECA269C1-12F8-4417-9A70-A7E4429B6BEF}" srcOrd="1" destOrd="0" presId="urn:microsoft.com/office/officeart/2005/8/layout/hierarchy2"/>
    <dgm:cxn modelId="{E854D304-C1F7-4A12-BFC2-881ED6E87FC6}" type="presParOf" srcId="{ECA269C1-12F8-4417-9A70-A7E4429B6BEF}" destId="{C409FA47-5F80-41BE-A860-026F4DF351D5}" srcOrd="0" destOrd="0" presId="urn:microsoft.com/office/officeart/2005/8/layout/hierarchy2"/>
    <dgm:cxn modelId="{57B80D29-E20C-4288-A3C9-7989F3885125}" type="presParOf" srcId="{ECA269C1-12F8-4417-9A70-A7E4429B6BEF}" destId="{FFEFE5F4-A6B4-49AB-803E-B26005ABA80D}" srcOrd="1" destOrd="0" presId="urn:microsoft.com/office/officeart/2005/8/layout/hierarchy2"/>
    <dgm:cxn modelId="{032A6726-6E07-4CDB-9E1C-B7E64FEC22DD}" type="presParOf" srcId="{FFEFE5F4-A6B4-49AB-803E-B26005ABA80D}" destId="{A3AC7E34-B513-4EBD-8E65-53A97FA85388}" srcOrd="0" destOrd="0" presId="urn:microsoft.com/office/officeart/2005/8/layout/hierarchy2"/>
    <dgm:cxn modelId="{DFB6AE36-F794-413E-B46F-507C8CB374EF}" type="presParOf" srcId="{A3AC7E34-B513-4EBD-8E65-53A97FA85388}" destId="{517E0DE9-FECC-4AF4-8D1E-F561C01C5CEE}" srcOrd="0" destOrd="0" presId="urn:microsoft.com/office/officeart/2005/8/layout/hierarchy2"/>
    <dgm:cxn modelId="{B844103F-8721-4520-B1A9-E5B4DBDDACB3}" type="presParOf" srcId="{FFEFE5F4-A6B4-49AB-803E-B26005ABA80D}" destId="{A1C73486-1736-4756-A28C-DC18EE978E9F}" srcOrd="1" destOrd="0" presId="urn:microsoft.com/office/officeart/2005/8/layout/hierarchy2"/>
    <dgm:cxn modelId="{2551C2BF-8DEA-499B-A003-3A6886A0D326}" type="presParOf" srcId="{A1C73486-1736-4756-A28C-DC18EE978E9F}" destId="{50C01EDB-0F6D-4434-9362-F6248818228C}" srcOrd="0" destOrd="0" presId="urn:microsoft.com/office/officeart/2005/8/layout/hierarchy2"/>
    <dgm:cxn modelId="{3111B31B-64A8-4DA5-8699-A8D52C62EA00}" type="presParOf" srcId="{A1C73486-1736-4756-A28C-DC18EE978E9F}" destId="{57E13D56-630B-4DC8-9FE1-D515D55DC6D4}" srcOrd="1" destOrd="0" presId="urn:microsoft.com/office/officeart/2005/8/layout/hierarchy2"/>
    <dgm:cxn modelId="{C1935DC5-B715-46F0-A4A2-B5CA6F949455}" type="presParOf" srcId="{57E13D56-630B-4DC8-9FE1-D515D55DC6D4}" destId="{FD722207-4D3A-494F-BFE3-774D8C9BE7FD}" srcOrd="0" destOrd="0" presId="urn:microsoft.com/office/officeart/2005/8/layout/hierarchy2"/>
    <dgm:cxn modelId="{624DCC69-294F-4274-A07D-924B1A1D29EA}" type="presParOf" srcId="{FD722207-4D3A-494F-BFE3-774D8C9BE7FD}" destId="{1342404A-F2CE-4A39-BCA9-AA786140F0D6}" srcOrd="0" destOrd="0" presId="urn:microsoft.com/office/officeart/2005/8/layout/hierarchy2"/>
    <dgm:cxn modelId="{7E72F479-4C89-4D8F-A6FE-8FEBCD45AABF}" type="presParOf" srcId="{57E13D56-630B-4DC8-9FE1-D515D55DC6D4}" destId="{7EBA8351-655F-4B1D-8083-A363BA73B604}" srcOrd="1" destOrd="0" presId="urn:microsoft.com/office/officeart/2005/8/layout/hierarchy2"/>
    <dgm:cxn modelId="{61945D06-DA7C-4372-9C4D-59BD089285FE}" type="presParOf" srcId="{7EBA8351-655F-4B1D-8083-A363BA73B604}" destId="{24843AC2-48B0-456F-B787-1B8670ED958E}" srcOrd="0" destOrd="0" presId="urn:microsoft.com/office/officeart/2005/8/layout/hierarchy2"/>
    <dgm:cxn modelId="{1F06903E-2B5F-46A2-9BB6-CBFC1BED0203}" type="presParOf" srcId="{7EBA8351-655F-4B1D-8083-A363BA73B604}" destId="{E82B6F6C-FE51-4383-959B-D4025D2319E4}" srcOrd="1" destOrd="0" presId="urn:microsoft.com/office/officeart/2005/8/layout/hierarchy2"/>
    <dgm:cxn modelId="{B5C8E1E0-C2E5-43D4-B26C-943A16030231}" type="presParOf" srcId="{57E13D56-630B-4DC8-9FE1-D515D55DC6D4}" destId="{155DED1F-8514-42F2-B81C-C6E6F8A6DD01}" srcOrd="2" destOrd="0" presId="urn:microsoft.com/office/officeart/2005/8/layout/hierarchy2"/>
    <dgm:cxn modelId="{0C15EF4A-211F-4ACC-9A0B-3FEA2E008D2E}" type="presParOf" srcId="{155DED1F-8514-42F2-B81C-C6E6F8A6DD01}" destId="{0340AD16-3788-4EAE-AF32-C85ECAA1E859}" srcOrd="0" destOrd="0" presId="urn:microsoft.com/office/officeart/2005/8/layout/hierarchy2"/>
    <dgm:cxn modelId="{B22A43C1-AB21-4901-900E-AF1EEE6D598C}" type="presParOf" srcId="{57E13D56-630B-4DC8-9FE1-D515D55DC6D4}" destId="{4BB1448F-FF27-4C6C-B0C2-6407431A6D86}" srcOrd="3" destOrd="0" presId="urn:microsoft.com/office/officeart/2005/8/layout/hierarchy2"/>
    <dgm:cxn modelId="{E2EA677E-164B-49B3-9588-C3E73F35360E}" type="presParOf" srcId="{4BB1448F-FF27-4C6C-B0C2-6407431A6D86}" destId="{0778EAF3-8484-472A-8E8F-1B93694F849F}" srcOrd="0" destOrd="0" presId="urn:microsoft.com/office/officeart/2005/8/layout/hierarchy2"/>
    <dgm:cxn modelId="{C4FDA6FB-3FD9-46A0-8704-9FEEF7C3A895}" type="presParOf" srcId="{4BB1448F-FF27-4C6C-B0C2-6407431A6D86}" destId="{3C04B5FC-6488-4BED-A39E-E2319C90D048}" srcOrd="1" destOrd="0" presId="urn:microsoft.com/office/officeart/2005/8/layout/hierarchy2"/>
    <dgm:cxn modelId="{5ED921AB-E13C-4C46-9C6F-1EDAAD475022}" type="presParOf" srcId="{FFEFE5F4-A6B4-49AB-803E-B26005ABA80D}" destId="{154B8536-C798-41BE-9928-59A0F32F7E58}" srcOrd="2" destOrd="0" presId="urn:microsoft.com/office/officeart/2005/8/layout/hierarchy2"/>
    <dgm:cxn modelId="{EBDAE93C-2033-44AE-9313-81C2C13B72BA}" type="presParOf" srcId="{154B8536-C798-41BE-9928-59A0F32F7E58}" destId="{075DE21A-B0F9-4871-A198-F57DDA02913A}" srcOrd="0" destOrd="0" presId="urn:microsoft.com/office/officeart/2005/8/layout/hierarchy2"/>
    <dgm:cxn modelId="{6CF07F55-286B-4F86-B625-417DE3C351AB}" type="presParOf" srcId="{FFEFE5F4-A6B4-49AB-803E-B26005ABA80D}" destId="{649821A8-4CEC-476C-9440-E32D4E5905C8}" srcOrd="3" destOrd="0" presId="urn:microsoft.com/office/officeart/2005/8/layout/hierarchy2"/>
    <dgm:cxn modelId="{33525F79-A78C-498F-BE02-D93DEA563583}" type="presParOf" srcId="{649821A8-4CEC-476C-9440-E32D4E5905C8}" destId="{B99DCEBB-FD59-494E-9956-8F2FFAFC6532}" srcOrd="0" destOrd="0" presId="urn:microsoft.com/office/officeart/2005/8/layout/hierarchy2"/>
    <dgm:cxn modelId="{F12751D3-4D4C-4EAD-B1B5-754703EE51E7}" type="presParOf" srcId="{649821A8-4CEC-476C-9440-E32D4E5905C8}" destId="{EA07FB6C-2B5F-4802-A89E-C4B68A799884}" srcOrd="1" destOrd="0" presId="urn:microsoft.com/office/officeart/2005/8/layout/hierarchy2"/>
    <dgm:cxn modelId="{18081284-B628-4F84-BCBC-7A6410823402}" type="presParOf" srcId="{EA07FB6C-2B5F-4802-A89E-C4B68A799884}" destId="{2C9C15B0-A152-42B4-BA02-167734C0B4AE}" srcOrd="0" destOrd="0" presId="urn:microsoft.com/office/officeart/2005/8/layout/hierarchy2"/>
    <dgm:cxn modelId="{2357714D-624E-4E02-B3F1-2B76452AEEB9}" type="presParOf" srcId="{2C9C15B0-A152-42B4-BA02-167734C0B4AE}" destId="{628FE33A-CC74-4313-B96A-A8B5579005C0}" srcOrd="0" destOrd="0" presId="urn:microsoft.com/office/officeart/2005/8/layout/hierarchy2"/>
    <dgm:cxn modelId="{75C41A33-C438-4065-B46F-3D378038C317}" type="presParOf" srcId="{EA07FB6C-2B5F-4802-A89E-C4B68A799884}" destId="{B1FD1672-3C57-40D3-9FA6-069563FA58C5}" srcOrd="1" destOrd="0" presId="urn:microsoft.com/office/officeart/2005/8/layout/hierarchy2"/>
    <dgm:cxn modelId="{B7AF2FCB-E288-4371-9591-6108BEF030D8}" type="presParOf" srcId="{B1FD1672-3C57-40D3-9FA6-069563FA58C5}" destId="{508971F9-1732-454A-B0CC-B677EFB9C434}" srcOrd="0" destOrd="0" presId="urn:microsoft.com/office/officeart/2005/8/layout/hierarchy2"/>
    <dgm:cxn modelId="{B142AEFC-51A5-4638-8F0C-038F74171E6D}" type="presParOf" srcId="{B1FD1672-3C57-40D3-9FA6-069563FA58C5}" destId="{2B0FF3BE-7C51-451F-9122-039BDD746BB0}" srcOrd="1" destOrd="0" presId="urn:microsoft.com/office/officeart/2005/8/layout/hierarchy2"/>
    <dgm:cxn modelId="{9E328D29-744E-4157-A3B0-1AE67D919470}" type="presParOf" srcId="{EA07FB6C-2B5F-4802-A89E-C4B68A799884}" destId="{8E8E6F06-DBA9-4FBE-B615-1EB6B7BB2C25}" srcOrd="2" destOrd="0" presId="urn:microsoft.com/office/officeart/2005/8/layout/hierarchy2"/>
    <dgm:cxn modelId="{E898D29F-78F6-43E1-9341-14B366CB537B}" type="presParOf" srcId="{8E8E6F06-DBA9-4FBE-B615-1EB6B7BB2C25}" destId="{19D82F3C-87A6-45CF-998E-89095B65A9D9}" srcOrd="0" destOrd="0" presId="urn:microsoft.com/office/officeart/2005/8/layout/hierarchy2"/>
    <dgm:cxn modelId="{E29CF3F3-D883-43A4-9037-C7D26CB84338}" type="presParOf" srcId="{EA07FB6C-2B5F-4802-A89E-C4B68A799884}" destId="{6EFEE3A6-EC44-4F76-979A-CECEA07F9B60}" srcOrd="3" destOrd="0" presId="urn:microsoft.com/office/officeart/2005/8/layout/hierarchy2"/>
    <dgm:cxn modelId="{1F0354AA-DB70-4187-B683-F94DA45C9CAB}" type="presParOf" srcId="{6EFEE3A6-EC44-4F76-979A-CECEA07F9B60}" destId="{5A881696-4F34-49EC-9A9D-A4BD6E695FF5}" srcOrd="0" destOrd="0" presId="urn:microsoft.com/office/officeart/2005/8/layout/hierarchy2"/>
    <dgm:cxn modelId="{F38D2EAF-B159-4A5F-895A-D72F91BCA7ED}" type="presParOf" srcId="{6EFEE3A6-EC44-4F76-979A-CECEA07F9B60}" destId="{9FD21A35-942A-4A56-BE54-3B5FA61BC3C0}" srcOrd="1" destOrd="0" presId="urn:microsoft.com/office/officeart/2005/8/layout/hierarchy2"/>
    <dgm:cxn modelId="{237203C9-2E68-416C-9FC5-879582050FF7}" type="presParOf" srcId="{C96E0473-C407-4792-8AEE-D0834FB48545}" destId="{2F47CA84-A1C2-4501-A935-2521B8C22976}" srcOrd="2" destOrd="0" presId="urn:microsoft.com/office/officeart/2005/8/layout/hierarchy2"/>
    <dgm:cxn modelId="{FB48B59C-AEBE-4995-8BDB-3412E8ECDF5A}" type="presParOf" srcId="{2F47CA84-A1C2-4501-A935-2521B8C22976}" destId="{E11614F5-E342-40E1-B4D5-E4D6476C0167}" srcOrd="0" destOrd="0" presId="urn:microsoft.com/office/officeart/2005/8/layout/hierarchy2"/>
    <dgm:cxn modelId="{6C0C48AD-7F9F-47FE-9FBF-815A4FD2BA2E}" type="presParOf" srcId="{C96E0473-C407-4792-8AEE-D0834FB48545}" destId="{1672B677-E757-45AC-AB50-D27A7569F5F4}" srcOrd="3" destOrd="0" presId="urn:microsoft.com/office/officeart/2005/8/layout/hierarchy2"/>
    <dgm:cxn modelId="{D0964765-BB1A-4FCB-98CE-19414CC3DF04}" type="presParOf" srcId="{1672B677-E757-45AC-AB50-D27A7569F5F4}" destId="{3BD638CF-53E0-4E94-89ED-08FDD2E9C09E}" srcOrd="0" destOrd="0" presId="urn:microsoft.com/office/officeart/2005/8/layout/hierarchy2"/>
    <dgm:cxn modelId="{D6E393F1-40F3-4D0A-B3F7-7403121AB103}" type="presParOf" srcId="{1672B677-E757-45AC-AB50-D27A7569F5F4}" destId="{D443A555-B38B-4B4A-8C16-039452BE411E}" srcOrd="1" destOrd="0" presId="urn:microsoft.com/office/officeart/2005/8/layout/hierarchy2"/>
    <dgm:cxn modelId="{12AF5934-992B-4D6B-A314-E79237786D67}" type="presParOf" srcId="{D443A555-B38B-4B4A-8C16-039452BE411E}" destId="{0C89C66C-6B04-4592-85FD-98363D53895C}" srcOrd="0" destOrd="0" presId="urn:microsoft.com/office/officeart/2005/8/layout/hierarchy2"/>
    <dgm:cxn modelId="{C6AD8283-77F9-4028-88EA-9C23FFBBB90C}" type="presParOf" srcId="{0C89C66C-6B04-4592-85FD-98363D53895C}" destId="{3DA134A1-54C8-4C79-9F8F-817564D96DA6}" srcOrd="0" destOrd="0" presId="urn:microsoft.com/office/officeart/2005/8/layout/hierarchy2"/>
    <dgm:cxn modelId="{D1465F73-DF27-4496-8604-A692A1D2D2BD}" type="presParOf" srcId="{D443A555-B38B-4B4A-8C16-039452BE411E}" destId="{9D00895A-4C88-40AE-94B0-E65D5CE2F082}" srcOrd="1" destOrd="0" presId="urn:microsoft.com/office/officeart/2005/8/layout/hierarchy2"/>
    <dgm:cxn modelId="{9874B37C-EF42-4866-A301-39150DCBA20D}" type="presParOf" srcId="{9D00895A-4C88-40AE-94B0-E65D5CE2F082}" destId="{E20A814D-5BE6-4FEC-8DAD-564A6C5378AC}" srcOrd="0" destOrd="0" presId="urn:microsoft.com/office/officeart/2005/8/layout/hierarchy2"/>
    <dgm:cxn modelId="{6537465F-3402-4ED3-9122-063FE3CF46A9}" type="presParOf" srcId="{9D00895A-4C88-40AE-94B0-E65D5CE2F082}" destId="{6555F7C0-EE9B-4320-A201-34DB39A24476}" srcOrd="1" destOrd="0" presId="urn:microsoft.com/office/officeart/2005/8/layout/hierarchy2"/>
    <dgm:cxn modelId="{FD5DD635-FC9B-41AB-8D3E-4820031C22B0}" type="presParOf" srcId="{6555F7C0-EE9B-4320-A201-34DB39A24476}" destId="{4FB9996F-A035-44C8-9088-62A667B17912}" srcOrd="0" destOrd="0" presId="urn:microsoft.com/office/officeart/2005/8/layout/hierarchy2"/>
    <dgm:cxn modelId="{2FAD64ED-62A3-4819-B91E-1D2CB0CC70C3}" type="presParOf" srcId="{4FB9996F-A035-44C8-9088-62A667B17912}" destId="{A6F5D58F-E4A8-4EAA-B136-7A2F6EA1BB48}" srcOrd="0" destOrd="0" presId="urn:microsoft.com/office/officeart/2005/8/layout/hierarchy2"/>
    <dgm:cxn modelId="{7276F2AD-278C-4F25-A419-ED10023002A1}" type="presParOf" srcId="{6555F7C0-EE9B-4320-A201-34DB39A24476}" destId="{3C85517D-C15A-4A88-8AA4-580A4F706616}" srcOrd="1" destOrd="0" presId="urn:microsoft.com/office/officeart/2005/8/layout/hierarchy2"/>
    <dgm:cxn modelId="{ED2840D9-F8E9-480C-B8B5-8D7AFDE4C248}" type="presParOf" srcId="{3C85517D-C15A-4A88-8AA4-580A4F706616}" destId="{3DE37B27-ECD4-419E-BDA7-0D880944F616}" srcOrd="0" destOrd="0" presId="urn:microsoft.com/office/officeart/2005/8/layout/hierarchy2"/>
    <dgm:cxn modelId="{2D746941-F361-4391-83D5-3606284082F0}" type="presParOf" srcId="{3C85517D-C15A-4A88-8AA4-580A4F706616}" destId="{1A82316F-79E3-4ECC-9688-9A2206B4D83D}" srcOrd="1" destOrd="0" presId="urn:microsoft.com/office/officeart/2005/8/layout/hierarchy2"/>
    <dgm:cxn modelId="{A90BF840-4588-478A-8B90-09A1AD6B105F}" type="presParOf" srcId="{6555F7C0-EE9B-4320-A201-34DB39A24476}" destId="{E5DC3657-EE77-4BB5-AD40-9A63ACF489B4}" srcOrd="2" destOrd="0" presId="urn:microsoft.com/office/officeart/2005/8/layout/hierarchy2"/>
    <dgm:cxn modelId="{E829B8B1-EC68-4FE4-A9DC-2DCF249362F2}" type="presParOf" srcId="{E5DC3657-EE77-4BB5-AD40-9A63ACF489B4}" destId="{C4B13688-5091-428C-B622-3967E69EE578}" srcOrd="0" destOrd="0" presId="urn:microsoft.com/office/officeart/2005/8/layout/hierarchy2"/>
    <dgm:cxn modelId="{ABF184F6-5AF6-4DE6-8E4E-6B2613918319}" type="presParOf" srcId="{6555F7C0-EE9B-4320-A201-34DB39A24476}" destId="{075CF2CA-E152-49B3-9800-8B981616A3B9}" srcOrd="3" destOrd="0" presId="urn:microsoft.com/office/officeart/2005/8/layout/hierarchy2"/>
    <dgm:cxn modelId="{842CFD39-FCFC-4E74-B849-F1CA364851A0}" type="presParOf" srcId="{075CF2CA-E152-49B3-9800-8B981616A3B9}" destId="{64F17178-B0B0-4634-AA64-8EFB73BBA5DA}" srcOrd="0" destOrd="0" presId="urn:microsoft.com/office/officeart/2005/8/layout/hierarchy2"/>
    <dgm:cxn modelId="{7BA3B03F-83F7-43CB-A3DD-071AF28F76EA}" type="presParOf" srcId="{075CF2CA-E152-49B3-9800-8B981616A3B9}" destId="{5706B502-C4AB-4D9B-869E-DD43B9B90A75}" srcOrd="1" destOrd="0" presId="urn:microsoft.com/office/officeart/2005/8/layout/hierarchy2"/>
    <dgm:cxn modelId="{63C9BFD0-F334-44D2-9380-17170267F91E}" type="presParOf" srcId="{D443A555-B38B-4B4A-8C16-039452BE411E}" destId="{53B74F94-6397-47E8-9D69-AAC3AED9B909}" srcOrd="2" destOrd="0" presId="urn:microsoft.com/office/officeart/2005/8/layout/hierarchy2"/>
    <dgm:cxn modelId="{D9BF6E5B-B099-4CC4-8391-C608C0095911}" type="presParOf" srcId="{53B74F94-6397-47E8-9D69-AAC3AED9B909}" destId="{99B9D8F7-6C84-4F25-A717-7AF79D46A063}" srcOrd="0" destOrd="0" presId="urn:microsoft.com/office/officeart/2005/8/layout/hierarchy2"/>
    <dgm:cxn modelId="{E148A28F-A5AA-4DC6-B66A-0E9FD7A2842B}" type="presParOf" srcId="{D443A555-B38B-4B4A-8C16-039452BE411E}" destId="{B6581955-6477-46CC-8F3E-50B7FE271F70}" srcOrd="3" destOrd="0" presId="urn:microsoft.com/office/officeart/2005/8/layout/hierarchy2"/>
    <dgm:cxn modelId="{DD11D8B1-C405-4456-B120-280987F22D22}" type="presParOf" srcId="{B6581955-6477-46CC-8F3E-50B7FE271F70}" destId="{60B2ECE4-5AA1-47EC-BD3B-07CD485B9D2C}" srcOrd="0" destOrd="0" presId="urn:microsoft.com/office/officeart/2005/8/layout/hierarchy2"/>
    <dgm:cxn modelId="{F56BCE4D-CF06-4DBD-8D80-F3F8B7E0D53A}" type="presParOf" srcId="{B6581955-6477-46CC-8F3E-50B7FE271F70}" destId="{FA726B01-69C5-43CC-95FA-75D2F357E542}" srcOrd="1" destOrd="0" presId="urn:microsoft.com/office/officeart/2005/8/layout/hierarchy2"/>
    <dgm:cxn modelId="{B81EA94C-5576-4130-9BF7-C7CAA080BD8B}" type="presParOf" srcId="{FA726B01-69C5-43CC-95FA-75D2F357E542}" destId="{668A219F-0011-466B-AFAA-5AB8261D7676}" srcOrd="0" destOrd="0" presId="urn:microsoft.com/office/officeart/2005/8/layout/hierarchy2"/>
    <dgm:cxn modelId="{1C9B0BD1-A7F7-4B4F-8A0F-C55136F89FE9}" type="presParOf" srcId="{668A219F-0011-466B-AFAA-5AB8261D7676}" destId="{9A25008D-DA5C-4E99-9FEB-479F8C1CA75F}" srcOrd="0" destOrd="0" presId="urn:microsoft.com/office/officeart/2005/8/layout/hierarchy2"/>
    <dgm:cxn modelId="{238F224A-08AD-4E4F-A172-95E7EF0EB96E}" type="presParOf" srcId="{FA726B01-69C5-43CC-95FA-75D2F357E542}" destId="{84C5F14E-F735-41FC-92A8-78707C7925A9}" srcOrd="1" destOrd="0" presId="urn:microsoft.com/office/officeart/2005/8/layout/hierarchy2"/>
    <dgm:cxn modelId="{1BF0747D-C8C0-4B95-A5AF-819CD94F8A26}" type="presParOf" srcId="{84C5F14E-F735-41FC-92A8-78707C7925A9}" destId="{E81F9746-A85A-4B91-B0C3-540ABCC0BF76}" srcOrd="0" destOrd="0" presId="urn:microsoft.com/office/officeart/2005/8/layout/hierarchy2"/>
    <dgm:cxn modelId="{75E71C3E-E23C-4C97-88FD-A7616F5B5FAC}" type="presParOf" srcId="{84C5F14E-F735-41FC-92A8-78707C7925A9}" destId="{C9947BBF-AEC3-451B-9247-F19AA4DBBD09}" srcOrd="1" destOrd="0" presId="urn:microsoft.com/office/officeart/2005/8/layout/hierarchy2"/>
    <dgm:cxn modelId="{6B729D95-B3B5-4A44-ACB1-56A4F63ABAF0}" type="presParOf" srcId="{FA726B01-69C5-43CC-95FA-75D2F357E542}" destId="{FA546C0F-EBED-4AC5-9C5D-5B5CAC482E61}" srcOrd="2" destOrd="0" presId="urn:microsoft.com/office/officeart/2005/8/layout/hierarchy2"/>
    <dgm:cxn modelId="{E90D5705-D050-4A2B-87CC-BC97B2D0DB01}" type="presParOf" srcId="{FA546C0F-EBED-4AC5-9C5D-5B5CAC482E61}" destId="{D93B6FC0-4262-4BEA-83A6-4886393F3E9D}" srcOrd="0" destOrd="0" presId="urn:microsoft.com/office/officeart/2005/8/layout/hierarchy2"/>
    <dgm:cxn modelId="{A5D88BB5-F211-430C-8BD1-065F34E4F8F3}" type="presParOf" srcId="{FA726B01-69C5-43CC-95FA-75D2F357E542}" destId="{BD277571-FF98-4656-A2A5-B63E93C1218A}" srcOrd="3" destOrd="0" presId="urn:microsoft.com/office/officeart/2005/8/layout/hierarchy2"/>
    <dgm:cxn modelId="{FF5E5FE9-ED03-49F3-BE45-C3DCAA88F623}" type="presParOf" srcId="{BD277571-FF98-4656-A2A5-B63E93C1218A}" destId="{FC69780C-AC83-458E-954A-231863C0C788}" srcOrd="0" destOrd="0" presId="urn:microsoft.com/office/officeart/2005/8/layout/hierarchy2"/>
    <dgm:cxn modelId="{22AB6DDF-0BEF-49C3-B80D-1BFCA0C9DCAD}" type="presParOf" srcId="{BD277571-FF98-4656-A2A5-B63E93C1218A}" destId="{753181FE-0D4C-48B6-A48D-44083C8A49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B8CE44-D8CC-4236-8C0F-0169C9563BF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7E6EFA-A856-4EF7-A6AE-5442D56FC9F3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F49636C-7838-43D1-93AD-F34976CBF8B0}" type="parTrans" cxnId="{9F9FA91E-5CDD-4316-A38F-D7293D2F63E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FB5AC2C-BAA4-4473-8808-C785749C471F}" type="sibTrans" cxnId="{9F9FA91E-5CDD-4316-A38F-D7293D2F63E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92BE41E-9658-4C6F-9D4F-37A14F678953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589ECBD-5DD7-4A84-87A8-9FA6F59CE491}" type="parTrans" cxnId="{0CBFAC24-DE4D-4B4E-883B-CCA27EBABD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35196F-099C-40A4-AB11-66FB338F5AF2}" type="sibTrans" cxnId="{0CBFAC24-DE4D-4B4E-883B-CCA27EBABD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088A0D9-A2ED-4275-BA74-7F646B679ACE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ma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sát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0794E02-14F8-439C-B76E-9878C145F68A}" type="parTrans" cxnId="{7423A9DA-7A77-4DDC-B135-DE6A8DABA1C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7A3371B-4AAD-4892-8C32-51518666F4D1}" type="sibTrans" cxnId="{7423A9DA-7A77-4DDC-B135-DE6A8DABA1C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C2F7E71-D8A5-4F2D-8D75-71AE1DFFA2DC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khớp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9E239A0-9459-4DD2-81E7-6F6331819ED4}" type="parTrans" cxnId="{FDF894E0-BE00-4F05-A12E-7C07B420859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855126B-C92C-4B1B-8FCF-EE8B46DDBFBA}" type="sibTrans" cxnId="{FDF894E0-BE00-4F05-A12E-7C07B420859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5DCE3E1-D831-4F2C-AB40-969BECAD6BC2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72E609E-93E4-4C79-9F7F-A7E33D601D93}" type="parTrans" cxnId="{8C9F309D-6DAF-4C1A-8969-F62DA3CD693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F559C7D-179B-4F89-88A0-1DFCD65F3772}" type="sibTrans" cxnId="{8C9F309D-6DAF-4C1A-8969-F62DA3CD693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CB9C8ED-6341-476C-97EA-A0EFF4AF2DAA}">
      <dgm:prSet phldrT="[Text]"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quay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thành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tịnh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tiến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cấu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tay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quay – con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trượt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52B154FE-73CD-49EA-9928-455257CCF947}" type="parTrans" cxnId="{D2C7D988-5F50-45B3-A4AD-91AC1A69365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00C3CE1-D0CC-4600-AE1F-6A96A477CE38}" type="sibTrans" cxnId="{D2C7D988-5F50-45B3-A4AD-91AC1A69365A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41F65F7-6229-4EF8-ADEC-F221B39856AE}">
      <dgm:prSet/>
      <dgm:spPr/>
      <dgm:t>
        <a:bodyPr/>
        <a:lstStyle/>
        <a:p>
          <a:r>
            <a:rPr lang="en-US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quay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thành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lắc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cấu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tay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quay –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thanh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lắc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68812F9B-81D6-4974-BF0C-9049CA9BD2D7}" type="parTrans" cxnId="{46EA289F-2DE1-47CF-BEC0-28B36BE5FE8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20F2464-80CC-4B3A-99C1-2C59A38A1B45}" type="sibTrans" cxnId="{46EA289F-2DE1-47CF-BEC0-28B36BE5FE8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99FE5E1-B085-43F8-9D5D-0B01DB67C086}" type="pres">
      <dgm:prSet presAssocID="{79B8CE44-D8CC-4236-8C0F-0169C9563BF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9007E94-DFC0-4DE5-BCEA-DB0070A23A40}" type="pres">
      <dgm:prSet presAssocID="{FD7E6EFA-A856-4EF7-A6AE-5442D56FC9F3}" presName="root1" presStyleCnt="0"/>
      <dgm:spPr/>
    </dgm:pt>
    <dgm:pt modelId="{8104D2D8-4D04-497E-8A73-CAF5D635B725}" type="pres">
      <dgm:prSet presAssocID="{FD7E6EFA-A856-4EF7-A6AE-5442D56FC9F3}" presName="LevelOneTextNode" presStyleLbl="node0" presStyleIdx="0" presStyleCnt="1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5F4976BB-191D-4660-A9B2-0F7CB26CCEE9}" type="pres">
      <dgm:prSet presAssocID="{FD7E6EFA-A856-4EF7-A6AE-5442D56FC9F3}" presName="level2hierChild" presStyleCnt="0"/>
      <dgm:spPr/>
    </dgm:pt>
    <dgm:pt modelId="{81CB5197-A631-424C-8115-49DD3EABB3BF}" type="pres">
      <dgm:prSet presAssocID="{D589ECBD-5DD7-4A84-87A8-9FA6F59CE491}" presName="conn2-1" presStyleLbl="parChTrans1D2" presStyleIdx="0" presStyleCnt="2"/>
      <dgm:spPr/>
    </dgm:pt>
    <dgm:pt modelId="{88DF9474-98C2-42A5-AFEE-FA948702DE8C}" type="pres">
      <dgm:prSet presAssocID="{D589ECBD-5DD7-4A84-87A8-9FA6F59CE491}" presName="connTx" presStyleLbl="parChTrans1D2" presStyleIdx="0" presStyleCnt="2"/>
      <dgm:spPr/>
    </dgm:pt>
    <dgm:pt modelId="{8EBBC639-20E0-42BB-B780-EC7474E94702}" type="pres">
      <dgm:prSet presAssocID="{392BE41E-9658-4C6F-9D4F-37A14F678953}" presName="root2" presStyleCnt="0"/>
      <dgm:spPr/>
    </dgm:pt>
    <dgm:pt modelId="{82163E3D-BD7D-4F8C-B14B-33A39D434278}" type="pres">
      <dgm:prSet presAssocID="{392BE41E-9658-4C6F-9D4F-37A14F678953}" presName="LevelTwoTextNode" presStyleLbl="node2" presStyleIdx="0" presStyleCnt="2">
        <dgm:presLayoutVars>
          <dgm:chPref val="3"/>
        </dgm:presLayoutVars>
      </dgm:prSet>
      <dgm:spPr/>
    </dgm:pt>
    <dgm:pt modelId="{69D8B65E-2429-4E37-A568-71294230C95A}" type="pres">
      <dgm:prSet presAssocID="{392BE41E-9658-4C6F-9D4F-37A14F678953}" presName="level3hierChild" presStyleCnt="0"/>
      <dgm:spPr/>
    </dgm:pt>
    <dgm:pt modelId="{881A29ED-51C7-498D-8C61-9AF6A59C0AE4}" type="pres">
      <dgm:prSet presAssocID="{D0794E02-14F8-439C-B76E-9878C145F68A}" presName="conn2-1" presStyleLbl="parChTrans1D3" presStyleIdx="0" presStyleCnt="4"/>
      <dgm:spPr/>
    </dgm:pt>
    <dgm:pt modelId="{B93912FB-9863-4EF6-A1AB-CA7DB009E3EA}" type="pres">
      <dgm:prSet presAssocID="{D0794E02-14F8-439C-B76E-9878C145F68A}" presName="connTx" presStyleLbl="parChTrans1D3" presStyleIdx="0" presStyleCnt="4"/>
      <dgm:spPr/>
    </dgm:pt>
    <dgm:pt modelId="{A83C7330-AF59-4E46-B402-93AE1CE2CFA9}" type="pres">
      <dgm:prSet presAssocID="{C088A0D9-A2ED-4275-BA74-7F646B679ACE}" presName="root2" presStyleCnt="0"/>
      <dgm:spPr/>
    </dgm:pt>
    <dgm:pt modelId="{5874EC7B-C1A7-4E24-B2C6-A5965CFB6982}" type="pres">
      <dgm:prSet presAssocID="{C088A0D9-A2ED-4275-BA74-7F646B679ACE}" presName="LevelTwoTextNode" presStyleLbl="node3" presStyleIdx="0" presStyleCnt="4">
        <dgm:presLayoutVars>
          <dgm:chPref val="3"/>
        </dgm:presLayoutVars>
      </dgm:prSet>
      <dgm:spPr/>
    </dgm:pt>
    <dgm:pt modelId="{3AC628BE-DAC1-4499-A4A3-5907A2D2800F}" type="pres">
      <dgm:prSet presAssocID="{C088A0D9-A2ED-4275-BA74-7F646B679ACE}" presName="level3hierChild" presStyleCnt="0"/>
      <dgm:spPr/>
    </dgm:pt>
    <dgm:pt modelId="{70E003AB-6056-4BCD-8957-02B19B4E4982}" type="pres">
      <dgm:prSet presAssocID="{59E239A0-9459-4DD2-81E7-6F6331819ED4}" presName="conn2-1" presStyleLbl="parChTrans1D3" presStyleIdx="1" presStyleCnt="4"/>
      <dgm:spPr/>
    </dgm:pt>
    <dgm:pt modelId="{4B80B899-CA02-4334-BD62-A884FDD2F3DC}" type="pres">
      <dgm:prSet presAssocID="{59E239A0-9459-4DD2-81E7-6F6331819ED4}" presName="connTx" presStyleLbl="parChTrans1D3" presStyleIdx="1" presStyleCnt="4"/>
      <dgm:spPr/>
    </dgm:pt>
    <dgm:pt modelId="{652D946C-7DE6-4F23-B196-47A2FAAC8784}" type="pres">
      <dgm:prSet presAssocID="{EC2F7E71-D8A5-4F2D-8D75-71AE1DFFA2DC}" presName="root2" presStyleCnt="0"/>
      <dgm:spPr/>
    </dgm:pt>
    <dgm:pt modelId="{5E7C5076-6328-4611-9394-326C85781276}" type="pres">
      <dgm:prSet presAssocID="{EC2F7E71-D8A5-4F2D-8D75-71AE1DFFA2DC}" presName="LevelTwoTextNode" presStyleLbl="node3" presStyleIdx="1" presStyleCnt="4">
        <dgm:presLayoutVars>
          <dgm:chPref val="3"/>
        </dgm:presLayoutVars>
      </dgm:prSet>
      <dgm:spPr/>
    </dgm:pt>
    <dgm:pt modelId="{2F24A7B8-7763-4502-AAF3-7706316F1B7E}" type="pres">
      <dgm:prSet presAssocID="{EC2F7E71-D8A5-4F2D-8D75-71AE1DFFA2DC}" presName="level3hierChild" presStyleCnt="0"/>
      <dgm:spPr/>
    </dgm:pt>
    <dgm:pt modelId="{5832436A-FF1F-4154-9873-0C485916FD13}" type="pres">
      <dgm:prSet presAssocID="{D72E609E-93E4-4C79-9F7F-A7E33D601D93}" presName="conn2-1" presStyleLbl="parChTrans1D2" presStyleIdx="1" presStyleCnt="2"/>
      <dgm:spPr/>
    </dgm:pt>
    <dgm:pt modelId="{72300ACB-B68C-4A1A-A117-62B82C6887F7}" type="pres">
      <dgm:prSet presAssocID="{D72E609E-93E4-4C79-9F7F-A7E33D601D93}" presName="connTx" presStyleLbl="parChTrans1D2" presStyleIdx="1" presStyleCnt="2"/>
      <dgm:spPr/>
    </dgm:pt>
    <dgm:pt modelId="{EA233F80-67A3-40EA-9A1E-5EDC9C98DDD2}" type="pres">
      <dgm:prSet presAssocID="{B5DCE3E1-D831-4F2C-AB40-969BECAD6BC2}" presName="root2" presStyleCnt="0"/>
      <dgm:spPr/>
    </dgm:pt>
    <dgm:pt modelId="{4BBB0E78-E160-4FD0-AD73-0DA358DEB10E}" type="pres">
      <dgm:prSet presAssocID="{B5DCE3E1-D831-4F2C-AB40-969BECAD6BC2}" presName="LevelTwoTextNode" presStyleLbl="node2" presStyleIdx="1" presStyleCnt="2">
        <dgm:presLayoutVars>
          <dgm:chPref val="3"/>
        </dgm:presLayoutVars>
      </dgm:prSet>
      <dgm:spPr/>
    </dgm:pt>
    <dgm:pt modelId="{257BA033-5730-4A56-BBAF-46A40C162062}" type="pres">
      <dgm:prSet presAssocID="{B5DCE3E1-D831-4F2C-AB40-969BECAD6BC2}" presName="level3hierChild" presStyleCnt="0"/>
      <dgm:spPr/>
    </dgm:pt>
    <dgm:pt modelId="{F025C479-F74E-46B0-A212-5258B99ABD98}" type="pres">
      <dgm:prSet presAssocID="{52B154FE-73CD-49EA-9928-455257CCF947}" presName="conn2-1" presStyleLbl="parChTrans1D3" presStyleIdx="2" presStyleCnt="4"/>
      <dgm:spPr/>
    </dgm:pt>
    <dgm:pt modelId="{9812C505-0063-475C-B456-3B89E45170ED}" type="pres">
      <dgm:prSet presAssocID="{52B154FE-73CD-49EA-9928-455257CCF947}" presName="connTx" presStyleLbl="parChTrans1D3" presStyleIdx="2" presStyleCnt="4"/>
      <dgm:spPr/>
    </dgm:pt>
    <dgm:pt modelId="{F022AC5D-18F4-42FF-AC3E-7BE0CF5B4174}" type="pres">
      <dgm:prSet presAssocID="{CCB9C8ED-6341-476C-97EA-A0EFF4AF2DAA}" presName="root2" presStyleCnt="0"/>
      <dgm:spPr/>
    </dgm:pt>
    <dgm:pt modelId="{08DF02C0-5DE3-488D-8C7F-0F28066BFBF2}" type="pres">
      <dgm:prSet presAssocID="{CCB9C8ED-6341-476C-97EA-A0EFF4AF2DAA}" presName="LevelTwoTextNode" presStyleLbl="node3" presStyleIdx="2" presStyleCnt="4">
        <dgm:presLayoutVars>
          <dgm:chPref val="3"/>
        </dgm:presLayoutVars>
      </dgm:prSet>
      <dgm:spPr/>
    </dgm:pt>
    <dgm:pt modelId="{42A12E0D-B95D-4217-BBBF-7DDF380FC713}" type="pres">
      <dgm:prSet presAssocID="{CCB9C8ED-6341-476C-97EA-A0EFF4AF2DAA}" presName="level3hierChild" presStyleCnt="0"/>
      <dgm:spPr/>
    </dgm:pt>
    <dgm:pt modelId="{08F5911E-6BEB-4333-A24F-09C4165B03AE}" type="pres">
      <dgm:prSet presAssocID="{68812F9B-81D6-4974-BF0C-9049CA9BD2D7}" presName="conn2-1" presStyleLbl="parChTrans1D3" presStyleIdx="3" presStyleCnt="4"/>
      <dgm:spPr/>
    </dgm:pt>
    <dgm:pt modelId="{7DFACECF-E2AA-4848-99DB-66A243E8C586}" type="pres">
      <dgm:prSet presAssocID="{68812F9B-81D6-4974-BF0C-9049CA9BD2D7}" presName="connTx" presStyleLbl="parChTrans1D3" presStyleIdx="3" presStyleCnt="4"/>
      <dgm:spPr/>
    </dgm:pt>
    <dgm:pt modelId="{AD6CFD2C-11AB-4EC9-9FE6-89239AA85C09}" type="pres">
      <dgm:prSet presAssocID="{541F65F7-6229-4EF8-ADEC-F221B39856AE}" presName="root2" presStyleCnt="0"/>
      <dgm:spPr/>
    </dgm:pt>
    <dgm:pt modelId="{0A9C4938-056A-48C3-8A94-B8D12ADEEA55}" type="pres">
      <dgm:prSet presAssocID="{541F65F7-6229-4EF8-ADEC-F221B39856AE}" presName="LevelTwoTextNode" presStyleLbl="node3" presStyleIdx="3" presStyleCnt="4">
        <dgm:presLayoutVars>
          <dgm:chPref val="3"/>
        </dgm:presLayoutVars>
      </dgm:prSet>
      <dgm:spPr/>
    </dgm:pt>
    <dgm:pt modelId="{FE74BCF3-858A-4884-897A-FEF3C9A7FA26}" type="pres">
      <dgm:prSet presAssocID="{541F65F7-6229-4EF8-ADEC-F221B39856AE}" presName="level3hierChild" presStyleCnt="0"/>
      <dgm:spPr/>
    </dgm:pt>
  </dgm:ptLst>
  <dgm:cxnLst>
    <dgm:cxn modelId="{AE34DA01-4A31-4538-8CE9-E0041167FE26}" type="presOf" srcId="{EC2F7E71-D8A5-4F2D-8D75-71AE1DFFA2DC}" destId="{5E7C5076-6328-4611-9394-326C85781276}" srcOrd="0" destOrd="0" presId="urn:microsoft.com/office/officeart/2005/8/layout/hierarchy2"/>
    <dgm:cxn modelId="{9F9FA91E-5CDD-4316-A38F-D7293D2F63E7}" srcId="{79B8CE44-D8CC-4236-8C0F-0169C9563BFD}" destId="{FD7E6EFA-A856-4EF7-A6AE-5442D56FC9F3}" srcOrd="0" destOrd="0" parTransId="{AF49636C-7838-43D1-93AD-F34976CBF8B0}" sibTransId="{EFB5AC2C-BAA4-4473-8808-C785749C471F}"/>
    <dgm:cxn modelId="{0CBFAC24-DE4D-4B4E-883B-CCA27EBABDD5}" srcId="{FD7E6EFA-A856-4EF7-A6AE-5442D56FC9F3}" destId="{392BE41E-9658-4C6F-9D4F-37A14F678953}" srcOrd="0" destOrd="0" parTransId="{D589ECBD-5DD7-4A84-87A8-9FA6F59CE491}" sibTransId="{EA35196F-099C-40A4-AB11-66FB338F5AF2}"/>
    <dgm:cxn modelId="{D7C2A829-8DD9-45CE-B25D-A5F72CD0F819}" type="presOf" srcId="{68812F9B-81D6-4974-BF0C-9049CA9BD2D7}" destId="{7DFACECF-E2AA-4848-99DB-66A243E8C586}" srcOrd="1" destOrd="0" presId="urn:microsoft.com/office/officeart/2005/8/layout/hierarchy2"/>
    <dgm:cxn modelId="{48BB352B-0B88-4408-B7C9-8950E42936DC}" type="presOf" srcId="{CCB9C8ED-6341-476C-97EA-A0EFF4AF2DAA}" destId="{08DF02C0-5DE3-488D-8C7F-0F28066BFBF2}" srcOrd="0" destOrd="0" presId="urn:microsoft.com/office/officeart/2005/8/layout/hierarchy2"/>
    <dgm:cxn modelId="{05E11F2D-75D5-485B-8548-452CF18EFA03}" type="presOf" srcId="{D72E609E-93E4-4C79-9F7F-A7E33D601D93}" destId="{5832436A-FF1F-4154-9873-0C485916FD13}" srcOrd="0" destOrd="0" presId="urn:microsoft.com/office/officeart/2005/8/layout/hierarchy2"/>
    <dgm:cxn modelId="{D2503E37-314F-4BAA-94E5-D3621B8F129D}" type="presOf" srcId="{B5DCE3E1-D831-4F2C-AB40-969BECAD6BC2}" destId="{4BBB0E78-E160-4FD0-AD73-0DA358DEB10E}" srcOrd="0" destOrd="0" presId="urn:microsoft.com/office/officeart/2005/8/layout/hierarchy2"/>
    <dgm:cxn modelId="{A3F5DE63-10B8-43FD-B84B-4BEDD0221FE4}" type="presOf" srcId="{52B154FE-73CD-49EA-9928-455257CCF947}" destId="{9812C505-0063-475C-B456-3B89E45170ED}" srcOrd="1" destOrd="0" presId="urn:microsoft.com/office/officeart/2005/8/layout/hierarchy2"/>
    <dgm:cxn modelId="{5695E465-F695-4BB5-8425-F0596FF8A22F}" type="presOf" srcId="{392BE41E-9658-4C6F-9D4F-37A14F678953}" destId="{82163E3D-BD7D-4F8C-B14B-33A39D434278}" srcOrd="0" destOrd="0" presId="urn:microsoft.com/office/officeart/2005/8/layout/hierarchy2"/>
    <dgm:cxn modelId="{A995A86D-13D6-42FA-ADDF-D44F8018F00D}" type="presOf" srcId="{52B154FE-73CD-49EA-9928-455257CCF947}" destId="{F025C479-F74E-46B0-A212-5258B99ABD98}" srcOrd="0" destOrd="0" presId="urn:microsoft.com/office/officeart/2005/8/layout/hierarchy2"/>
    <dgm:cxn modelId="{D2C7D988-5F50-45B3-A4AD-91AC1A69365A}" srcId="{B5DCE3E1-D831-4F2C-AB40-969BECAD6BC2}" destId="{CCB9C8ED-6341-476C-97EA-A0EFF4AF2DAA}" srcOrd="0" destOrd="0" parTransId="{52B154FE-73CD-49EA-9928-455257CCF947}" sibTransId="{E00C3CE1-D0CC-4600-AE1F-6A96A477CE38}"/>
    <dgm:cxn modelId="{C5CC988E-9BEE-46CD-84D9-5D10C2686917}" type="presOf" srcId="{D589ECBD-5DD7-4A84-87A8-9FA6F59CE491}" destId="{81CB5197-A631-424C-8115-49DD3EABB3BF}" srcOrd="0" destOrd="0" presId="urn:microsoft.com/office/officeart/2005/8/layout/hierarchy2"/>
    <dgm:cxn modelId="{8C9F309D-6DAF-4C1A-8969-F62DA3CD6939}" srcId="{FD7E6EFA-A856-4EF7-A6AE-5442D56FC9F3}" destId="{B5DCE3E1-D831-4F2C-AB40-969BECAD6BC2}" srcOrd="1" destOrd="0" parTransId="{D72E609E-93E4-4C79-9F7F-A7E33D601D93}" sibTransId="{8F559C7D-179B-4F89-88A0-1DFCD65F3772}"/>
    <dgm:cxn modelId="{46EA289F-2DE1-47CF-BEC0-28B36BE5FE82}" srcId="{B5DCE3E1-D831-4F2C-AB40-969BECAD6BC2}" destId="{541F65F7-6229-4EF8-ADEC-F221B39856AE}" srcOrd="1" destOrd="0" parTransId="{68812F9B-81D6-4974-BF0C-9049CA9BD2D7}" sibTransId="{F20F2464-80CC-4B3A-99C1-2C59A38A1B45}"/>
    <dgm:cxn modelId="{4C93C4A2-827E-4DBE-BEC8-E0164F1F1E98}" type="presOf" srcId="{79B8CE44-D8CC-4236-8C0F-0169C9563BFD}" destId="{E99FE5E1-B085-43F8-9D5D-0B01DB67C086}" srcOrd="0" destOrd="0" presId="urn:microsoft.com/office/officeart/2005/8/layout/hierarchy2"/>
    <dgm:cxn modelId="{F418DFA3-F72A-4534-B203-50158B033459}" type="presOf" srcId="{68812F9B-81D6-4974-BF0C-9049CA9BD2D7}" destId="{08F5911E-6BEB-4333-A24F-09C4165B03AE}" srcOrd="0" destOrd="0" presId="urn:microsoft.com/office/officeart/2005/8/layout/hierarchy2"/>
    <dgm:cxn modelId="{12FAD6AA-38F6-40B5-8E57-355C21194079}" type="presOf" srcId="{541F65F7-6229-4EF8-ADEC-F221B39856AE}" destId="{0A9C4938-056A-48C3-8A94-B8D12ADEEA55}" srcOrd="0" destOrd="0" presId="urn:microsoft.com/office/officeart/2005/8/layout/hierarchy2"/>
    <dgm:cxn modelId="{8D4435B8-6872-4ED7-A5C7-C8ACB253D421}" type="presOf" srcId="{59E239A0-9459-4DD2-81E7-6F6331819ED4}" destId="{70E003AB-6056-4BCD-8957-02B19B4E4982}" srcOrd="0" destOrd="0" presId="urn:microsoft.com/office/officeart/2005/8/layout/hierarchy2"/>
    <dgm:cxn modelId="{BC49A3B8-A9A0-4CA7-934F-934D2CD63C0A}" type="presOf" srcId="{C088A0D9-A2ED-4275-BA74-7F646B679ACE}" destId="{5874EC7B-C1A7-4E24-B2C6-A5965CFB6982}" srcOrd="0" destOrd="0" presId="urn:microsoft.com/office/officeart/2005/8/layout/hierarchy2"/>
    <dgm:cxn modelId="{71814DB9-2B04-4498-A7DF-FA59EDEDA036}" type="presOf" srcId="{FD7E6EFA-A856-4EF7-A6AE-5442D56FC9F3}" destId="{8104D2D8-4D04-497E-8A73-CAF5D635B725}" srcOrd="0" destOrd="0" presId="urn:microsoft.com/office/officeart/2005/8/layout/hierarchy2"/>
    <dgm:cxn modelId="{2E8072C3-FB8E-42D9-9995-C9979748F28D}" type="presOf" srcId="{D589ECBD-5DD7-4A84-87A8-9FA6F59CE491}" destId="{88DF9474-98C2-42A5-AFEE-FA948702DE8C}" srcOrd="1" destOrd="0" presId="urn:microsoft.com/office/officeart/2005/8/layout/hierarchy2"/>
    <dgm:cxn modelId="{C17771D1-9539-4BE5-81BC-3E3F497B55F3}" type="presOf" srcId="{D72E609E-93E4-4C79-9F7F-A7E33D601D93}" destId="{72300ACB-B68C-4A1A-A117-62B82C6887F7}" srcOrd="1" destOrd="0" presId="urn:microsoft.com/office/officeart/2005/8/layout/hierarchy2"/>
    <dgm:cxn modelId="{7423A9DA-7A77-4DDC-B135-DE6A8DABA1C5}" srcId="{392BE41E-9658-4C6F-9D4F-37A14F678953}" destId="{C088A0D9-A2ED-4275-BA74-7F646B679ACE}" srcOrd="0" destOrd="0" parTransId="{D0794E02-14F8-439C-B76E-9878C145F68A}" sibTransId="{37A3371B-4AAD-4892-8C32-51518666F4D1}"/>
    <dgm:cxn modelId="{FDF894E0-BE00-4F05-A12E-7C07B4208594}" srcId="{392BE41E-9658-4C6F-9D4F-37A14F678953}" destId="{EC2F7E71-D8A5-4F2D-8D75-71AE1DFFA2DC}" srcOrd="1" destOrd="0" parTransId="{59E239A0-9459-4DD2-81E7-6F6331819ED4}" sibTransId="{0855126B-C92C-4B1B-8FCF-EE8B46DDBFBA}"/>
    <dgm:cxn modelId="{8ACA37EB-7FD1-4C57-8313-5909AF9A85E6}" type="presOf" srcId="{D0794E02-14F8-439C-B76E-9878C145F68A}" destId="{881A29ED-51C7-498D-8C61-9AF6A59C0AE4}" srcOrd="0" destOrd="0" presId="urn:microsoft.com/office/officeart/2005/8/layout/hierarchy2"/>
    <dgm:cxn modelId="{1660A6ED-A537-481E-8458-6320A6E813F4}" type="presOf" srcId="{59E239A0-9459-4DD2-81E7-6F6331819ED4}" destId="{4B80B899-CA02-4334-BD62-A884FDD2F3DC}" srcOrd="1" destOrd="0" presId="urn:microsoft.com/office/officeart/2005/8/layout/hierarchy2"/>
    <dgm:cxn modelId="{E37040F4-2769-4DDA-A6ED-A7592BBE2DC6}" type="presOf" srcId="{D0794E02-14F8-439C-B76E-9878C145F68A}" destId="{B93912FB-9863-4EF6-A1AB-CA7DB009E3EA}" srcOrd="1" destOrd="0" presId="urn:microsoft.com/office/officeart/2005/8/layout/hierarchy2"/>
    <dgm:cxn modelId="{585B156A-2419-4116-A931-A02F0F119DAB}" type="presParOf" srcId="{E99FE5E1-B085-43F8-9D5D-0B01DB67C086}" destId="{79007E94-DFC0-4DE5-BCEA-DB0070A23A40}" srcOrd="0" destOrd="0" presId="urn:microsoft.com/office/officeart/2005/8/layout/hierarchy2"/>
    <dgm:cxn modelId="{9BA3094B-AB61-4D60-A517-E54A3BA6F294}" type="presParOf" srcId="{79007E94-DFC0-4DE5-BCEA-DB0070A23A40}" destId="{8104D2D8-4D04-497E-8A73-CAF5D635B725}" srcOrd="0" destOrd="0" presId="urn:microsoft.com/office/officeart/2005/8/layout/hierarchy2"/>
    <dgm:cxn modelId="{9E9893F1-C00B-48A2-BE02-6AC6DE5D2331}" type="presParOf" srcId="{79007E94-DFC0-4DE5-BCEA-DB0070A23A40}" destId="{5F4976BB-191D-4660-A9B2-0F7CB26CCEE9}" srcOrd="1" destOrd="0" presId="urn:microsoft.com/office/officeart/2005/8/layout/hierarchy2"/>
    <dgm:cxn modelId="{D1293BB1-5FC1-4FB3-AFE5-534F3D37B192}" type="presParOf" srcId="{5F4976BB-191D-4660-A9B2-0F7CB26CCEE9}" destId="{81CB5197-A631-424C-8115-49DD3EABB3BF}" srcOrd="0" destOrd="0" presId="urn:microsoft.com/office/officeart/2005/8/layout/hierarchy2"/>
    <dgm:cxn modelId="{AEE9DC97-332B-48F7-9E04-E69257DF9A16}" type="presParOf" srcId="{81CB5197-A631-424C-8115-49DD3EABB3BF}" destId="{88DF9474-98C2-42A5-AFEE-FA948702DE8C}" srcOrd="0" destOrd="0" presId="urn:microsoft.com/office/officeart/2005/8/layout/hierarchy2"/>
    <dgm:cxn modelId="{A2120550-931A-4B82-91E4-2F2AC30F693C}" type="presParOf" srcId="{5F4976BB-191D-4660-A9B2-0F7CB26CCEE9}" destId="{8EBBC639-20E0-42BB-B780-EC7474E94702}" srcOrd="1" destOrd="0" presId="urn:microsoft.com/office/officeart/2005/8/layout/hierarchy2"/>
    <dgm:cxn modelId="{23A63703-03A6-4BBF-BBA2-3ACFDF869A3F}" type="presParOf" srcId="{8EBBC639-20E0-42BB-B780-EC7474E94702}" destId="{82163E3D-BD7D-4F8C-B14B-33A39D434278}" srcOrd="0" destOrd="0" presId="urn:microsoft.com/office/officeart/2005/8/layout/hierarchy2"/>
    <dgm:cxn modelId="{7264022A-E02F-4784-A36D-F14FF46EA809}" type="presParOf" srcId="{8EBBC639-20E0-42BB-B780-EC7474E94702}" destId="{69D8B65E-2429-4E37-A568-71294230C95A}" srcOrd="1" destOrd="0" presId="urn:microsoft.com/office/officeart/2005/8/layout/hierarchy2"/>
    <dgm:cxn modelId="{F0EB7E7A-A7DF-445E-95DB-D7C37C81416F}" type="presParOf" srcId="{69D8B65E-2429-4E37-A568-71294230C95A}" destId="{881A29ED-51C7-498D-8C61-9AF6A59C0AE4}" srcOrd="0" destOrd="0" presId="urn:microsoft.com/office/officeart/2005/8/layout/hierarchy2"/>
    <dgm:cxn modelId="{A7C6B921-369C-4957-A449-E1A291DD3B19}" type="presParOf" srcId="{881A29ED-51C7-498D-8C61-9AF6A59C0AE4}" destId="{B93912FB-9863-4EF6-A1AB-CA7DB009E3EA}" srcOrd="0" destOrd="0" presId="urn:microsoft.com/office/officeart/2005/8/layout/hierarchy2"/>
    <dgm:cxn modelId="{85087E90-EBA2-4253-9176-C5A451A22182}" type="presParOf" srcId="{69D8B65E-2429-4E37-A568-71294230C95A}" destId="{A83C7330-AF59-4E46-B402-93AE1CE2CFA9}" srcOrd="1" destOrd="0" presId="urn:microsoft.com/office/officeart/2005/8/layout/hierarchy2"/>
    <dgm:cxn modelId="{02845AED-B2FA-480F-A9ED-CAEBFBF7C4B4}" type="presParOf" srcId="{A83C7330-AF59-4E46-B402-93AE1CE2CFA9}" destId="{5874EC7B-C1A7-4E24-B2C6-A5965CFB6982}" srcOrd="0" destOrd="0" presId="urn:microsoft.com/office/officeart/2005/8/layout/hierarchy2"/>
    <dgm:cxn modelId="{95C16ABF-871E-4E01-B9A6-7C145ADE272F}" type="presParOf" srcId="{A83C7330-AF59-4E46-B402-93AE1CE2CFA9}" destId="{3AC628BE-DAC1-4499-A4A3-5907A2D2800F}" srcOrd="1" destOrd="0" presId="urn:microsoft.com/office/officeart/2005/8/layout/hierarchy2"/>
    <dgm:cxn modelId="{9A38E02D-042C-442A-AC34-2D42A1F1063B}" type="presParOf" srcId="{69D8B65E-2429-4E37-A568-71294230C95A}" destId="{70E003AB-6056-4BCD-8957-02B19B4E4982}" srcOrd="2" destOrd="0" presId="urn:microsoft.com/office/officeart/2005/8/layout/hierarchy2"/>
    <dgm:cxn modelId="{6129101D-0236-4A6E-BCF5-9179A0D801D1}" type="presParOf" srcId="{70E003AB-6056-4BCD-8957-02B19B4E4982}" destId="{4B80B899-CA02-4334-BD62-A884FDD2F3DC}" srcOrd="0" destOrd="0" presId="urn:microsoft.com/office/officeart/2005/8/layout/hierarchy2"/>
    <dgm:cxn modelId="{34B039D0-5603-47B8-AC06-B9851FEBF780}" type="presParOf" srcId="{69D8B65E-2429-4E37-A568-71294230C95A}" destId="{652D946C-7DE6-4F23-B196-47A2FAAC8784}" srcOrd="3" destOrd="0" presId="urn:microsoft.com/office/officeart/2005/8/layout/hierarchy2"/>
    <dgm:cxn modelId="{A0D3BCB2-EB15-4F52-A226-F5F039D688C4}" type="presParOf" srcId="{652D946C-7DE6-4F23-B196-47A2FAAC8784}" destId="{5E7C5076-6328-4611-9394-326C85781276}" srcOrd="0" destOrd="0" presId="urn:microsoft.com/office/officeart/2005/8/layout/hierarchy2"/>
    <dgm:cxn modelId="{F9C93EA5-1276-4F30-8624-0666A7E8DE31}" type="presParOf" srcId="{652D946C-7DE6-4F23-B196-47A2FAAC8784}" destId="{2F24A7B8-7763-4502-AAF3-7706316F1B7E}" srcOrd="1" destOrd="0" presId="urn:microsoft.com/office/officeart/2005/8/layout/hierarchy2"/>
    <dgm:cxn modelId="{30C41E1F-39FE-4D8A-A71D-F1A53FFD8F22}" type="presParOf" srcId="{5F4976BB-191D-4660-A9B2-0F7CB26CCEE9}" destId="{5832436A-FF1F-4154-9873-0C485916FD13}" srcOrd="2" destOrd="0" presId="urn:microsoft.com/office/officeart/2005/8/layout/hierarchy2"/>
    <dgm:cxn modelId="{D99E79B9-3290-42AB-8937-50697FA26A61}" type="presParOf" srcId="{5832436A-FF1F-4154-9873-0C485916FD13}" destId="{72300ACB-B68C-4A1A-A117-62B82C6887F7}" srcOrd="0" destOrd="0" presId="urn:microsoft.com/office/officeart/2005/8/layout/hierarchy2"/>
    <dgm:cxn modelId="{B08EAB73-0367-4A3B-AF82-DDD4C2FD6230}" type="presParOf" srcId="{5F4976BB-191D-4660-A9B2-0F7CB26CCEE9}" destId="{EA233F80-67A3-40EA-9A1E-5EDC9C98DDD2}" srcOrd="3" destOrd="0" presId="urn:microsoft.com/office/officeart/2005/8/layout/hierarchy2"/>
    <dgm:cxn modelId="{100F49DA-1D9D-43C3-BB8B-FEA8ED81D42E}" type="presParOf" srcId="{EA233F80-67A3-40EA-9A1E-5EDC9C98DDD2}" destId="{4BBB0E78-E160-4FD0-AD73-0DA358DEB10E}" srcOrd="0" destOrd="0" presId="urn:microsoft.com/office/officeart/2005/8/layout/hierarchy2"/>
    <dgm:cxn modelId="{829AC523-4775-4735-A893-839C4EE954B3}" type="presParOf" srcId="{EA233F80-67A3-40EA-9A1E-5EDC9C98DDD2}" destId="{257BA033-5730-4A56-BBAF-46A40C162062}" srcOrd="1" destOrd="0" presId="urn:microsoft.com/office/officeart/2005/8/layout/hierarchy2"/>
    <dgm:cxn modelId="{3025B963-C74F-4976-BA26-7DBA28DA3EBD}" type="presParOf" srcId="{257BA033-5730-4A56-BBAF-46A40C162062}" destId="{F025C479-F74E-46B0-A212-5258B99ABD98}" srcOrd="0" destOrd="0" presId="urn:microsoft.com/office/officeart/2005/8/layout/hierarchy2"/>
    <dgm:cxn modelId="{68BE834C-A428-452B-B034-E2F348B3F75B}" type="presParOf" srcId="{F025C479-F74E-46B0-A212-5258B99ABD98}" destId="{9812C505-0063-475C-B456-3B89E45170ED}" srcOrd="0" destOrd="0" presId="urn:microsoft.com/office/officeart/2005/8/layout/hierarchy2"/>
    <dgm:cxn modelId="{1308F2BE-1303-46F5-9D12-BD6D20C571DD}" type="presParOf" srcId="{257BA033-5730-4A56-BBAF-46A40C162062}" destId="{F022AC5D-18F4-42FF-AC3E-7BE0CF5B4174}" srcOrd="1" destOrd="0" presId="urn:microsoft.com/office/officeart/2005/8/layout/hierarchy2"/>
    <dgm:cxn modelId="{7AE52507-8A10-4388-98EF-705E83A4E04E}" type="presParOf" srcId="{F022AC5D-18F4-42FF-AC3E-7BE0CF5B4174}" destId="{08DF02C0-5DE3-488D-8C7F-0F28066BFBF2}" srcOrd="0" destOrd="0" presId="urn:microsoft.com/office/officeart/2005/8/layout/hierarchy2"/>
    <dgm:cxn modelId="{7240D7CD-CD01-4EC0-9CBB-111DA0F2558C}" type="presParOf" srcId="{F022AC5D-18F4-42FF-AC3E-7BE0CF5B4174}" destId="{42A12E0D-B95D-4217-BBBF-7DDF380FC713}" srcOrd="1" destOrd="0" presId="urn:microsoft.com/office/officeart/2005/8/layout/hierarchy2"/>
    <dgm:cxn modelId="{35FE7C62-02ED-4F36-A554-CE2F4727042F}" type="presParOf" srcId="{257BA033-5730-4A56-BBAF-46A40C162062}" destId="{08F5911E-6BEB-4333-A24F-09C4165B03AE}" srcOrd="2" destOrd="0" presId="urn:microsoft.com/office/officeart/2005/8/layout/hierarchy2"/>
    <dgm:cxn modelId="{4D2F29E6-ECAC-4A41-B4C7-F5F7A42C08D3}" type="presParOf" srcId="{08F5911E-6BEB-4333-A24F-09C4165B03AE}" destId="{7DFACECF-E2AA-4848-99DB-66A243E8C586}" srcOrd="0" destOrd="0" presId="urn:microsoft.com/office/officeart/2005/8/layout/hierarchy2"/>
    <dgm:cxn modelId="{3F1F6BFF-B59B-4FAF-AFDA-DEBB6429F228}" type="presParOf" srcId="{257BA033-5730-4A56-BBAF-46A40C162062}" destId="{AD6CFD2C-11AB-4EC9-9FE6-89239AA85C09}" srcOrd="3" destOrd="0" presId="urn:microsoft.com/office/officeart/2005/8/layout/hierarchy2"/>
    <dgm:cxn modelId="{4D943A24-27B2-4B1A-AA57-045822436150}" type="presParOf" srcId="{AD6CFD2C-11AB-4EC9-9FE6-89239AA85C09}" destId="{0A9C4938-056A-48C3-8A94-B8D12ADEEA55}" srcOrd="0" destOrd="0" presId="urn:microsoft.com/office/officeart/2005/8/layout/hierarchy2"/>
    <dgm:cxn modelId="{0AD3725F-A9AE-40DF-A58B-7321D3DF55F1}" type="presParOf" srcId="{AD6CFD2C-11AB-4EC9-9FE6-89239AA85C09}" destId="{FE74BCF3-858A-4884-897A-FEF3C9A7FA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BA1EF-E081-4FEA-8088-7CD0E86510C7}">
      <dsp:nvSpPr>
        <dsp:cNvPr id="0" name=""/>
        <dsp:cNvSpPr/>
      </dsp:nvSpPr>
      <dsp:spPr>
        <a:xfrm>
          <a:off x="3274" y="2493057"/>
          <a:ext cx="3743771" cy="1871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537" y="2767188"/>
        <a:ext cx="2647245" cy="1323623"/>
      </dsp:txXfrm>
    </dsp:sp>
    <dsp:sp modelId="{6B6AAFAC-582B-422B-BA0E-7DF3481AFED5}">
      <dsp:nvSpPr>
        <dsp:cNvPr id="0" name=""/>
        <dsp:cNvSpPr/>
      </dsp:nvSpPr>
      <dsp:spPr>
        <a:xfrm rot="18289469">
          <a:off x="3184644" y="2328100"/>
          <a:ext cx="2622310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2622310" y="2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430242" y="2287107"/>
        <a:ext cx="131115" cy="131115"/>
      </dsp:txXfrm>
    </dsp:sp>
    <dsp:sp modelId="{22ABE555-D58C-492A-B87F-940F4BD87FEE}">
      <dsp:nvSpPr>
        <dsp:cNvPr id="0" name=""/>
        <dsp:cNvSpPr/>
      </dsp:nvSpPr>
      <dsp:spPr>
        <a:xfrm>
          <a:off x="5244554" y="340388"/>
          <a:ext cx="3743771" cy="1871885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8516" y="340388"/>
        <a:ext cx="2495847" cy="1871885"/>
      </dsp:txXfrm>
    </dsp:sp>
    <dsp:sp modelId="{9E45A262-019C-42C7-AAB0-EFCA00B04E4C}">
      <dsp:nvSpPr>
        <dsp:cNvPr id="0" name=""/>
        <dsp:cNvSpPr/>
      </dsp:nvSpPr>
      <dsp:spPr>
        <a:xfrm>
          <a:off x="3747045" y="3404434"/>
          <a:ext cx="1497508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1497508" y="2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58362" y="3391562"/>
        <a:ext cx="74875" cy="74875"/>
      </dsp:txXfrm>
    </dsp:sp>
    <dsp:sp modelId="{0EA2D6A1-C81D-4A4B-A309-86512AFCB4D2}">
      <dsp:nvSpPr>
        <dsp:cNvPr id="0" name=""/>
        <dsp:cNvSpPr/>
      </dsp:nvSpPr>
      <dsp:spPr>
        <a:xfrm>
          <a:off x="5244554" y="2493057"/>
          <a:ext cx="3743771" cy="1871885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Chi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tiết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máy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lắp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ghép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8516" y="2493057"/>
        <a:ext cx="2495847" cy="1871885"/>
      </dsp:txXfrm>
    </dsp:sp>
    <dsp:sp modelId="{070CA2D7-E7E8-4D3B-86E1-70709E5EF4EF}">
      <dsp:nvSpPr>
        <dsp:cNvPr id="0" name=""/>
        <dsp:cNvSpPr/>
      </dsp:nvSpPr>
      <dsp:spPr>
        <a:xfrm rot="3310531">
          <a:off x="3184644" y="4480768"/>
          <a:ext cx="2622310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2622310" y="2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4430242" y="4439776"/>
        <a:ext cx="131115" cy="131115"/>
      </dsp:txXfrm>
    </dsp:sp>
    <dsp:sp modelId="{E2E63170-02A0-4765-931B-253BBE257BE0}">
      <dsp:nvSpPr>
        <dsp:cNvPr id="0" name=""/>
        <dsp:cNvSpPr/>
      </dsp:nvSpPr>
      <dsp:spPr>
        <a:xfrm>
          <a:off x="5244554" y="4645725"/>
          <a:ext cx="3743771" cy="1871885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3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700" kern="1200" dirty="0" err="1">
              <a:latin typeface="Times New Roman" pitchFamily="18" charset="0"/>
              <a:cs typeface="Times New Roman" pitchFamily="18" charset="0"/>
            </a:rPr>
            <a:t>động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8516" y="4645725"/>
        <a:ext cx="2495847" cy="1871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6F8D5-64F7-444A-AC1D-3E7CFBB0D888}">
      <dsp:nvSpPr>
        <dsp:cNvPr id="0" name=""/>
        <dsp:cNvSpPr/>
      </dsp:nvSpPr>
      <dsp:spPr>
        <a:xfrm>
          <a:off x="3274" y="2493057"/>
          <a:ext cx="3743771" cy="18718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Gia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công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1537" y="2767188"/>
        <a:ext cx="2647245" cy="1323623"/>
      </dsp:txXfrm>
    </dsp:sp>
    <dsp:sp modelId="{AB446D33-E06D-494F-B4DD-C21CB4D21450}">
      <dsp:nvSpPr>
        <dsp:cNvPr id="0" name=""/>
        <dsp:cNvSpPr/>
      </dsp:nvSpPr>
      <dsp:spPr>
        <a:xfrm rot="19457599">
          <a:off x="3573706" y="2866267"/>
          <a:ext cx="1844187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1844187" y="2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449695" y="2844728"/>
        <a:ext cx="92209" cy="92209"/>
      </dsp:txXfrm>
    </dsp:sp>
    <dsp:sp modelId="{289063BC-77B6-45B3-84B1-17C54F4BDAD4}">
      <dsp:nvSpPr>
        <dsp:cNvPr id="0" name=""/>
        <dsp:cNvSpPr/>
      </dsp:nvSpPr>
      <dsp:spPr>
        <a:xfrm>
          <a:off x="5244554" y="1416722"/>
          <a:ext cx="3743771" cy="1871885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8516" y="1416722"/>
        <a:ext cx="2495847" cy="1871885"/>
      </dsp:txXfrm>
    </dsp:sp>
    <dsp:sp modelId="{EBA29CA3-C486-4105-9CF1-66B665DDFE6B}">
      <dsp:nvSpPr>
        <dsp:cNvPr id="0" name=""/>
        <dsp:cNvSpPr/>
      </dsp:nvSpPr>
      <dsp:spPr>
        <a:xfrm rot="2142401">
          <a:off x="3573706" y="3942601"/>
          <a:ext cx="1844187" cy="49130"/>
        </a:xfrm>
        <a:custGeom>
          <a:avLst/>
          <a:gdLst/>
          <a:ahLst/>
          <a:cxnLst/>
          <a:rect l="0" t="0" r="0" b="0"/>
          <a:pathLst>
            <a:path>
              <a:moveTo>
                <a:pt x="0" y="24565"/>
              </a:moveTo>
              <a:lnTo>
                <a:pt x="1844187" y="24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449695" y="3921062"/>
        <a:ext cx="92209" cy="92209"/>
      </dsp:txXfrm>
    </dsp:sp>
    <dsp:sp modelId="{302AC3C3-B7D7-45DD-A62C-66417E77D1D1}">
      <dsp:nvSpPr>
        <dsp:cNvPr id="0" name=""/>
        <dsp:cNvSpPr/>
      </dsp:nvSpPr>
      <dsp:spPr>
        <a:xfrm>
          <a:off x="5244554" y="3569391"/>
          <a:ext cx="3743771" cy="1871885"/>
        </a:xfrm>
        <a:prstGeom prst="flowChartOnlineStora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cụ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48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4800" kern="1200" dirty="0" err="1">
              <a:latin typeface="Times New Roman" pitchFamily="18" charset="0"/>
              <a:cs typeface="Times New Roman" pitchFamily="18" charset="0"/>
            </a:rPr>
            <a:t>khí</a:t>
          </a:r>
          <a:endParaRPr lang="en-US" sz="4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68516" y="3569391"/>
        <a:ext cx="2495847" cy="1871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B7D46-6044-40A4-AF55-6A9B4B0B2C30}">
      <dsp:nvSpPr>
        <dsp:cNvPr id="0" name=""/>
        <dsp:cNvSpPr/>
      </dsp:nvSpPr>
      <dsp:spPr>
        <a:xfrm>
          <a:off x="632333" y="3050185"/>
          <a:ext cx="1515256" cy="757628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khí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669317" y="3087169"/>
        <a:ext cx="1441288" cy="683660"/>
      </dsp:txXfrm>
    </dsp:sp>
    <dsp:sp modelId="{5EFB52E9-C5E3-4CB0-885B-4348D6235E78}">
      <dsp:nvSpPr>
        <dsp:cNvPr id="0" name=""/>
        <dsp:cNvSpPr/>
      </dsp:nvSpPr>
      <dsp:spPr>
        <a:xfrm rot="17350740">
          <a:off x="1528168" y="2547784"/>
          <a:ext cx="184494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844945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04517" y="2511603"/>
        <a:ext cx="92247" cy="92247"/>
      </dsp:txXfrm>
    </dsp:sp>
    <dsp:sp modelId="{C409FA47-5F80-41BE-A860-026F4DF351D5}">
      <dsp:nvSpPr>
        <dsp:cNvPr id="0" name=""/>
        <dsp:cNvSpPr/>
      </dsp:nvSpPr>
      <dsp:spPr>
        <a:xfrm>
          <a:off x="2753692" y="1307641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loại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5882" y="1329831"/>
        <a:ext cx="1470876" cy="713248"/>
      </dsp:txXfrm>
    </dsp:sp>
    <dsp:sp modelId="{A3AC7E34-B513-4EBD-8E65-53A97FA85388}">
      <dsp:nvSpPr>
        <dsp:cNvPr id="0" name=""/>
        <dsp:cNvSpPr/>
      </dsp:nvSpPr>
      <dsp:spPr>
        <a:xfrm rot="18289469">
          <a:off x="4041322" y="1240876"/>
          <a:ext cx="106135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61355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45466" y="1224285"/>
        <a:ext cx="53067" cy="53067"/>
      </dsp:txXfrm>
    </dsp:sp>
    <dsp:sp modelId="{50C01EDB-0F6D-4434-9362-F6248818228C}">
      <dsp:nvSpPr>
        <dsp:cNvPr id="0" name=""/>
        <dsp:cNvSpPr/>
      </dsp:nvSpPr>
      <dsp:spPr>
        <a:xfrm>
          <a:off x="4875051" y="436368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Kim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đen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phần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Fe + C)</a:t>
          </a:r>
        </a:p>
      </dsp:txBody>
      <dsp:txXfrm>
        <a:off x="4897241" y="458558"/>
        <a:ext cx="1470876" cy="713248"/>
      </dsp:txXfrm>
    </dsp:sp>
    <dsp:sp modelId="{FD722207-4D3A-494F-BFE3-774D8C9BE7FD}">
      <dsp:nvSpPr>
        <dsp:cNvPr id="0" name=""/>
        <dsp:cNvSpPr/>
      </dsp:nvSpPr>
      <dsp:spPr>
        <a:xfrm rot="19457599">
          <a:off x="6320150" y="587422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4698" y="578704"/>
        <a:ext cx="37320" cy="37320"/>
      </dsp:txXfrm>
    </dsp:sp>
    <dsp:sp modelId="{24843AC2-48B0-456F-B787-1B8670ED958E}">
      <dsp:nvSpPr>
        <dsp:cNvPr id="0" name=""/>
        <dsp:cNvSpPr/>
      </dsp:nvSpPr>
      <dsp:spPr>
        <a:xfrm>
          <a:off x="6996410" y="732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Gang (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tỉ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lệ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C &gt; 2,14%)</a:t>
          </a:r>
        </a:p>
      </dsp:txBody>
      <dsp:txXfrm>
        <a:off x="7018600" y="22922"/>
        <a:ext cx="1470876" cy="713248"/>
      </dsp:txXfrm>
    </dsp:sp>
    <dsp:sp modelId="{155DED1F-8514-42F2-B81C-C6E6F8A6DD01}">
      <dsp:nvSpPr>
        <dsp:cNvPr id="0" name=""/>
        <dsp:cNvSpPr/>
      </dsp:nvSpPr>
      <dsp:spPr>
        <a:xfrm rot="2142401">
          <a:off x="6320150" y="1023058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4698" y="1014340"/>
        <a:ext cx="37320" cy="37320"/>
      </dsp:txXfrm>
    </dsp:sp>
    <dsp:sp modelId="{0778EAF3-8484-472A-8E8F-1B93694F849F}">
      <dsp:nvSpPr>
        <dsp:cNvPr id="0" name=""/>
        <dsp:cNvSpPr/>
      </dsp:nvSpPr>
      <dsp:spPr>
        <a:xfrm>
          <a:off x="6996410" y="872004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Thép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tỉ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lệ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C ≤ 2,14%) </a:t>
          </a:r>
        </a:p>
      </dsp:txBody>
      <dsp:txXfrm>
        <a:off x="7018600" y="894194"/>
        <a:ext cx="1470876" cy="713248"/>
      </dsp:txXfrm>
    </dsp:sp>
    <dsp:sp modelId="{154B8536-C798-41BE-9928-59A0F32F7E58}">
      <dsp:nvSpPr>
        <dsp:cNvPr id="0" name=""/>
        <dsp:cNvSpPr/>
      </dsp:nvSpPr>
      <dsp:spPr>
        <a:xfrm rot="3310531">
          <a:off x="4041322" y="2112148"/>
          <a:ext cx="106135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61355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45466" y="2095557"/>
        <a:ext cx="53067" cy="53067"/>
      </dsp:txXfrm>
    </dsp:sp>
    <dsp:sp modelId="{B99DCEBB-FD59-494E-9956-8F2FFAFC6532}">
      <dsp:nvSpPr>
        <dsp:cNvPr id="0" name=""/>
        <dsp:cNvSpPr/>
      </dsp:nvSpPr>
      <dsp:spPr>
        <a:xfrm>
          <a:off x="4875051" y="2178913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Kim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màu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7241" y="2201103"/>
        <a:ext cx="1470876" cy="713248"/>
      </dsp:txXfrm>
    </dsp:sp>
    <dsp:sp modelId="{2C9C15B0-A152-42B4-BA02-167734C0B4AE}">
      <dsp:nvSpPr>
        <dsp:cNvPr id="0" name=""/>
        <dsp:cNvSpPr/>
      </dsp:nvSpPr>
      <dsp:spPr>
        <a:xfrm rot="19457599">
          <a:off x="6320150" y="2329966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4698" y="2321249"/>
        <a:ext cx="37320" cy="37320"/>
      </dsp:txXfrm>
    </dsp:sp>
    <dsp:sp modelId="{508971F9-1732-454A-B0CC-B677EFB9C434}">
      <dsp:nvSpPr>
        <dsp:cNvPr id="0" name=""/>
        <dsp:cNvSpPr/>
      </dsp:nvSpPr>
      <dsp:spPr>
        <a:xfrm>
          <a:off x="6996410" y="1743277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Đồng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đồng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8600" y="1765467"/>
        <a:ext cx="1470876" cy="713248"/>
      </dsp:txXfrm>
    </dsp:sp>
    <dsp:sp modelId="{8E8E6F06-DBA9-4FBE-B615-1EB6B7BB2C25}">
      <dsp:nvSpPr>
        <dsp:cNvPr id="0" name=""/>
        <dsp:cNvSpPr/>
      </dsp:nvSpPr>
      <dsp:spPr>
        <a:xfrm rot="2142401">
          <a:off x="6320150" y="2765603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4698" y="2756885"/>
        <a:ext cx="37320" cy="37320"/>
      </dsp:txXfrm>
    </dsp:sp>
    <dsp:sp modelId="{5A881696-4F34-49EC-9A9D-A4BD6E695FF5}">
      <dsp:nvSpPr>
        <dsp:cNvPr id="0" name=""/>
        <dsp:cNvSpPr/>
      </dsp:nvSpPr>
      <dsp:spPr>
        <a:xfrm>
          <a:off x="6996410" y="2614549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Nhôm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nhôm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8600" y="2636739"/>
        <a:ext cx="1470876" cy="713248"/>
      </dsp:txXfrm>
    </dsp:sp>
    <dsp:sp modelId="{2F47CA84-A1C2-4501-A935-2521B8C22976}">
      <dsp:nvSpPr>
        <dsp:cNvPr id="0" name=""/>
        <dsp:cNvSpPr/>
      </dsp:nvSpPr>
      <dsp:spPr>
        <a:xfrm rot="4249260">
          <a:off x="1528168" y="4290329"/>
          <a:ext cx="184494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844945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404517" y="4254148"/>
        <a:ext cx="92247" cy="92247"/>
      </dsp:txXfrm>
    </dsp:sp>
    <dsp:sp modelId="{3BD638CF-53E0-4E94-89ED-08FDD2E9C09E}">
      <dsp:nvSpPr>
        <dsp:cNvPr id="0" name=""/>
        <dsp:cNvSpPr/>
      </dsp:nvSpPr>
      <dsp:spPr>
        <a:xfrm>
          <a:off x="2753692" y="4792730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liệu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phi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kim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loại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5882" y="4814920"/>
        <a:ext cx="1470876" cy="713248"/>
      </dsp:txXfrm>
    </dsp:sp>
    <dsp:sp modelId="{0C89C66C-6B04-4592-85FD-98363D53895C}">
      <dsp:nvSpPr>
        <dsp:cNvPr id="0" name=""/>
        <dsp:cNvSpPr/>
      </dsp:nvSpPr>
      <dsp:spPr>
        <a:xfrm rot="18289469">
          <a:off x="4041322" y="4725965"/>
          <a:ext cx="1061355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61355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45466" y="4709374"/>
        <a:ext cx="53067" cy="53067"/>
      </dsp:txXfrm>
    </dsp:sp>
    <dsp:sp modelId="{E20A814D-5BE6-4FEC-8DAD-564A6C5378AC}">
      <dsp:nvSpPr>
        <dsp:cNvPr id="0" name=""/>
        <dsp:cNvSpPr/>
      </dsp:nvSpPr>
      <dsp:spPr>
        <a:xfrm>
          <a:off x="4875051" y="3921458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dẻo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7241" y="3943648"/>
        <a:ext cx="1470876" cy="713248"/>
      </dsp:txXfrm>
    </dsp:sp>
    <dsp:sp modelId="{4FB9996F-A035-44C8-9088-62A667B17912}">
      <dsp:nvSpPr>
        <dsp:cNvPr id="0" name=""/>
        <dsp:cNvSpPr/>
      </dsp:nvSpPr>
      <dsp:spPr>
        <a:xfrm rot="19457599">
          <a:off x="6320150" y="4072511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4698" y="4063793"/>
        <a:ext cx="37320" cy="37320"/>
      </dsp:txXfrm>
    </dsp:sp>
    <dsp:sp modelId="{3DE37B27-ECD4-419E-BDA7-0D880944F616}">
      <dsp:nvSpPr>
        <dsp:cNvPr id="0" name=""/>
        <dsp:cNvSpPr/>
      </dsp:nvSpPr>
      <dsp:spPr>
        <a:xfrm>
          <a:off x="6996410" y="3485822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dẻo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nhiệt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8600" y="3508012"/>
        <a:ext cx="1470876" cy="713248"/>
      </dsp:txXfrm>
    </dsp:sp>
    <dsp:sp modelId="{E5DC3657-EE77-4BB5-AD40-9A63ACF489B4}">
      <dsp:nvSpPr>
        <dsp:cNvPr id="0" name=""/>
        <dsp:cNvSpPr/>
      </dsp:nvSpPr>
      <dsp:spPr>
        <a:xfrm rot="2142401">
          <a:off x="6320150" y="4508147"/>
          <a:ext cx="746417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46417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74698" y="4499430"/>
        <a:ext cx="37320" cy="37320"/>
      </dsp:txXfrm>
    </dsp:sp>
    <dsp:sp modelId="{64F17178-B0B0-4634-AA64-8EFB73BBA5DA}">
      <dsp:nvSpPr>
        <dsp:cNvPr id="0" name=""/>
        <dsp:cNvSpPr/>
      </dsp:nvSpPr>
      <dsp:spPr>
        <a:xfrm>
          <a:off x="6996410" y="4357094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dẻo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nhiệt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rắn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8600" y="4379284"/>
        <a:ext cx="1470876" cy="713248"/>
      </dsp:txXfrm>
    </dsp:sp>
    <dsp:sp modelId="{53B74F94-6397-47E8-9D69-AAC3AED9B909}">
      <dsp:nvSpPr>
        <dsp:cNvPr id="0" name=""/>
        <dsp:cNvSpPr/>
      </dsp:nvSpPr>
      <dsp:spPr>
        <a:xfrm rot="3410538">
          <a:off x="4034626" y="5594590"/>
          <a:ext cx="103441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034411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25971" y="5578672"/>
        <a:ext cx="51720" cy="51720"/>
      </dsp:txXfrm>
    </dsp:sp>
    <dsp:sp modelId="{60B2ECE4-5AA1-47EC-BD3B-07CD485B9D2C}">
      <dsp:nvSpPr>
        <dsp:cNvPr id="0" name=""/>
        <dsp:cNvSpPr/>
      </dsp:nvSpPr>
      <dsp:spPr>
        <a:xfrm>
          <a:off x="4834715" y="5658707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Cao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su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6905" y="5680897"/>
        <a:ext cx="1470876" cy="713248"/>
      </dsp:txXfrm>
    </dsp:sp>
    <dsp:sp modelId="{668A219F-0011-466B-AFAA-5AB8261D7676}">
      <dsp:nvSpPr>
        <dsp:cNvPr id="0" name=""/>
        <dsp:cNvSpPr/>
      </dsp:nvSpPr>
      <dsp:spPr>
        <a:xfrm rot="19580875">
          <a:off x="6284901" y="5812408"/>
          <a:ext cx="7765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76579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53776" y="5802936"/>
        <a:ext cx="38828" cy="38828"/>
      </dsp:txXfrm>
    </dsp:sp>
    <dsp:sp modelId="{E81F9746-A85A-4B91-B0C3-540ABCC0BF76}">
      <dsp:nvSpPr>
        <dsp:cNvPr id="0" name=""/>
        <dsp:cNvSpPr/>
      </dsp:nvSpPr>
      <dsp:spPr>
        <a:xfrm>
          <a:off x="6996410" y="5228366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Cao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su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tự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nhiên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8600" y="5250556"/>
        <a:ext cx="1470876" cy="713248"/>
      </dsp:txXfrm>
    </dsp:sp>
    <dsp:sp modelId="{FA546C0F-EBED-4AC5-9C5D-5B5CAC482E61}">
      <dsp:nvSpPr>
        <dsp:cNvPr id="0" name=""/>
        <dsp:cNvSpPr/>
      </dsp:nvSpPr>
      <dsp:spPr>
        <a:xfrm rot="2057860">
          <a:off x="6281941" y="6248044"/>
          <a:ext cx="78249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782498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53628" y="6238424"/>
        <a:ext cx="39124" cy="39124"/>
      </dsp:txXfrm>
    </dsp:sp>
    <dsp:sp modelId="{FC69780C-AC83-458E-954A-231863C0C788}">
      <dsp:nvSpPr>
        <dsp:cNvPr id="0" name=""/>
        <dsp:cNvSpPr/>
      </dsp:nvSpPr>
      <dsp:spPr>
        <a:xfrm>
          <a:off x="6996410" y="6099639"/>
          <a:ext cx="1515256" cy="757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Cao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su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17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kern="1200" dirty="0" err="1">
              <a:latin typeface="Times New Roman" pitchFamily="18" charset="0"/>
              <a:cs typeface="Times New Roman" pitchFamily="18" charset="0"/>
            </a:rPr>
            <a:t>tạo</a:t>
          </a:r>
          <a:endParaRPr lang="en-US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18600" y="6121829"/>
        <a:ext cx="1470876" cy="713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4D2D8-4D04-497E-8A73-CAF5D635B725}">
      <dsp:nvSpPr>
        <dsp:cNvPr id="0" name=""/>
        <dsp:cNvSpPr/>
      </dsp:nvSpPr>
      <dsp:spPr>
        <a:xfrm>
          <a:off x="3795" y="2827920"/>
          <a:ext cx="2404318" cy="120215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và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478" y="2886603"/>
        <a:ext cx="2286952" cy="1084793"/>
      </dsp:txXfrm>
    </dsp:sp>
    <dsp:sp modelId="{81CB5197-A631-424C-8115-49DD3EABB3BF}">
      <dsp:nvSpPr>
        <dsp:cNvPr id="0" name=""/>
        <dsp:cNvSpPr/>
      </dsp:nvSpPr>
      <dsp:spPr>
        <a:xfrm rot="18289469">
          <a:off x="2046929" y="2721982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Times New Roman" pitchFamily="18" charset="0"/>
            <a:cs typeface="Times New Roman" pitchFamily="18" charset="0"/>
          </a:endParaRPr>
        </a:p>
      </dsp:txBody>
      <dsp:txXfrm>
        <a:off x="2846874" y="2695656"/>
        <a:ext cx="84204" cy="84204"/>
      </dsp:txXfrm>
    </dsp:sp>
    <dsp:sp modelId="{82163E3D-BD7D-4F8C-B14B-33A39D434278}">
      <dsp:nvSpPr>
        <dsp:cNvPr id="0" name=""/>
        <dsp:cNvSpPr/>
      </dsp:nvSpPr>
      <dsp:spPr>
        <a:xfrm>
          <a:off x="3369840" y="1445437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5050" y="1480647"/>
        <a:ext cx="2333898" cy="1131739"/>
      </dsp:txXfrm>
    </dsp:sp>
    <dsp:sp modelId="{881A29ED-51C7-498D-8C61-9AF6A59C0AE4}">
      <dsp:nvSpPr>
        <dsp:cNvPr id="0" name=""/>
        <dsp:cNvSpPr/>
      </dsp:nvSpPr>
      <dsp:spPr>
        <a:xfrm rot="19457599">
          <a:off x="5662837" y="1685119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itchFamily="18" charset="0"/>
            <a:cs typeface="Times New Roman" pitchFamily="18" charset="0"/>
          </a:endParaRPr>
        </a:p>
      </dsp:txBody>
      <dsp:txXfrm>
        <a:off x="6225413" y="1671286"/>
        <a:ext cx="59218" cy="59218"/>
      </dsp:txXfrm>
    </dsp:sp>
    <dsp:sp modelId="{5874EC7B-C1A7-4E24-B2C6-A5965CFB6982}">
      <dsp:nvSpPr>
        <dsp:cNvPr id="0" name=""/>
        <dsp:cNvSpPr/>
      </dsp:nvSpPr>
      <dsp:spPr>
        <a:xfrm>
          <a:off x="6735886" y="754195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ma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sát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1096" y="789405"/>
        <a:ext cx="2333898" cy="1131739"/>
      </dsp:txXfrm>
    </dsp:sp>
    <dsp:sp modelId="{70E003AB-6056-4BCD-8957-02B19B4E4982}">
      <dsp:nvSpPr>
        <dsp:cNvPr id="0" name=""/>
        <dsp:cNvSpPr/>
      </dsp:nvSpPr>
      <dsp:spPr>
        <a:xfrm rot="2142401">
          <a:off x="5662837" y="2376361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itchFamily="18" charset="0"/>
            <a:cs typeface="Times New Roman" pitchFamily="18" charset="0"/>
          </a:endParaRPr>
        </a:p>
      </dsp:txBody>
      <dsp:txXfrm>
        <a:off x="6225413" y="2362528"/>
        <a:ext cx="59218" cy="59218"/>
      </dsp:txXfrm>
    </dsp:sp>
    <dsp:sp modelId="{5E7C5076-6328-4611-9394-326C85781276}">
      <dsp:nvSpPr>
        <dsp:cNvPr id="0" name=""/>
        <dsp:cNvSpPr/>
      </dsp:nvSpPr>
      <dsp:spPr>
        <a:xfrm>
          <a:off x="6735886" y="2136678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Truyền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ăn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khớp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71096" y="2171888"/>
        <a:ext cx="2333898" cy="1131739"/>
      </dsp:txXfrm>
    </dsp:sp>
    <dsp:sp modelId="{5832436A-FF1F-4154-9873-0C485916FD13}">
      <dsp:nvSpPr>
        <dsp:cNvPr id="0" name=""/>
        <dsp:cNvSpPr/>
      </dsp:nvSpPr>
      <dsp:spPr>
        <a:xfrm rot="3310531">
          <a:off x="2046929" y="4104465"/>
          <a:ext cx="168409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684095" y="15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>
            <a:latin typeface="Times New Roman" pitchFamily="18" charset="0"/>
            <a:cs typeface="Times New Roman" pitchFamily="18" charset="0"/>
          </a:endParaRPr>
        </a:p>
      </dsp:txBody>
      <dsp:txXfrm>
        <a:off x="2846874" y="4078139"/>
        <a:ext cx="84204" cy="84204"/>
      </dsp:txXfrm>
    </dsp:sp>
    <dsp:sp modelId="{4BBB0E78-E160-4FD0-AD73-0DA358DEB10E}">
      <dsp:nvSpPr>
        <dsp:cNvPr id="0" name=""/>
        <dsp:cNvSpPr/>
      </dsp:nvSpPr>
      <dsp:spPr>
        <a:xfrm>
          <a:off x="3369840" y="4210403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đổi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05050" y="4245613"/>
        <a:ext cx="2333898" cy="1131739"/>
      </dsp:txXfrm>
    </dsp:sp>
    <dsp:sp modelId="{F025C479-F74E-46B0-A212-5258B99ABD98}">
      <dsp:nvSpPr>
        <dsp:cNvPr id="0" name=""/>
        <dsp:cNvSpPr/>
      </dsp:nvSpPr>
      <dsp:spPr>
        <a:xfrm rot="19457599">
          <a:off x="5662837" y="4450085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itchFamily="18" charset="0"/>
            <a:cs typeface="Times New Roman" pitchFamily="18" charset="0"/>
          </a:endParaRPr>
        </a:p>
      </dsp:txBody>
      <dsp:txXfrm>
        <a:off x="6225413" y="4436253"/>
        <a:ext cx="59218" cy="59218"/>
      </dsp:txXfrm>
    </dsp:sp>
    <dsp:sp modelId="{08DF02C0-5DE3-488D-8C7F-0F28066BFBF2}">
      <dsp:nvSpPr>
        <dsp:cNvPr id="0" name=""/>
        <dsp:cNvSpPr/>
      </dsp:nvSpPr>
      <dsp:spPr>
        <a:xfrm>
          <a:off x="6735886" y="3519161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quay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tịnh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tay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quay – con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trượt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771096" y="3554371"/>
        <a:ext cx="2333898" cy="1131739"/>
      </dsp:txXfrm>
    </dsp:sp>
    <dsp:sp modelId="{08F5911E-6BEB-4333-A24F-09C4165B03AE}">
      <dsp:nvSpPr>
        <dsp:cNvPr id="0" name=""/>
        <dsp:cNvSpPr/>
      </dsp:nvSpPr>
      <dsp:spPr>
        <a:xfrm rot="2142401">
          <a:off x="5662837" y="5141327"/>
          <a:ext cx="1184370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84370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Times New Roman" pitchFamily="18" charset="0"/>
            <a:cs typeface="Times New Roman" pitchFamily="18" charset="0"/>
          </a:endParaRPr>
        </a:p>
      </dsp:txBody>
      <dsp:txXfrm>
        <a:off x="6225413" y="5127494"/>
        <a:ext cx="59218" cy="59218"/>
      </dsp:txXfrm>
    </dsp:sp>
    <dsp:sp modelId="{0A9C4938-056A-48C3-8A94-B8D12ADEEA55}">
      <dsp:nvSpPr>
        <dsp:cNvPr id="0" name=""/>
        <dsp:cNvSpPr/>
      </dsp:nvSpPr>
      <dsp:spPr>
        <a:xfrm>
          <a:off x="6735886" y="4901644"/>
          <a:ext cx="2404318" cy="1202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Biến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quay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thành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chuyển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động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lắc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Cơ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cấu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tay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quay –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err="1">
              <a:latin typeface="Times New Roman" pitchFamily="18" charset="0"/>
              <a:cs typeface="Times New Roman" pitchFamily="18" charset="0"/>
            </a:rPr>
            <a:t>lắc</a:t>
          </a: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771096" y="4936854"/>
        <a:ext cx="2333898" cy="1131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3A24-8B44-4ABF-BB45-68569FA9AB9E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32017-853D-4C4A-96C7-7B5FEEB0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401A3A24-8B44-4ABF-BB45-68569FA9AB9E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A7B32017-853D-4C4A-96C7-7B5FEEB0F3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p32439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257" y="76200"/>
            <a:ext cx="9144000" cy="68580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33400" y="1066800"/>
            <a:ext cx="8153400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ÔN TẬP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 MỘT – VẼ KĨ THUẬT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HAI – CƠ KHÍ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03</a:t>
            </a:r>
          </a:p>
        </p:txBody>
      </p:sp>
      <p:pic>
        <p:nvPicPr>
          <p:cNvPr id="13" name="Picture 9" descr="hinhtru_chieut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04800"/>
            <a:ext cx="42672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hinhnon_chieun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152775"/>
            <a:ext cx="4252913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03</a:t>
            </a:r>
          </a:p>
        </p:txBody>
      </p:sp>
      <p:pic>
        <p:nvPicPr>
          <p:cNvPr id="13" name="Picture 9" descr="hinhtru_chieutr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97848" y="304800"/>
            <a:ext cx="4015104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04</a:t>
            </a:r>
          </a:p>
        </p:txBody>
      </p:sp>
      <p:pic>
        <p:nvPicPr>
          <p:cNvPr id="6" name="Picture 9" descr="hinhtru_chieutr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97848" y="2033465"/>
            <a:ext cx="4903152" cy="32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eddy-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305" y="1295400"/>
            <a:ext cx="533095" cy="533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114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BV chi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05</a:t>
            </a:r>
          </a:p>
        </p:txBody>
      </p:sp>
      <p:pic>
        <p:nvPicPr>
          <p:cNvPr id="6" name="Picture 9" descr="hinhtru_chieutru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17488" y="2972654"/>
            <a:ext cx="5164512" cy="350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eddy-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305" y="1295400"/>
            <a:ext cx="533095" cy="533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12909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BVCT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2286305"/>
            <a:ext cx="533095" cy="533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2286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BVCT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27432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06</a:t>
            </a:r>
          </a:p>
        </p:txBody>
      </p:sp>
      <p:pic>
        <p:nvPicPr>
          <p:cNvPr id="11" name="Picture 11" descr="T36_H11-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695074" y="4343400"/>
            <a:ext cx="558265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T36_H11-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5105400" cy="2209801"/>
          </a:xfrm>
          <a:prstGeom prst="rect">
            <a:avLst/>
          </a:prstGeom>
          <a:noFill/>
        </p:spPr>
      </p:pic>
      <p:pic>
        <p:nvPicPr>
          <p:cNvPr id="14" name="Picture 14" descr="T36_H11-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1981199"/>
            <a:ext cx="2703479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27432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07</a:t>
            </a:r>
          </a:p>
        </p:txBody>
      </p:sp>
      <p:pic>
        <p:nvPicPr>
          <p:cNvPr id="11" name="Picture 11" descr="T36_H11-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9001" y="228600"/>
            <a:ext cx="55625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305" y="685800"/>
            <a:ext cx="533095" cy="533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81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BVL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teddy-b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676705"/>
            <a:ext cx="533095" cy="533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676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BVL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30480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27432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08</a:t>
            </a:r>
          </a:p>
        </p:txBody>
      </p:sp>
      <p:pic>
        <p:nvPicPr>
          <p:cNvPr id="11" name="Picture 11" descr="T36_H11-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2801" y="228600"/>
            <a:ext cx="5638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305" y="685800"/>
            <a:ext cx="533095" cy="533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6813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BVN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teddy-b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1676705"/>
            <a:ext cx="533095" cy="5330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16764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" y="887413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2).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(x)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rõ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A,B,C,D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1, 2, 3, 4, 5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vi-VN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37892" name="Group 4"/>
          <p:cNvGraphicFramePr>
            <a:graphicFrameLocks noGrp="1"/>
          </p:cNvGraphicFramePr>
          <p:nvPr/>
        </p:nvGraphicFramePr>
        <p:xfrm>
          <a:off x="381000" y="2574925"/>
          <a:ext cx="3657600" cy="3454402"/>
        </p:xfrm>
        <a:graphic>
          <a:graphicData uri="http://schemas.openxmlformats.org/drawingml/2006/table">
            <a:tbl>
              <a:tblPr/>
              <a:tblGrid>
                <a:gridCol w="73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.VnTime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7936" name="Text Box 48"/>
          <p:cNvSpPr txBox="1">
            <a:spLocks noChangeArrowheads="1"/>
          </p:cNvSpPr>
          <p:nvPr/>
        </p:nvSpPr>
        <p:spPr bwMode="auto">
          <a:xfrm>
            <a:off x="2692400" y="31670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.VnTime" pitchFamily="34" charset="0"/>
                <a:cs typeface="Arial" charset="0"/>
              </a:rPr>
              <a:t>X</a:t>
            </a:r>
          </a:p>
        </p:txBody>
      </p:sp>
      <p:sp>
        <p:nvSpPr>
          <p:cNvPr id="37937" name="Text Box 49"/>
          <p:cNvSpPr txBox="1">
            <a:spLocks noChangeArrowheads="1"/>
          </p:cNvSpPr>
          <p:nvPr/>
        </p:nvSpPr>
        <p:spPr bwMode="auto">
          <a:xfrm>
            <a:off x="1257300" y="37385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.VnTime" pitchFamily="34" charset="0"/>
                <a:cs typeface="Arial" charset="0"/>
              </a:rPr>
              <a:t>X</a:t>
            </a:r>
          </a:p>
        </p:txBody>
      </p:sp>
      <p:sp>
        <p:nvSpPr>
          <p:cNvPr id="37938" name="Text Box 50"/>
          <p:cNvSpPr txBox="1">
            <a:spLocks noChangeArrowheads="1"/>
          </p:cNvSpPr>
          <p:nvPr/>
        </p:nvSpPr>
        <p:spPr bwMode="auto">
          <a:xfrm>
            <a:off x="2006600" y="43100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.VnTime" pitchFamily="34" charset="0"/>
                <a:cs typeface="Arial" charset="0"/>
              </a:rPr>
              <a:t>X</a:t>
            </a:r>
          </a:p>
        </p:txBody>
      </p:sp>
      <p:sp>
        <p:nvSpPr>
          <p:cNvPr id="37939" name="Text Box 51"/>
          <p:cNvSpPr txBox="1">
            <a:spLocks noChangeArrowheads="1"/>
          </p:cNvSpPr>
          <p:nvPr/>
        </p:nvSpPr>
        <p:spPr bwMode="auto">
          <a:xfrm>
            <a:off x="3441700" y="54657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.VnTime" pitchFamily="34" charset="0"/>
                <a:cs typeface="Arial" charset="0"/>
              </a:rPr>
              <a:t>X</a:t>
            </a:r>
          </a:p>
        </p:txBody>
      </p:sp>
      <p:sp>
        <p:nvSpPr>
          <p:cNvPr id="37940" name="Text Box 52"/>
          <p:cNvSpPr txBox="1">
            <a:spLocks noChangeArrowheads="1"/>
          </p:cNvSpPr>
          <p:nvPr/>
        </p:nvSpPr>
        <p:spPr bwMode="auto">
          <a:xfrm>
            <a:off x="1295400" y="4906963"/>
            <a:ext cx="533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66"/>
                </a:solidFill>
                <a:latin typeface=".VnTime" pitchFamily="34" charset="0"/>
                <a:cs typeface="Arial" charset="0"/>
              </a:rPr>
              <a:t>X</a:t>
            </a:r>
          </a:p>
        </p:txBody>
      </p:sp>
      <p:pic>
        <p:nvPicPr>
          <p:cNvPr id="13364" name="Picture 53" descr="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563813"/>
            <a:ext cx="4699000" cy="34480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  <p:sp>
        <p:nvSpPr>
          <p:cNvPr id="37942" name="Text Box 54"/>
          <p:cNvSpPr txBox="1">
            <a:spLocks noChangeArrowheads="1"/>
          </p:cNvSpPr>
          <p:nvPr/>
        </p:nvSpPr>
        <p:spPr bwMode="auto">
          <a:xfrm>
            <a:off x="203200" y="457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1- 53 SGK:</a:t>
            </a:r>
          </a:p>
        </p:txBody>
      </p:sp>
      <p:sp>
        <p:nvSpPr>
          <p:cNvPr id="37943" name="Text Box 55"/>
          <p:cNvSpPr txBox="1">
            <a:spLocks noChangeArrowheads="1"/>
          </p:cNvSpPr>
          <p:nvPr/>
        </p:nvSpPr>
        <p:spPr bwMode="auto">
          <a:xfrm>
            <a:off x="355600" y="207168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</a:t>
            </a:r>
          </a:p>
        </p:txBody>
      </p:sp>
      <p:sp>
        <p:nvSpPr>
          <p:cNvPr id="37944" name="Text Box 56"/>
          <p:cNvSpPr txBox="1">
            <a:spLocks noChangeArrowheads="1"/>
          </p:cNvSpPr>
          <p:nvPr/>
        </p:nvSpPr>
        <p:spPr bwMode="auto">
          <a:xfrm>
            <a:off x="4419600" y="6019800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3124200" y="76200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6" grpId="0"/>
      <p:bldP spid="37937" grpId="0"/>
      <p:bldP spid="37938" grpId="0"/>
      <p:bldP spid="37939" grpId="0"/>
      <p:bldP spid="379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2 – 54 SGK:</a:t>
            </a:r>
          </a:p>
          <a:p>
            <a:pPr algn="just"/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1, 2, 3;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4, 5, 6;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7, 8, 9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A, B, C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3).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điền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số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rõ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8276" name="Picture 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24" name="Group 132"/>
          <p:cNvGraphicFramePr>
            <a:graphicFrameLocks noGrp="1"/>
          </p:cNvGraphicFramePr>
          <p:nvPr>
            <p:ph type="tbl" idx="1"/>
          </p:nvPr>
        </p:nvGraphicFramePr>
        <p:xfrm>
          <a:off x="5272088" y="2667000"/>
          <a:ext cx="3719512" cy="2819401"/>
        </p:xfrm>
        <a:graphic>
          <a:graphicData uri="http://schemas.openxmlformats.org/drawingml/2006/table">
            <a:tbl>
              <a:tblPr/>
              <a:tblGrid>
                <a:gridCol w="164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8DE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5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5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chiếu đứng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E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chiếu bằng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E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chiếu cạnh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E7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314" name="Text Box 122"/>
          <p:cNvSpPr txBox="1">
            <a:spLocks noChangeArrowheads="1"/>
          </p:cNvSpPr>
          <p:nvPr/>
        </p:nvSpPr>
        <p:spPr bwMode="auto">
          <a:xfrm>
            <a:off x="5881688" y="26797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Times New Roman" pitchFamily="18" charset="0"/>
              </a:rPr>
              <a:t>Vật</a:t>
            </a: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</a:rPr>
              <a:t>thể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8315" name="Text Box 123"/>
          <p:cNvSpPr txBox="1">
            <a:spLocks noChangeArrowheads="1"/>
          </p:cNvSpPr>
          <p:nvPr/>
        </p:nvSpPr>
        <p:spPr bwMode="auto">
          <a:xfrm>
            <a:off x="5195888" y="30480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latin typeface="Times New Roman" pitchFamily="18" charset="0"/>
              </a:rPr>
              <a:t>Hình</a:t>
            </a:r>
            <a:r>
              <a:rPr lang="en-US" sz="1600" b="1" dirty="0">
                <a:latin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</a:rPr>
              <a:t>chiếu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8326" name="Text Box 134"/>
          <p:cNvSpPr txBox="1">
            <a:spLocks noChangeArrowheads="1"/>
          </p:cNvSpPr>
          <p:nvPr/>
        </p:nvSpPr>
        <p:spPr bwMode="auto">
          <a:xfrm>
            <a:off x="6948488" y="3581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3</a:t>
            </a:r>
          </a:p>
        </p:txBody>
      </p:sp>
      <p:sp>
        <p:nvSpPr>
          <p:cNvPr id="8327" name="Text Box 135"/>
          <p:cNvSpPr txBox="1">
            <a:spLocks noChangeArrowheads="1"/>
          </p:cNvSpPr>
          <p:nvPr/>
        </p:nvSpPr>
        <p:spPr bwMode="auto">
          <a:xfrm>
            <a:off x="6991350" y="42672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4</a:t>
            </a:r>
          </a:p>
        </p:txBody>
      </p:sp>
      <p:sp>
        <p:nvSpPr>
          <p:cNvPr id="8328" name="Text Box 136"/>
          <p:cNvSpPr txBox="1">
            <a:spLocks noChangeArrowheads="1"/>
          </p:cNvSpPr>
          <p:nvPr/>
        </p:nvSpPr>
        <p:spPr bwMode="auto">
          <a:xfrm>
            <a:off x="6948488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8</a:t>
            </a:r>
          </a:p>
        </p:txBody>
      </p:sp>
      <p:sp>
        <p:nvSpPr>
          <p:cNvPr id="8329" name="Text Box 137"/>
          <p:cNvSpPr txBox="1">
            <a:spLocks noChangeArrowheads="1"/>
          </p:cNvSpPr>
          <p:nvPr/>
        </p:nvSpPr>
        <p:spPr bwMode="auto">
          <a:xfrm>
            <a:off x="7626350" y="3567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1</a:t>
            </a:r>
          </a:p>
        </p:txBody>
      </p:sp>
      <p:sp>
        <p:nvSpPr>
          <p:cNvPr id="8330" name="Text Box 138"/>
          <p:cNvSpPr txBox="1">
            <a:spLocks noChangeArrowheads="1"/>
          </p:cNvSpPr>
          <p:nvPr/>
        </p:nvSpPr>
        <p:spPr bwMode="auto">
          <a:xfrm>
            <a:off x="7639050" y="4267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6</a:t>
            </a:r>
          </a:p>
        </p:txBody>
      </p:sp>
      <p:sp>
        <p:nvSpPr>
          <p:cNvPr id="8331" name="Text Box 139"/>
          <p:cNvSpPr txBox="1">
            <a:spLocks noChangeArrowheads="1"/>
          </p:cNvSpPr>
          <p:nvPr/>
        </p:nvSpPr>
        <p:spPr bwMode="auto">
          <a:xfrm>
            <a:off x="7681913" y="494823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8</a:t>
            </a:r>
          </a:p>
        </p:txBody>
      </p:sp>
      <p:sp>
        <p:nvSpPr>
          <p:cNvPr id="8332" name="Text Box 140"/>
          <p:cNvSpPr txBox="1">
            <a:spLocks noChangeArrowheads="1"/>
          </p:cNvSpPr>
          <p:nvPr/>
        </p:nvSpPr>
        <p:spPr bwMode="auto">
          <a:xfrm>
            <a:off x="8401050" y="3552825"/>
            <a:ext cx="49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2</a:t>
            </a:r>
          </a:p>
        </p:txBody>
      </p:sp>
      <p:sp>
        <p:nvSpPr>
          <p:cNvPr id="8333" name="Text Box 141"/>
          <p:cNvSpPr txBox="1">
            <a:spLocks noChangeArrowheads="1"/>
          </p:cNvSpPr>
          <p:nvPr/>
        </p:nvSpPr>
        <p:spPr bwMode="auto">
          <a:xfrm>
            <a:off x="8362950" y="42719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5</a:t>
            </a:r>
          </a:p>
        </p:txBody>
      </p:sp>
      <p:sp>
        <p:nvSpPr>
          <p:cNvPr id="8334" name="Text Box 142"/>
          <p:cNvSpPr txBox="1">
            <a:spLocks noChangeArrowheads="1"/>
          </p:cNvSpPr>
          <p:nvPr/>
        </p:nvSpPr>
        <p:spPr bwMode="auto">
          <a:xfrm>
            <a:off x="8396288" y="496252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7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5410200" y="198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2</a:t>
            </a:r>
          </a:p>
        </p:txBody>
      </p:sp>
      <p:sp>
        <p:nvSpPr>
          <p:cNvPr id="38958" name="Text Box 46"/>
          <p:cNvSpPr txBox="1">
            <a:spLocks noChangeArrowheads="1"/>
          </p:cNvSpPr>
          <p:nvPr/>
        </p:nvSpPr>
        <p:spPr bwMode="auto">
          <a:xfrm>
            <a:off x="76200" y="61722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6" grpId="0"/>
      <p:bldP spid="8327" grpId="0"/>
      <p:bldP spid="8328" grpId="0"/>
      <p:bldP spid="8329" grpId="0"/>
      <p:bldP spid="8331" grpId="0"/>
      <p:bldP spid="8332" grpId="0"/>
      <p:bldP spid="8333" grpId="0"/>
      <p:bldP spid="83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8124" y="0"/>
            <a:ext cx="8524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i="1" u="sng" dirty="0">
                <a:solidFill>
                  <a:srgbClr val="FF0000"/>
                </a:solidFill>
                <a:latin typeface="Times New Roman" pitchFamily="18" charset="0"/>
              </a:rPr>
              <a:t> 3 – 55 SGK:</a:t>
            </a:r>
            <a:endParaRPr lang="en-US" sz="2400" b="1" dirty="0">
              <a:latin typeface="Times New Roman" pitchFamily="18" charset="0"/>
            </a:endParaRPr>
          </a:p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4a,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4b),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(x)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4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rõ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khối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660525" y="6357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>
              <a:latin typeface="Century Schoolbook" pitchFamily="18" charset="0"/>
            </a:endParaRPr>
          </a:p>
        </p:txBody>
      </p:sp>
      <p:pic>
        <p:nvPicPr>
          <p:cNvPr id="9264" name="Picture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3838" y="1905000"/>
            <a:ext cx="5110162" cy="3276600"/>
          </a:xfrm>
          <a:prstGeom prst="rect">
            <a:avLst/>
          </a:prstGeom>
          <a:solidFill>
            <a:srgbClr val="8DE796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9310" name="Group 94"/>
          <p:cNvGraphicFramePr>
            <a:graphicFrameLocks noGrp="1"/>
          </p:cNvGraphicFramePr>
          <p:nvPr>
            <p:ph idx="4294967295"/>
          </p:nvPr>
        </p:nvGraphicFramePr>
        <p:xfrm>
          <a:off x="838200" y="1843648"/>
          <a:ext cx="2971800" cy="219495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dạng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khối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F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659" marB="456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659" marB="456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659" marB="456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trụ</a:t>
                      </a:r>
                    </a:p>
                  </a:txBody>
                  <a:tcPr marT="45659" marB="456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F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hộp</a:t>
                      </a:r>
                    </a:p>
                  </a:txBody>
                  <a:tcPr marT="45659" marB="456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F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chóp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cụt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F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59" marB="456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342" name="Group 126"/>
          <p:cNvGraphicFramePr>
            <a:graphicFrameLocks noGrp="1"/>
          </p:cNvGraphicFramePr>
          <p:nvPr/>
        </p:nvGraphicFramePr>
        <p:xfrm>
          <a:off x="838200" y="4495800"/>
          <a:ext cx="2971800" cy="2256486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dạng khối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F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F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trụ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F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nón cụt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F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Hình chỏm cầu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FF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43" name="Rectangle 127"/>
          <p:cNvSpPr>
            <a:spLocks noChangeArrowheads="1"/>
          </p:cNvSpPr>
          <p:nvPr/>
        </p:nvSpPr>
        <p:spPr bwMode="auto">
          <a:xfrm>
            <a:off x="3276600" y="2971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9344" name="Rectangle 128"/>
          <p:cNvSpPr>
            <a:spLocks noChangeArrowheads="1"/>
          </p:cNvSpPr>
          <p:nvPr/>
        </p:nvSpPr>
        <p:spPr bwMode="auto">
          <a:xfrm>
            <a:off x="2743200" y="35052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9345" name="Rectangle 129"/>
          <p:cNvSpPr>
            <a:spLocks noChangeArrowheads="1"/>
          </p:cNvSpPr>
          <p:nvPr/>
        </p:nvSpPr>
        <p:spPr bwMode="auto">
          <a:xfrm>
            <a:off x="2209800" y="24384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9346" name="Rectangle 130"/>
          <p:cNvSpPr>
            <a:spLocks noChangeArrowheads="1"/>
          </p:cNvSpPr>
          <p:nvPr/>
        </p:nvSpPr>
        <p:spPr bwMode="auto">
          <a:xfrm>
            <a:off x="3276600" y="6324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9347" name="Rectangle 131"/>
          <p:cNvSpPr>
            <a:spLocks noChangeArrowheads="1"/>
          </p:cNvSpPr>
          <p:nvPr/>
        </p:nvSpPr>
        <p:spPr bwMode="auto">
          <a:xfrm>
            <a:off x="2743200" y="57912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9348" name="Rectangle 132"/>
          <p:cNvSpPr>
            <a:spLocks noChangeArrowheads="1"/>
          </p:cNvSpPr>
          <p:nvPr/>
        </p:nvSpPr>
        <p:spPr bwMode="auto">
          <a:xfrm>
            <a:off x="2209800" y="51816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33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40001" name="TextBox 1"/>
          <p:cNvSpPr txBox="1">
            <a:spLocks noChangeArrowheads="1"/>
          </p:cNvSpPr>
          <p:nvPr/>
        </p:nvSpPr>
        <p:spPr bwMode="auto">
          <a:xfrm>
            <a:off x="-28575" y="1447800"/>
            <a:ext cx="1171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3</a:t>
            </a:r>
          </a:p>
        </p:txBody>
      </p:sp>
      <p:sp>
        <p:nvSpPr>
          <p:cNvPr id="40002" name="TextBox 16"/>
          <p:cNvSpPr txBox="1">
            <a:spLocks noChangeArrowheads="1"/>
          </p:cNvSpPr>
          <p:nvPr/>
        </p:nvSpPr>
        <p:spPr bwMode="auto">
          <a:xfrm>
            <a:off x="-28575" y="4040188"/>
            <a:ext cx="1171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4</a:t>
            </a:r>
          </a:p>
        </p:txBody>
      </p:sp>
      <p:sp>
        <p:nvSpPr>
          <p:cNvPr id="40003" name="TextBox 17"/>
          <p:cNvSpPr txBox="1">
            <a:spLocks noChangeArrowheads="1"/>
          </p:cNvSpPr>
          <p:nvPr/>
        </p:nvSpPr>
        <p:spPr bwMode="auto">
          <a:xfrm>
            <a:off x="4114800" y="4953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a </a:t>
            </a:r>
          </a:p>
        </p:txBody>
      </p:sp>
      <p:sp>
        <p:nvSpPr>
          <p:cNvPr id="15428" name="TextBox 18"/>
          <p:cNvSpPr txBox="1">
            <a:spLocks noChangeArrowheads="1"/>
          </p:cNvSpPr>
          <p:nvPr/>
        </p:nvSpPr>
        <p:spPr bwMode="auto">
          <a:xfrm>
            <a:off x="8705850" y="9777413"/>
            <a:ext cx="1171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Schoolbook" pitchFamily="18" charset="0"/>
              </a:rPr>
              <a:t>      a</a:t>
            </a:r>
          </a:p>
        </p:txBody>
      </p:sp>
      <p:sp>
        <p:nvSpPr>
          <p:cNvPr id="40005" name="TextBox 19"/>
          <p:cNvSpPr txBox="1">
            <a:spLocks noChangeArrowheads="1"/>
          </p:cNvSpPr>
          <p:nvPr/>
        </p:nvSpPr>
        <p:spPr bwMode="auto">
          <a:xfrm>
            <a:off x="7134225" y="49530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0006" name="Text Box 70"/>
          <p:cNvSpPr txBox="1">
            <a:spLocks noChangeArrowheads="1"/>
          </p:cNvSpPr>
          <p:nvPr/>
        </p:nvSpPr>
        <p:spPr bwMode="auto">
          <a:xfrm>
            <a:off x="4629150" y="5434013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4.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chiếu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3" grpId="0"/>
      <p:bldP spid="9344" grpId="0"/>
      <p:bldP spid="9345" grpId="0"/>
      <p:bldP spid="9346" grpId="0"/>
      <p:bldP spid="9347" grpId="0"/>
      <p:bldP spid="93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p32439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2438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ÔN TẬP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 MỘT – VẼ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KĨ THUẬT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16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p32439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2438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ÔN TẬP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PHẦN 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CƠ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KHÍ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00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84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6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7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8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76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 HỎI VÀ BÀI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05135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0769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60493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501205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74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Z169"/>
          <p:cNvPicPr>
            <a:picLocks noChangeAspect="1" noChangeArrowheads="1"/>
          </p:cNvPicPr>
          <p:nvPr/>
        </p:nvPicPr>
        <p:blipFill>
          <a:blip r:embed="rId2"/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05000" y="179705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TIẾT HỌC KẾT THÚC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990600" y="2633663"/>
            <a:ext cx="6486525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TẠM BIỆT CÁC EM !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7" name="Picture 7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6858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243-01-low-poly-background-16x9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304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LÝ THUYẾT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1524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52600" y="13716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8400" y="1600200"/>
            <a:ext cx="17526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3886200" y="13716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1600200"/>
            <a:ext cx="17526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60198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81800" y="1600200"/>
            <a:ext cx="17526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058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7200" y="3352800"/>
            <a:ext cx="15240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BV Chi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52600" y="31242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438400" y="3352800"/>
            <a:ext cx="17526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Biễu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886200" y="31242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572000" y="3352800"/>
            <a:ext cx="17526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9800" y="31242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81800" y="3352800"/>
            <a:ext cx="1752600" cy="9144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BV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29600" y="30480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01</a:t>
            </a:r>
          </a:p>
        </p:txBody>
      </p:sp>
      <p:pic>
        <p:nvPicPr>
          <p:cNvPr id="4" name="Picture 3" descr="teddy-b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305" y="1295400"/>
            <a:ext cx="533095" cy="53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14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eddy-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305"/>
            <a:ext cx="533095" cy="533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21408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3105"/>
            <a:ext cx="533095" cy="533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3207603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HCĐ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HCĐ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HCC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HCĐ</a:t>
            </a:r>
          </a:p>
        </p:txBody>
      </p:sp>
      <p:pic>
        <p:nvPicPr>
          <p:cNvPr id="17" name="Picture 16" descr="ly-thuyet-cong-nghe-8-bai-4-ban-ve-cac-khoi-da-dien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685800"/>
            <a:ext cx="4276725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01</a:t>
            </a:r>
          </a:p>
        </p:txBody>
      </p:sp>
      <p:pic>
        <p:nvPicPr>
          <p:cNvPr id="4" name="Picture 3" descr="teddy-b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305" y="1295400"/>
            <a:ext cx="533095" cy="53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14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eddy-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305"/>
            <a:ext cx="533095" cy="533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21408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3105"/>
            <a:ext cx="533095" cy="533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3207603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HCĐ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HCĐ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HCC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HCĐ</a:t>
            </a:r>
          </a:p>
        </p:txBody>
      </p:sp>
      <p:pic>
        <p:nvPicPr>
          <p:cNvPr id="14" name="Picture 1" descr="cn8tr021h01">
            <a:extLst>
              <a:ext uri="{FF2B5EF4-FFF2-40B4-BE49-F238E27FC236}">
                <a16:creationId xmlns:a16="http://schemas.microsoft.com/office/drawing/2014/main" id="{427819B6-9817-48D2-B687-CFE77B554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85800"/>
            <a:ext cx="1752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57800" y="1447800"/>
            <a:ext cx="22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7800" y="2590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01</a:t>
            </a:r>
          </a:p>
        </p:txBody>
      </p:sp>
      <p:pic>
        <p:nvPicPr>
          <p:cNvPr id="4" name="Picture 3" descr="teddy-b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305" y="1295400"/>
            <a:ext cx="533095" cy="53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14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eddy-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305"/>
            <a:ext cx="533095" cy="533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21408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3105"/>
            <a:ext cx="533095" cy="533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3207603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HCĐ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HCĐ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HCC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HCĐ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3276600" y="762000"/>
            <a:ext cx="4572000" cy="2362200"/>
            <a:chOff x="1200" y="2360"/>
            <a:chExt cx="2016" cy="991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200" y="2439"/>
              <a:ext cx="1872" cy="91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20" name="Group 33"/>
            <p:cNvGrpSpPr>
              <a:grpSpLocks/>
            </p:cNvGrpSpPr>
            <p:nvPr/>
          </p:nvGrpSpPr>
          <p:grpSpPr bwMode="auto">
            <a:xfrm>
              <a:off x="1440" y="2360"/>
              <a:ext cx="1776" cy="856"/>
              <a:chOff x="1968" y="728"/>
              <a:chExt cx="1776" cy="856"/>
            </a:xfrm>
          </p:grpSpPr>
          <p:grpSp>
            <p:nvGrpSpPr>
              <p:cNvPr id="21" name="Group 34"/>
              <p:cNvGrpSpPr>
                <a:grpSpLocks/>
              </p:cNvGrpSpPr>
              <p:nvPr/>
            </p:nvGrpSpPr>
            <p:grpSpPr bwMode="auto">
              <a:xfrm>
                <a:off x="1968" y="728"/>
                <a:ext cx="1776" cy="856"/>
                <a:chOff x="1440" y="728"/>
                <a:chExt cx="1776" cy="856"/>
              </a:xfrm>
            </p:grpSpPr>
            <p:sp>
              <p:nvSpPr>
                <p:cNvPr id="24" name="AutoShape 7"/>
                <p:cNvSpPr>
                  <a:spLocks noChangeArrowheads="1"/>
                </p:cNvSpPr>
                <p:nvPr/>
              </p:nvSpPr>
              <p:spPr bwMode="auto">
                <a:xfrm>
                  <a:off x="1872" y="952"/>
                  <a:ext cx="288" cy="480"/>
                </a:xfrm>
                <a:prstGeom prst="flowChartProcess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5" name="AutoShape 8"/>
                <p:cNvSpPr>
                  <a:spLocks noChangeArrowheads="1"/>
                </p:cNvSpPr>
                <p:nvPr/>
              </p:nvSpPr>
              <p:spPr bwMode="auto">
                <a:xfrm>
                  <a:off x="1584" y="1000"/>
                  <a:ext cx="288" cy="384"/>
                </a:xfrm>
                <a:prstGeom prst="flowChartProcess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6" name="AutoShape 9"/>
                <p:cNvSpPr>
                  <a:spLocks noChangeArrowheads="1"/>
                </p:cNvSpPr>
                <p:nvPr/>
              </p:nvSpPr>
              <p:spPr bwMode="auto">
                <a:xfrm>
                  <a:off x="2496" y="952"/>
                  <a:ext cx="528" cy="480"/>
                </a:xfrm>
                <a:prstGeom prst="flowChartProcess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>
                  <a:off x="2568" y="1016"/>
                  <a:ext cx="384" cy="336"/>
                </a:xfrm>
                <a:prstGeom prst="flowChartProcess">
                  <a:avLst/>
                </a:prstGeom>
                <a:solidFill>
                  <a:srgbClr val="FF99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8" name="Oval 11"/>
                <p:cNvSpPr>
                  <a:spLocks noChangeArrowheads="1"/>
                </p:cNvSpPr>
                <p:nvPr/>
              </p:nvSpPr>
              <p:spPr bwMode="auto">
                <a:xfrm>
                  <a:off x="2640" y="1064"/>
                  <a:ext cx="240" cy="2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29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760" y="728"/>
                  <a:ext cx="0" cy="8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30" name="Line 13"/>
                <p:cNvSpPr>
                  <a:spLocks noChangeShapeType="1"/>
                </p:cNvSpPr>
                <p:nvPr/>
              </p:nvSpPr>
              <p:spPr bwMode="auto">
                <a:xfrm>
                  <a:off x="1440" y="1192"/>
                  <a:ext cx="17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2112" y="1104"/>
                <a:ext cx="57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Times New Roman" pitchFamily="18" charset="0"/>
                </a:endParaRPr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2112" y="1320"/>
                <a:ext cx="576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4800600" y="24500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24500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02</a:t>
            </a:r>
          </a:p>
        </p:txBody>
      </p:sp>
      <p:pic>
        <p:nvPicPr>
          <p:cNvPr id="4" name="Picture 3" descr="teddy-b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305" y="1295400"/>
            <a:ext cx="533095" cy="53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14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HỘP CHỮ NHẬT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eddy-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305"/>
            <a:ext cx="533095" cy="533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21408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LĂNG TRỤ ĐỀU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3105"/>
            <a:ext cx="533095" cy="533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32076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CHÓP ĐỀU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ly-thuyet-ban-ve-cac-khoi-da-dien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2133600"/>
            <a:ext cx="3962638" cy="199269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467600" y="2362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9" grpId="0"/>
      <p:bldP spid="11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02</a:t>
            </a:r>
          </a:p>
        </p:txBody>
      </p:sp>
      <p:pic>
        <p:nvPicPr>
          <p:cNvPr id="4" name="Picture 3" descr="teddy-b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305" y="1295400"/>
            <a:ext cx="533095" cy="53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14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HỘP CHỮ NHẬT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eddy-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305"/>
            <a:ext cx="533095" cy="533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21408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LĂNG TRỤ ĐỀU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3105"/>
            <a:ext cx="533095" cy="533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32076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CHÓP ĐỀU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ly-thuyet-cong-nghe-8-bai-4-ban-ve-cac-khoi-da-dien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279" y="2984176"/>
            <a:ext cx="3519921" cy="2959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600200"/>
            <a:ext cx="1905000" cy="1981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BV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05000" y="1295400"/>
            <a:ext cx="6096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02</a:t>
            </a:r>
          </a:p>
        </p:txBody>
      </p:sp>
      <p:pic>
        <p:nvPicPr>
          <p:cNvPr id="4" name="Picture 3" descr="teddy-be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305" y="1295400"/>
            <a:ext cx="533095" cy="5330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1143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HỘP CHỮ NHẬT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eddy-be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286305"/>
            <a:ext cx="533095" cy="533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8600" y="21408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LĂNG TRỤ ĐỀU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teddy-be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353105"/>
            <a:ext cx="533095" cy="533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32076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HÌNH CHÓP ĐỀU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ly-thuyet-cong-nghe-8-bai-4-ban-ve-cac-khoi-da-dien-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497276"/>
            <a:ext cx="3810001" cy="2422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329</TotalTime>
  <Words>940</Words>
  <Application>Microsoft Office PowerPoint</Application>
  <PresentationFormat>On-screen Show (4:3)</PresentationFormat>
  <Paragraphs>233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.VnTime</vt:lpstr>
      <vt:lpstr>Arial</vt:lpstr>
      <vt:lpstr>Century Schoolbook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10</dc:creator>
  <cp:lastModifiedBy>Admin</cp:lastModifiedBy>
  <cp:revision>58</cp:revision>
  <dcterms:created xsi:type="dcterms:W3CDTF">2021-10-22T14:16:06Z</dcterms:created>
  <dcterms:modified xsi:type="dcterms:W3CDTF">2023-03-21T15:09:51Z</dcterms:modified>
</cp:coreProperties>
</file>