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8EE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A2B0E-871D-486E-B78D-CE1FADFE28B9}" type="datetimeFigureOut">
              <a:rPr lang="en-US" smtClean="0"/>
              <a:t>2/1/2024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F75B3-9495-4F15-A4E5-71EFFB9435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5358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A2B0E-871D-486E-B78D-CE1FADFE28B9}" type="datetimeFigureOut">
              <a:rPr lang="en-US" smtClean="0"/>
              <a:t>2/1/2024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F75B3-9495-4F15-A4E5-71EFFB9435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70199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A2B0E-871D-486E-B78D-CE1FADFE28B9}" type="datetimeFigureOut">
              <a:rPr lang="en-US" smtClean="0"/>
              <a:t>2/1/2024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F75B3-9495-4F15-A4E5-71EFFB9435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69574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A2B0E-871D-486E-B78D-CE1FADFE28B9}" type="datetimeFigureOut">
              <a:rPr lang="en-US" smtClean="0"/>
              <a:t>2/1/2024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F75B3-9495-4F15-A4E5-71EFFB9435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9448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A2B0E-871D-486E-B78D-CE1FADFE28B9}" type="datetimeFigureOut">
              <a:rPr lang="en-US" smtClean="0"/>
              <a:t>2/1/2024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F75B3-9495-4F15-A4E5-71EFFB9435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84544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A2B0E-871D-486E-B78D-CE1FADFE28B9}" type="datetimeFigureOut">
              <a:rPr lang="en-US" smtClean="0"/>
              <a:t>2/1/2024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F75B3-9495-4F15-A4E5-71EFFB9435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6816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A2B0E-871D-486E-B78D-CE1FADFE28B9}" type="datetimeFigureOut">
              <a:rPr lang="en-US" smtClean="0"/>
              <a:t>2/1/2024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F75B3-9495-4F15-A4E5-71EFFB9435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990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A2B0E-871D-486E-B78D-CE1FADFE28B9}" type="datetimeFigureOut">
              <a:rPr lang="en-US" smtClean="0"/>
              <a:t>2/1/2024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F75B3-9495-4F15-A4E5-71EFFB9435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8767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A2B0E-871D-486E-B78D-CE1FADFE28B9}" type="datetimeFigureOut">
              <a:rPr lang="en-US" smtClean="0"/>
              <a:t>2/1/2024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F75B3-9495-4F15-A4E5-71EFFB9435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66116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A2B0E-871D-486E-B78D-CE1FADFE28B9}" type="datetimeFigureOut">
              <a:rPr lang="en-US" smtClean="0"/>
              <a:t>2/1/2024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F75B3-9495-4F15-A4E5-71EFFB9435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43259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A2B0E-871D-486E-B78D-CE1FADFE28B9}" type="datetimeFigureOut">
              <a:rPr lang="en-US" smtClean="0"/>
              <a:t>2/1/2024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F75B3-9495-4F15-A4E5-71EFFB9435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924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0A2B0E-871D-486E-B78D-CE1FADFE28B9}" type="datetimeFigureOut">
              <a:rPr lang="en-US" smtClean="0"/>
              <a:t>2/1/2024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1F75B3-9495-4F15-A4E5-71EFFB9435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47384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7087" y="139337"/>
            <a:ext cx="32221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 MẦM NON B XÃ NGŨ HIỆP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849190" y="446018"/>
            <a:ext cx="5129348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 HOẠCH HOẠT ĐỘNG HỌC </a:t>
            </a:r>
            <a:r>
              <a:rPr lang="en-US" sz="1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1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1/2024</a:t>
            </a:r>
          </a:p>
          <a:p>
            <a:pPr algn="ctr"/>
            <a:r>
              <a:rPr lang="en-US" sz="1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LỚP NHÀ </a:t>
            </a:r>
            <a:r>
              <a:rPr lang="en-US" sz="1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TRẺ D2</a:t>
            </a:r>
            <a:endParaRPr lang="en-US" sz="1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1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1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1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1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 </a:t>
            </a:r>
            <a:r>
              <a:rPr lang="en-US" sz="1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tuần</a:t>
            </a:r>
            <a:r>
              <a:rPr lang="en-US" sz="1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1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1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1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02/1/2024 - 26/1/2024)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5722554"/>
              </p:ext>
            </p:extLst>
          </p:nvPr>
        </p:nvGraphicFramePr>
        <p:xfrm>
          <a:off x="212034" y="1289453"/>
          <a:ext cx="11728175" cy="5342579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486134">
                  <a:extLst>
                    <a:ext uri="{9D8B030D-6E8A-4147-A177-3AD203B41FA5}">
                      <a16:colId xmlns:a16="http://schemas.microsoft.com/office/drawing/2014/main" val="1377427816"/>
                    </a:ext>
                  </a:extLst>
                </a:gridCol>
                <a:gridCol w="2834641">
                  <a:extLst>
                    <a:ext uri="{9D8B030D-6E8A-4147-A177-3AD203B41FA5}">
                      <a16:colId xmlns:a16="http://schemas.microsoft.com/office/drawing/2014/main" val="1036579437"/>
                    </a:ext>
                  </a:extLst>
                </a:gridCol>
                <a:gridCol w="2468880">
                  <a:extLst>
                    <a:ext uri="{9D8B030D-6E8A-4147-A177-3AD203B41FA5}">
                      <a16:colId xmlns:a16="http://schemas.microsoft.com/office/drawing/2014/main" val="776494172"/>
                    </a:ext>
                  </a:extLst>
                </a:gridCol>
                <a:gridCol w="2521131">
                  <a:extLst>
                    <a:ext uri="{9D8B030D-6E8A-4147-A177-3AD203B41FA5}">
                      <a16:colId xmlns:a16="http://schemas.microsoft.com/office/drawing/2014/main" val="1100626769"/>
                    </a:ext>
                  </a:extLst>
                </a:gridCol>
                <a:gridCol w="2417389">
                  <a:extLst>
                    <a:ext uri="{9D8B030D-6E8A-4147-A177-3AD203B41FA5}">
                      <a16:colId xmlns:a16="http://schemas.microsoft.com/office/drawing/2014/main" val="3603337856"/>
                    </a:ext>
                  </a:extLst>
                </a:gridCol>
              </a:tblGrid>
              <a:tr h="873963"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HOẠT ĐỘNG HỌC</a:t>
                      </a:r>
                      <a:endParaRPr lang="en-US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Tuần</a:t>
                      </a:r>
                      <a:r>
                        <a:rPr lang="en-US" sz="140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</a:t>
                      </a:r>
                    </a:p>
                    <a:p>
                      <a:pPr algn="ctr"/>
                      <a:r>
                        <a:rPr lang="en-US" sz="18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Con </a:t>
                      </a:r>
                      <a:r>
                        <a:rPr lang="en-US" sz="1800" b="1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gà</a:t>
                      </a:r>
                      <a:endParaRPr lang="en-US" sz="18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1400" b="1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Từ</a:t>
                      </a:r>
                      <a:r>
                        <a:rPr lang="en-US" sz="14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2/1 - 5/1/2024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Tuần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2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Con </a:t>
                      </a:r>
                      <a:r>
                        <a:rPr lang="en-US" sz="1800" b="1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mèo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 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Từ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8/1 - 12/1/2024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Tuần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3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Con </a:t>
                      </a:r>
                      <a:r>
                        <a:rPr lang="en-US" sz="1800" b="1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cá</a:t>
                      </a:r>
                      <a:r>
                        <a:rPr lang="en-US" sz="18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vàng</a:t>
                      </a:r>
                      <a:endParaRPr lang="en-US" sz="18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Từ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15/1 - 19/1/2024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Tuần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4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Con </a:t>
                      </a:r>
                      <a:r>
                        <a:rPr lang="fr-FR" sz="1800" b="1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voi</a:t>
                      </a:r>
                      <a:endParaRPr lang="fr-FR" sz="18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Từ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22\1- 26/1/2024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2664928"/>
                  </a:ext>
                </a:extLst>
              </a:tr>
              <a:tr h="97332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14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</a:t>
                      </a:r>
                      <a:endParaRPr lang="en-US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HĐ Âm Nhạc 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0000"/>
                        </a:lnSpc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DH: Con gà trống mèo con và cún con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0000"/>
                        </a:lnSpc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fr-F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TCAN: Ai nhanh nhất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fr-FR" sz="1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HĐ Âm Nhạc 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0000"/>
                        </a:lnSpc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fr-F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DH: Là con mèo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0000"/>
                        </a:lnSpc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fr-F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NH : Thương con mèo 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fr-FR" sz="1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fr-FR" sz="1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HĐ Âm Nhạc 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0000"/>
                        </a:lnSpc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fr-F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VĐ : Con gà trống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0000"/>
                        </a:lnSpc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NH: Cá vàng bơi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0000"/>
                        </a:lnSpc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HĐ Âm Nhạc 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NH: Chú voi con ở bản đôn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TCAN: Ai đoán giỏi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4580101"/>
                  </a:ext>
                </a:extLst>
              </a:tr>
              <a:tr h="589103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14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3</a:t>
                      </a:r>
                      <a:endParaRPr lang="en-US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HĐ Nhận Biết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Con gà 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HĐ Nhận Biết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Con mèo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HĐ Nhận Biết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Con Cá vàng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 MT 21)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HĐ Nhận Biết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      Con voi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0000"/>
                        </a:lnSpc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fr-F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585865"/>
                  </a:ext>
                </a:extLst>
              </a:tr>
              <a:tr h="581603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4</a:t>
                      </a: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Hoạt Động Truyện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Quả trứng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 Đa số trẻ chưa biết )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Hoạt Động Truyện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Mèo nhát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 Đa số trẻ chưa biết )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Hoạt Động Thơ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Con cá vàng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 Đa số trẻ chưa biết )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Hoạt Động Thơ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Con voi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 Đa số trẻ chưa biết )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234065"/>
                  </a:ext>
                </a:extLst>
              </a:tr>
              <a:tr h="763361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14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5</a:t>
                      </a:r>
                      <a:endParaRPr lang="en-US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Hoạt Động Tạo hình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Di màu làm ổ rơm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(Tiết mẫu)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Hoạt Động Tạo hình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Tô màu con chim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 Tiết mẫu )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Hoạt Động Tạo hình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Di màu làm mặt nước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( Tiết mẫu)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Hoạt Động Tạo hình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In ngón tay trang trí cánh bướm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 Tiết mẫu)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2872812"/>
                  </a:ext>
                </a:extLst>
              </a:tr>
              <a:tr h="988725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14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6</a:t>
                      </a:r>
                      <a:endParaRPr lang="en-US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Phát Triển Vận Động   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0000"/>
                        </a:lnSpc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BTPTC: Tập với vòng.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VĐCB: Bò trườn qua vật cản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TCVĐ: Bóng tròn to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0000"/>
                        </a:lnSpc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Phát Triển Vận Động    </a:t>
                      </a: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BTPTC: Tập với nơ.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VĐCB: Nhún bật về phía trước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0000"/>
                        </a:lnSpc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fr-F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TCVĐ: Nu na nu nống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Phát Triển Vận Động   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0000"/>
                        </a:lnSpc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BTPTC: Tập với vòng.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0000"/>
                        </a:lnSpc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VĐCB: Bật qua vạch kẻ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0000"/>
                        </a:lnSpc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TCVĐ: Dung dăng dung dẻ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0000"/>
                        </a:lnSpc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Phát</a:t>
                      </a: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Triển</a:t>
                      </a: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Vận</a:t>
                      </a: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Động</a:t>
                      </a: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 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0000"/>
                        </a:lnSpc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BTPTC: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Tập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với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nơ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.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0000"/>
                        </a:lnSpc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VĐCB: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Đi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bước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vào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các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ô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TCVĐ: Dung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dăng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dung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dẻ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26515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77149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362</Words>
  <Application>Microsoft Office PowerPoint</Application>
  <PresentationFormat>Widescreen</PresentationFormat>
  <Paragraphs>89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Hanh Nguyen</dc:creator>
  <cp:lastModifiedBy>Administrator</cp:lastModifiedBy>
  <cp:revision>14</cp:revision>
  <dcterms:created xsi:type="dcterms:W3CDTF">2023-11-28T12:29:49Z</dcterms:created>
  <dcterms:modified xsi:type="dcterms:W3CDTF">2024-01-02T02:02:36Z</dcterms:modified>
</cp:coreProperties>
</file>