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63" r:id="rId2"/>
    <p:sldId id="358" r:id="rId3"/>
    <p:sldId id="259" r:id="rId4"/>
    <p:sldId id="18765" r:id="rId5"/>
    <p:sldId id="18824" r:id="rId6"/>
    <p:sldId id="18825" r:id="rId7"/>
    <p:sldId id="18826" r:id="rId8"/>
    <p:sldId id="18827" r:id="rId9"/>
    <p:sldId id="18828" r:id="rId10"/>
    <p:sldId id="18829" r:id="rId11"/>
    <p:sldId id="18830" r:id="rId12"/>
    <p:sldId id="18831" r:id="rId13"/>
    <p:sldId id="18832" r:id="rId14"/>
    <p:sldId id="18833" r:id="rId15"/>
    <p:sldId id="18711" r:id="rId16"/>
    <p:sldId id="18835" r:id="rId17"/>
    <p:sldId id="18838" r:id="rId18"/>
    <p:sldId id="18720" r:id="rId19"/>
    <p:sldId id="18839" r:id="rId20"/>
    <p:sldId id="18840" r:id="rId21"/>
    <p:sldId id="450" r:id="rId22"/>
    <p:sldId id="18730" r:id="rId23"/>
    <p:sldId id="18834" r:id="rId24"/>
    <p:sldId id="18724" r:id="rId25"/>
    <p:sldId id="36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773"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A7864-F741-4448-8993-FD834D9505BE}" type="datetimeFigureOut">
              <a:rPr lang="en-US" smtClean="0"/>
              <a:t>9/16/2022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96233F-8BCC-4E27-8035-E8A979A055AA}" type="slidenum">
              <a:rPr lang="en-US" smtClean="0"/>
              <a:t>‹#›</a:t>
            </a:fld>
            <a:endParaRPr lang="en-US"/>
          </a:p>
        </p:txBody>
      </p:sp>
    </p:spTree>
    <p:extLst>
      <p:ext uri="{BB962C8B-B14F-4D97-AF65-F5344CB8AC3E}">
        <p14:creationId xmlns:p14="http://schemas.microsoft.com/office/powerpoint/2010/main" val="1006020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503517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15</a:t>
            </a:fld>
            <a:endParaRPr lang="en-US"/>
          </a:p>
        </p:txBody>
      </p:sp>
    </p:spTree>
    <p:extLst>
      <p:ext uri="{BB962C8B-B14F-4D97-AF65-F5344CB8AC3E}">
        <p14:creationId xmlns:p14="http://schemas.microsoft.com/office/powerpoint/2010/main" val="949551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17</a:t>
            </a:fld>
            <a:endParaRPr lang="en-US"/>
          </a:p>
        </p:txBody>
      </p:sp>
    </p:spTree>
    <p:extLst>
      <p:ext uri="{BB962C8B-B14F-4D97-AF65-F5344CB8AC3E}">
        <p14:creationId xmlns:p14="http://schemas.microsoft.com/office/powerpoint/2010/main" val="3768576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EFC893-84E9-4A1E-9B79-6159DD792B53}" type="slidenum">
              <a:rPr lang="en-US" smtClean="0"/>
              <a:pPr/>
              <a:t>18</a:t>
            </a:fld>
            <a:endParaRPr lang="en-US"/>
          </a:p>
        </p:txBody>
      </p:sp>
    </p:spTree>
    <p:extLst>
      <p:ext uri="{BB962C8B-B14F-4D97-AF65-F5344CB8AC3E}">
        <p14:creationId xmlns:p14="http://schemas.microsoft.com/office/powerpoint/2010/main" val="3871471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Gợi</a:t>
            </a:r>
            <a:r>
              <a:rPr lang="en-US" dirty="0"/>
              <a:t> ý: </a:t>
            </a:r>
          </a:p>
          <a:p>
            <a:pPr marL="171450" indent="-171450">
              <a:buFontTx/>
              <a:buChar char="-"/>
            </a:pPr>
            <a:r>
              <a:rPr lang="en-US" dirty="0"/>
              <a:t>Sau </a:t>
            </a:r>
            <a:r>
              <a:rPr lang="en-US" dirty="0" err="1"/>
              <a:t>khi</a:t>
            </a:r>
            <a:r>
              <a:rPr lang="en-US" dirty="0"/>
              <a:t> chia </a:t>
            </a:r>
            <a:r>
              <a:rPr lang="en-US" dirty="0" err="1"/>
              <a:t>tay</a:t>
            </a:r>
            <a:r>
              <a:rPr lang="en-US" dirty="0"/>
              <a:t> </a:t>
            </a:r>
            <a:r>
              <a:rPr lang="en-US" dirty="0" err="1"/>
              <a:t>hoàng</a:t>
            </a:r>
            <a:r>
              <a:rPr lang="en-US" dirty="0"/>
              <a:t> </a:t>
            </a:r>
            <a:r>
              <a:rPr lang="en-US" dirty="0" err="1"/>
              <a:t>tử</a:t>
            </a:r>
            <a:r>
              <a:rPr lang="en-US" dirty="0"/>
              <a:t> </a:t>
            </a:r>
            <a:r>
              <a:rPr lang="en-US" dirty="0" err="1"/>
              <a:t>bé</a:t>
            </a:r>
            <a:r>
              <a:rPr lang="en-US" dirty="0"/>
              <a:t>, </a:t>
            </a:r>
            <a:r>
              <a:rPr lang="en-US" dirty="0" err="1"/>
              <a:t>cáo</a:t>
            </a:r>
            <a:r>
              <a:rPr lang="en-US" dirty="0"/>
              <a:t> </a:t>
            </a:r>
            <a:r>
              <a:rPr lang="en-US" dirty="0" err="1"/>
              <a:t>có</a:t>
            </a:r>
            <a:r>
              <a:rPr lang="en-US" dirty="0"/>
              <a:t> </a:t>
            </a:r>
            <a:r>
              <a:rPr lang="en-US" dirty="0" err="1"/>
              <a:t>cảm</a:t>
            </a:r>
            <a:r>
              <a:rPr lang="en-US" dirty="0"/>
              <a:t> </a:t>
            </a:r>
            <a:r>
              <a:rPr lang="en-US" dirty="0" err="1"/>
              <a:t>thấy</a:t>
            </a:r>
            <a:r>
              <a:rPr lang="en-US" dirty="0"/>
              <a:t> </a:t>
            </a:r>
            <a:r>
              <a:rPr lang="en-US" dirty="0" err="1"/>
              <a:t>cô</a:t>
            </a:r>
            <a:r>
              <a:rPr lang="en-US" dirty="0"/>
              <a:t> </a:t>
            </a:r>
            <a:r>
              <a:rPr lang="en-US" dirty="0" err="1"/>
              <a:t>đơn</a:t>
            </a:r>
            <a:r>
              <a:rPr lang="en-US" dirty="0"/>
              <a:t>, </a:t>
            </a:r>
            <a:r>
              <a:rPr lang="en-US" dirty="0" err="1"/>
              <a:t>đau</a:t>
            </a:r>
            <a:r>
              <a:rPr lang="en-US" dirty="0"/>
              <a:t> </a:t>
            </a:r>
            <a:r>
              <a:rPr lang="en-US" dirty="0" err="1"/>
              <a:t>khổ</a:t>
            </a:r>
            <a:r>
              <a:rPr lang="en-US" dirty="0"/>
              <a:t> </a:t>
            </a:r>
            <a:r>
              <a:rPr lang="en-US" dirty="0" err="1"/>
              <a:t>không</a:t>
            </a:r>
            <a:r>
              <a:rPr lang="en-US" dirty="0"/>
              <a:t>?</a:t>
            </a:r>
          </a:p>
          <a:p>
            <a:pPr marL="171450" indent="-171450">
              <a:buFontTx/>
              <a:buChar char="-"/>
            </a:pPr>
            <a:r>
              <a:rPr lang="en-US" dirty="0" err="1"/>
              <a:t>Cáo</a:t>
            </a:r>
            <a:r>
              <a:rPr lang="en-US" dirty="0"/>
              <a:t> </a:t>
            </a:r>
            <a:r>
              <a:rPr lang="en-US" dirty="0" err="1"/>
              <a:t>sẽ</a:t>
            </a:r>
            <a:r>
              <a:rPr lang="en-US" dirty="0"/>
              <a:t> </a:t>
            </a:r>
            <a:r>
              <a:rPr lang="en-US" dirty="0" err="1"/>
              <a:t>có</a:t>
            </a:r>
            <a:r>
              <a:rPr lang="en-US" dirty="0"/>
              <a:t> </a:t>
            </a:r>
            <a:r>
              <a:rPr lang="en-US" dirty="0" err="1"/>
              <a:t>cảm</a:t>
            </a:r>
            <a:r>
              <a:rPr lang="en-US" dirty="0"/>
              <a:t> </a:t>
            </a:r>
            <a:r>
              <a:rPr lang="en-US" dirty="0" err="1"/>
              <a:t>xúc</a:t>
            </a:r>
            <a:r>
              <a:rPr lang="en-US" dirty="0"/>
              <a:t>, </a:t>
            </a:r>
            <a:r>
              <a:rPr lang="en-US" dirty="0" err="1"/>
              <a:t>suy</a:t>
            </a:r>
            <a:r>
              <a:rPr lang="en-US" dirty="0"/>
              <a:t> </a:t>
            </a:r>
            <a:r>
              <a:rPr lang="en-US" dirty="0" err="1"/>
              <a:t>nghĩ</a:t>
            </a:r>
            <a:r>
              <a:rPr lang="en-US" dirty="0"/>
              <a:t> </a:t>
            </a:r>
            <a:r>
              <a:rPr lang="en-US" dirty="0" err="1"/>
              <a:t>gì</a:t>
            </a:r>
            <a:r>
              <a:rPr lang="en-US" dirty="0"/>
              <a:t> </a:t>
            </a:r>
            <a:r>
              <a:rPr lang="en-US" dirty="0" err="1"/>
              <a:t>khi</a:t>
            </a:r>
            <a:r>
              <a:rPr lang="en-US" dirty="0"/>
              <a:t> </a:t>
            </a:r>
            <a:r>
              <a:rPr lang="en-US" dirty="0" err="1"/>
              <a:t>nhìn</a:t>
            </a:r>
            <a:r>
              <a:rPr lang="en-US" dirty="0"/>
              <a:t> </a:t>
            </a:r>
            <a:r>
              <a:rPr lang="en-US" dirty="0" err="1"/>
              <a:t>màu</a:t>
            </a:r>
            <a:r>
              <a:rPr lang="en-US" dirty="0"/>
              <a:t> </a:t>
            </a:r>
            <a:r>
              <a:rPr lang="en-US" dirty="0" err="1"/>
              <a:t>vàng</a:t>
            </a:r>
            <a:r>
              <a:rPr lang="en-US" dirty="0"/>
              <a:t> </a:t>
            </a:r>
            <a:r>
              <a:rPr lang="en-US" dirty="0" err="1"/>
              <a:t>óng</a:t>
            </a:r>
            <a:r>
              <a:rPr lang="en-US" dirty="0"/>
              <a:t> ả </a:t>
            </a:r>
            <a:r>
              <a:rPr lang="en-US" dirty="0" err="1"/>
              <a:t>của</a:t>
            </a:r>
            <a:r>
              <a:rPr lang="en-US" dirty="0"/>
              <a:t> </a:t>
            </a:r>
            <a:r>
              <a:rPr lang="en-US" dirty="0" err="1"/>
              <a:t>cánh</a:t>
            </a:r>
            <a:r>
              <a:rPr lang="en-US" dirty="0"/>
              <a:t> </a:t>
            </a:r>
            <a:r>
              <a:rPr lang="en-US" dirty="0" err="1"/>
              <a:t>đồng</a:t>
            </a:r>
            <a:r>
              <a:rPr lang="en-US" dirty="0"/>
              <a:t> </a:t>
            </a:r>
            <a:r>
              <a:rPr lang="en-US" dirty="0" err="1"/>
              <a:t>lúa</a:t>
            </a:r>
            <a:r>
              <a:rPr lang="en-US" dirty="0"/>
              <a:t> </a:t>
            </a:r>
            <a:r>
              <a:rPr lang="en-US" dirty="0" err="1"/>
              <a:t>mì</a:t>
            </a:r>
            <a:r>
              <a:rPr lang="en-US" dirty="0"/>
              <a:t>, </a:t>
            </a:r>
            <a:r>
              <a:rPr lang="en-US" dirty="0" err="1"/>
              <a:t>khi</a:t>
            </a:r>
            <a:r>
              <a:rPr lang="en-US" dirty="0"/>
              <a:t> </a:t>
            </a:r>
            <a:r>
              <a:rPr lang="en-US" dirty="0" err="1"/>
              <a:t>nghe</a:t>
            </a:r>
            <a:r>
              <a:rPr lang="en-US" dirty="0"/>
              <a:t> </a:t>
            </a:r>
            <a:r>
              <a:rPr lang="en-US" dirty="0" err="1"/>
              <a:t>tiếng</a:t>
            </a:r>
            <a:r>
              <a:rPr lang="en-US" dirty="0"/>
              <a:t> </a:t>
            </a:r>
            <a:r>
              <a:rPr lang="en-US" dirty="0" err="1"/>
              <a:t>gió</a:t>
            </a:r>
            <a:r>
              <a:rPr lang="en-US" dirty="0"/>
              <a:t> </a:t>
            </a:r>
            <a:r>
              <a:rPr lang="en-US" dirty="0" err="1"/>
              <a:t>thổi</a:t>
            </a:r>
            <a:r>
              <a:rPr lang="en-US" dirty="0"/>
              <a:t> </a:t>
            </a:r>
            <a:r>
              <a:rPr lang="en-US" dirty="0" err="1"/>
              <a:t>trên</a:t>
            </a:r>
            <a:r>
              <a:rPr lang="en-US" dirty="0"/>
              <a:t> </a:t>
            </a:r>
            <a:r>
              <a:rPr lang="en-US" dirty="0" err="1"/>
              <a:t>cánh</a:t>
            </a:r>
            <a:r>
              <a:rPr lang="en-US" dirty="0"/>
              <a:t> </a:t>
            </a:r>
            <a:r>
              <a:rPr lang="en-US" dirty="0" err="1"/>
              <a:t>đồng</a:t>
            </a:r>
            <a:r>
              <a:rPr lang="en-US" dirty="0"/>
              <a:t> </a:t>
            </a:r>
            <a:r>
              <a:rPr lang="en-US" dirty="0" err="1"/>
              <a:t>lúa</a:t>
            </a:r>
            <a:r>
              <a:rPr lang="en-US" dirty="0"/>
              <a:t> </a:t>
            </a:r>
            <a:r>
              <a:rPr lang="en-US" dirty="0" err="1"/>
              <a:t>mì</a:t>
            </a:r>
            <a:r>
              <a:rPr lang="en-US" dirty="0"/>
              <a:t>?</a:t>
            </a:r>
          </a:p>
          <a:p>
            <a:pPr marL="171450" indent="-171450">
              <a:buFontTx/>
              <a:buChar char="-"/>
            </a:pPr>
            <a:r>
              <a:rPr lang="en-US" dirty="0" err="1"/>
              <a:t>Mong</a:t>
            </a:r>
            <a:r>
              <a:rPr lang="en-US" dirty="0"/>
              <a:t> </a:t>
            </a:r>
            <a:r>
              <a:rPr lang="en-US" dirty="0" err="1"/>
              <a:t>muốn</a:t>
            </a:r>
            <a:r>
              <a:rPr lang="en-US" dirty="0"/>
              <a:t> </a:t>
            </a:r>
            <a:r>
              <a:rPr lang="en-US" dirty="0" err="1"/>
              <a:t>của</a:t>
            </a:r>
            <a:r>
              <a:rPr lang="en-US" dirty="0"/>
              <a:t> </a:t>
            </a:r>
            <a:r>
              <a:rPr lang="en-US" dirty="0" err="1"/>
              <a:t>cáo</a:t>
            </a:r>
            <a:r>
              <a:rPr lang="en-US" dirty="0"/>
              <a:t> </a:t>
            </a:r>
            <a:r>
              <a:rPr lang="en-US" dirty="0" err="1"/>
              <a:t>như</a:t>
            </a:r>
            <a:r>
              <a:rPr lang="en-US" dirty="0"/>
              <a:t> </a:t>
            </a:r>
            <a:r>
              <a:rPr lang="en-US" dirty="0" err="1"/>
              <a:t>thế</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0FEFC893-84E9-4A1E-9B79-6159DD792B53}" type="slidenum">
              <a:rPr lang="en-US" smtClean="0"/>
              <a:pPr/>
              <a:t>22</a:t>
            </a:fld>
            <a:endParaRPr lang="en-US"/>
          </a:p>
        </p:txBody>
      </p:sp>
    </p:spTree>
    <p:extLst>
      <p:ext uri="{BB962C8B-B14F-4D97-AF65-F5344CB8AC3E}">
        <p14:creationId xmlns:p14="http://schemas.microsoft.com/office/powerpoint/2010/main" val="23750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29CB7-CBDA-D1EB-3A2C-DC231D0B9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5837EC-212C-2688-6BD3-922686EB6A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BC8B53-DAB3-88B9-076C-852F805B6B85}"/>
              </a:ext>
            </a:extLst>
          </p:cNvPr>
          <p:cNvSpPr>
            <a:spLocks noGrp="1"/>
          </p:cNvSpPr>
          <p:nvPr>
            <p:ph type="dt" sz="half" idx="10"/>
          </p:nvPr>
        </p:nvSpPr>
        <p:spPr/>
        <p:txBody>
          <a:bodyPr/>
          <a:lstStyle/>
          <a:p>
            <a:fld id="{8F0DEE9F-AABD-4B09-B755-CAA165B9679A}" type="datetimeFigureOut">
              <a:rPr lang="en-US" smtClean="0"/>
              <a:t>9/16/2022</a:t>
            </a:fld>
            <a:endParaRPr lang="en-US"/>
          </a:p>
        </p:txBody>
      </p:sp>
      <p:sp>
        <p:nvSpPr>
          <p:cNvPr id="5" name="Footer Placeholder 4">
            <a:extLst>
              <a:ext uri="{FF2B5EF4-FFF2-40B4-BE49-F238E27FC236}">
                <a16:creationId xmlns:a16="http://schemas.microsoft.com/office/drawing/2014/main" id="{3ABD9F48-2C31-AAE5-1EA0-3228F8483A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1CD723-08BA-3726-77EC-596D766A4FB6}"/>
              </a:ext>
            </a:extLst>
          </p:cNvPr>
          <p:cNvSpPr>
            <a:spLocks noGrp="1"/>
          </p:cNvSpPr>
          <p:nvPr>
            <p:ph type="sldNum" sz="quarter" idx="12"/>
          </p:nvPr>
        </p:nvSpPr>
        <p:spPr/>
        <p:txBody>
          <a:bodyPr/>
          <a:lstStyle/>
          <a:p>
            <a:fld id="{A2F2611D-66E7-4C76-A68F-7A661728D74A}" type="slidenum">
              <a:rPr lang="en-US" smtClean="0"/>
              <a:t>‹#›</a:t>
            </a:fld>
            <a:endParaRPr lang="en-US"/>
          </a:p>
        </p:txBody>
      </p:sp>
    </p:spTree>
    <p:extLst>
      <p:ext uri="{BB962C8B-B14F-4D97-AF65-F5344CB8AC3E}">
        <p14:creationId xmlns:p14="http://schemas.microsoft.com/office/powerpoint/2010/main" val="1141648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12714-93C1-4768-87BF-28B82AB380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E59E68-6205-DE8C-7A06-55185E037C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3FBD4-694B-4F59-0704-EF4804909E44}"/>
              </a:ext>
            </a:extLst>
          </p:cNvPr>
          <p:cNvSpPr>
            <a:spLocks noGrp="1"/>
          </p:cNvSpPr>
          <p:nvPr>
            <p:ph type="dt" sz="half" idx="10"/>
          </p:nvPr>
        </p:nvSpPr>
        <p:spPr/>
        <p:txBody>
          <a:bodyPr/>
          <a:lstStyle/>
          <a:p>
            <a:fld id="{8F0DEE9F-AABD-4B09-B755-CAA165B9679A}" type="datetimeFigureOut">
              <a:rPr lang="en-US" smtClean="0"/>
              <a:t>9/16/2022</a:t>
            </a:fld>
            <a:endParaRPr lang="en-US"/>
          </a:p>
        </p:txBody>
      </p:sp>
      <p:sp>
        <p:nvSpPr>
          <p:cNvPr id="5" name="Footer Placeholder 4">
            <a:extLst>
              <a:ext uri="{FF2B5EF4-FFF2-40B4-BE49-F238E27FC236}">
                <a16:creationId xmlns:a16="http://schemas.microsoft.com/office/drawing/2014/main" id="{14C40537-2F51-7CB9-DA53-C56A21CB33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94E86F-A20B-EFF7-EC7B-A68DBAE7009E}"/>
              </a:ext>
            </a:extLst>
          </p:cNvPr>
          <p:cNvSpPr>
            <a:spLocks noGrp="1"/>
          </p:cNvSpPr>
          <p:nvPr>
            <p:ph type="sldNum" sz="quarter" idx="12"/>
          </p:nvPr>
        </p:nvSpPr>
        <p:spPr/>
        <p:txBody>
          <a:bodyPr/>
          <a:lstStyle/>
          <a:p>
            <a:fld id="{A2F2611D-66E7-4C76-A68F-7A661728D74A}" type="slidenum">
              <a:rPr lang="en-US" smtClean="0"/>
              <a:t>‹#›</a:t>
            </a:fld>
            <a:endParaRPr lang="en-US"/>
          </a:p>
        </p:txBody>
      </p:sp>
    </p:spTree>
    <p:extLst>
      <p:ext uri="{BB962C8B-B14F-4D97-AF65-F5344CB8AC3E}">
        <p14:creationId xmlns:p14="http://schemas.microsoft.com/office/powerpoint/2010/main" val="819129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BCD339-44E7-1223-41CA-1C665CDD3B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297339-E145-757B-DA74-A854765EEC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44B36-13AF-04D3-762D-21A7CE6C917E}"/>
              </a:ext>
            </a:extLst>
          </p:cNvPr>
          <p:cNvSpPr>
            <a:spLocks noGrp="1"/>
          </p:cNvSpPr>
          <p:nvPr>
            <p:ph type="dt" sz="half" idx="10"/>
          </p:nvPr>
        </p:nvSpPr>
        <p:spPr/>
        <p:txBody>
          <a:bodyPr/>
          <a:lstStyle/>
          <a:p>
            <a:fld id="{8F0DEE9F-AABD-4B09-B755-CAA165B9679A}" type="datetimeFigureOut">
              <a:rPr lang="en-US" smtClean="0"/>
              <a:t>9/16/2022</a:t>
            </a:fld>
            <a:endParaRPr lang="en-US"/>
          </a:p>
        </p:txBody>
      </p:sp>
      <p:sp>
        <p:nvSpPr>
          <p:cNvPr id="5" name="Footer Placeholder 4">
            <a:extLst>
              <a:ext uri="{FF2B5EF4-FFF2-40B4-BE49-F238E27FC236}">
                <a16:creationId xmlns:a16="http://schemas.microsoft.com/office/drawing/2014/main" id="{0B8894BA-47BC-A974-87AD-A42FEB827B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3D535A-4EEA-4AD1-B5FE-9FC3CEB985E7}"/>
              </a:ext>
            </a:extLst>
          </p:cNvPr>
          <p:cNvSpPr>
            <a:spLocks noGrp="1"/>
          </p:cNvSpPr>
          <p:nvPr>
            <p:ph type="sldNum" sz="quarter" idx="12"/>
          </p:nvPr>
        </p:nvSpPr>
        <p:spPr/>
        <p:txBody>
          <a:bodyPr/>
          <a:lstStyle/>
          <a:p>
            <a:fld id="{A2F2611D-66E7-4C76-A68F-7A661728D74A}" type="slidenum">
              <a:rPr lang="en-US" smtClean="0"/>
              <a:t>‹#›</a:t>
            </a:fld>
            <a:endParaRPr lang="en-US"/>
          </a:p>
        </p:txBody>
      </p:sp>
    </p:spTree>
    <p:extLst>
      <p:ext uri="{BB962C8B-B14F-4D97-AF65-F5344CB8AC3E}">
        <p14:creationId xmlns:p14="http://schemas.microsoft.com/office/powerpoint/2010/main" val="595490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082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8DC9E-0F43-8800-9630-4AC8DB4B05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1B12AA-88C7-EB7D-0140-142BCEDE72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46AF4-E751-0DD5-5862-508CAB618A64}"/>
              </a:ext>
            </a:extLst>
          </p:cNvPr>
          <p:cNvSpPr>
            <a:spLocks noGrp="1"/>
          </p:cNvSpPr>
          <p:nvPr>
            <p:ph type="dt" sz="half" idx="10"/>
          </p:nvPr>
        </p:nvSpPr>
        <p:spPr/>
        <p:txBody>
          <a:bodyPr/>
          <a:lstStyle/>
          <a:p>
            <a:fld id="{8F0DEE9F-AABD-4B09-B755-CAA165B9679A}" type="datetimeFigureOut">
              <a:rPr lang="en-US" smtClean="0"/>
              <a:t>9/16/2022</a:t>
            </a:fld>
            <a:endParaRPr lang="en-US"/>
          </a:p>
        </p:txBody>
      </p:sp>
      <p:sp>
        <p:nvSpPr>
          <p:cNvPr id="5" name="Footer Placeholder 4">
            <a:extLst>
              <a:ext uri="{FF2B5EF4-FFF2-40B4-BE49-F238E27FC236}">
                <a16:creationId xmlns:a16="http://schemas.microsoft.com/office/drawing/2014/main" id="{067C63AC-9B0D-CF82-D21A-BDDB5D0AF6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91328-8BF5-2C74-5DFC-EBA39AAC9171}"/>
              </a:ext>
            </a:extLst>
          </p:cNvPr>
          <p:cNvSpPr>
            <a:spLocks noGrp="1"/>
          </p:cNvSpPr>
          <p:nvPr>
            <p:ph type="sldNum" sz="quarter" idx="12"/>
          </p:nvPr>
        </p:nvSpPr>
        <p:spPr/>
        <p:txBody>
          <a:bodyPr/>
          <a:lstStyle/>
          <a:p>
            <a:fld id="{A2F2611D-66E7-4C76-A68F-7A661728D74A}" type="slidenum">
              <a:rPr lang="en-US" smtClean="0"/>
              <a:t>‹#›</a:t>
            </a:fld>
            <a:endParaRPr lang="en-US"/>
          </a:p>
        </p:txBody>
      </p:sp>
    </p:spTree>
    <p:extLst>
      <p:ext uri="{BB962C8B-B14F-4D97-AF65-F5344CB8AC3E}">
        <p14:creationId xmlns:p14="http://schemas.microsoft.com/office/powerpoint/2010/main" val="322019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DD473-B9E7-499C-77D5-148039AE0C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1DA131-C373-5414-9746-C5C6CEF4AC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FB33BB-561B-7711-2B9E-36A186562567}"/>
              </a:ext>
            </a:extLst>
          </p:cNvPr>
          <p:cNvSpPr>
            <a:spLocks noGrp="1"/>
          </p:cNvSpPr>
          <p:nvPr>
            <p:ph type="dt" sz="half" idx="10"/>
          </p:nvPr>
        </p:nvSpPr>
        <p:spPr/>
        <p:txBody>
          <a:bodyPr/>
          <a:lstStyle/>
          <a:p>
            <a:fld id="{8F0DEE9F-AABD-4B09-B755-CAA165B9679A}" type="datetimeFigureOut">
              <a:rPr lang="en-US" smtClean="0"/>
              <a:t>9/16/2022</a:t>
            </a:fld>
            <a:endParaRPr lang="en-US"/>
          </a:p>
        </p:txBody>
      </p:sp>
      <p:sp>
        <p:nvSpPr>
          <p:cNvPr id="5" name="Footer Placeholder 4">
            <a:extLst>
              <a:ext uri="{FF2B5EF4-FFF2-40B4-BE49-F238E27FC236}">
                <a16:creationId xmlns:a16="http://schemas.microsoft.com/office/drawing/2014/main" id="{BD92BE9A-93DF-9D08-295A-59156428AA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BEA899-D934-A671-3F04-3521519570CE}"/>
              </a:ext>
            </a:extLst>
          </p:cNvPr>
          <p:cNvSpPr>
            <a:spLocks noGrp="1"/>
          </p:cNvSpPr>
          <p:nvPr>
            <p:ph type="sldNum" sz="quarter" idx="12"/>
          </p:nvPr>
        </p:nvSpPr>
        <p:spPr/>
        <p:txBody>
          <a:bodyPr/>
          <a:lstStyle/>
          <a:p>
            <a:fld id="{A2F2611D-66E7-4C76-A68F-7A661728D74A}" type="slidenum">
              <a:rPr lang="en-US" smtClean="0"/>
              <a:t>‹#›</a:t>
            </a:fld>
            <a:endParaRPr lang="en-US"/>
          </a:p>
        </p:txBody>
      </p:sp>
    </p:spTree>
    <p:extLst>
      <p:ext uri="{BB962C8B-B14F-4D97-AF65-F5344CB8AC3E}">
        <p14:creationId xmlns:p14="http://schemas.microsoft.com/office/powerpoint/2010/main" val="297040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0637F-6FDC-F688-7147-822E88D214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FC4B89-F4DA-6D24-5037-4AD5D36147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CDAA63-788A-7AD1-F6BA-6ACDFF3C16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FCB45C-C0B7-E232-56B5-B51F87A9DF03}"/>
              </a:ext>
            </a:extLst>
          </p:cNvPr>
          <p:cNvSpPr>
            <a:spLocks noGrp="1"/>
          </p:cNvSpPr>
          <p:nvPr>
            <p:ph type="dt" sz="half" idx="10"/>
          </p:nvPr>
        </p:nvSpPr>
        <p:spPr/>
        <p:txBody>
          <a:bodyPr/>
          <a:lstStyle/>
          <a:p>
            <a:fld id="{8F0DEE9F-AABD-4B09-B755-CAA165B9679A}" type="datetimeFigureOut">
              <a:rPr lang="en-US" smtClean="0"/>
              <a:t>9/16/2022</a:t>
            </a:fld>
            <a:endParaRPr lang="en-US"/>
          </a:p>
        </p:txBody>
      </p:sp>
      <p:sp>
        <p:nvSpPr>
          <p:cNvPr id="6" name="Footer Placeholder 5">
            <a:extLst>
              <a:ext uri="{FF2B5EF4-FFF2-40B4-BE49-F238E27FC236}">
                <a16:creationId xmlns:a16="http://schemas.microsoft.com/office/drawing/2014/main" id="{CF8254F9-7CFF-0FCF-3FC7-980478A4FF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5838FE-A5ED-8762-D46E-44548BCFC18C}"/>
              </a:ext>
            </a:extLst>
          </p:cNvPr>
          <p:cNvSpPr>
            <a:spLocks noGrp="1"/>
          </p:cNvSpPr>
          <p:nvPr>
            <p:ph type="sldNum" sz="quarter" idx="12"/>
          </p:nvPr>
        </p:nvSpPr>
        <p:spPr/>
        <p:txBody>
          <a:bodyPr/>
          <a:lstStyle/>
          <a:p>
            <a:fld id="{A2F2611D-66E7-4C76-A68F-7A661728D74A}" type="slidenum">
              <a:rPr lang="en-US" smtClean="0"/>
              <a:t>‹#›</a:t>
            </a:fld>
            <a:endParaRPr lang="en-US"/>
          </a:p>
        </p:txBody>
      </p:sp>
    </p:spTree>
    <p:extLst>
      <p:ext uri="{BB962C8B-B14F-4D97-AF65-F5344CB8AC3E}">
        <p14:creationId xmlns:p14="http://schemas.microsoft.com/office/powerpoint/2010/main" val="2632767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BF235-F8AC-D078-879B-BA6391ADA6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39E7B9-A019-BC55-5919-824C41D298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9EDDBB-CC47-7BCD-8B29-334956E324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85AC99-B2B4-96A0-59E6-EDA78380C2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A6223F-D088-EF33-A65E-E1F0812939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8FEE8E-8666-C5B7-1E1C-3584913CD4B9}"/>
              </a:ext>
            </a:extLst>
          </p:cNvPr>
          <p:cNvSpPr>
            <a:spLocks noGrp="1"/>
          </p:cNvSpPr>
          <p:nvPr>
            <p:ph type="dt" sz="half" idx="10"/>
          </p:nvPr>
        </p:nvSpPr>
        <p:spPr/>
        <p:txBody>
          <a:bodyPr/>
          <a:lstStyle/>
          <a:p>
            <a:fld id="{8F0DEE9F-AABD-4B09-B755-CAA165B9679A}" type="datetimeFigureOut">
              <a:rPr lang="en-US" smtClean="0"/>
              <a:t>9/16/2022</a:t>
            </a:fld>
            <a:endParaRPr lang="en-US"/>
          </a:p>
        </p:txBody>
      </p:sp>
      <p:sp>
        <p:nvSpPr>
          <p:cNvPr id="8" name="Footer Placeholder 7">
            <a:extLst>
              <a:ext uri="{FF2B5EF4-FFF2-40B4-BE49-F238E27FC236}">
                <a16:creationId xmlns:a16="http://schemas.microsoft.com/office/drawing/2014/main" id="{ED7688AC-B208-C05A-34B7-6009509102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AD9FCA-9FBE-9133-FBDD-88D308C4556B}"/>
              </a:ext>
            </a:extLst>
          </p:cNvPr>
          <p:cNvSpPr>
            <a:spLocks noGrp="1"/>
          </p:cNvSpPr>
          <p:nvPr>
            <p:ph type="sldNum" sz="quarter" idx="12"/>
          </p:nvPr>
        </p:nvSpPr>
        <p:spPr/>
        <p:txBody>
          <a:bodyPr/>
          <a:lstStyle/>
          <a:p>
            <a:fld id="{A2F2611D-66E7-4C76-A68F-7A661728D74A}" type="slidenum">
              <a:rPr lang="en-US" smtClean="0"/>
              <a:t>‹#›</a:t>
            </a:fld>
            <a:endParaRPr lang="en-US"/>
          </a:p>
        </p:txBody>
      </p:sp>
    </p:spTree>
    <p:extLst>
      <p:ext uri="{BB962C8B-B14F-4D97-AF65-F5344CB8AC3E}">
        <p14:creationId xmlns:p14="http://schemas.microsoft.com/office/powerpoint/2010/main" val="334563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5E7E5-D85E-50BE-43AB-FB0F24E0A8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761173-357B-BB7A-CA19-48D67DD4D710}"/>
              </a:ext>
            </a:extLst>
          </p:cNvPr>
          <p:cNvSpPr>
            <a:spLocks noGrp="1"/>
          </p:cNvSpPr>
          <p:nvPr>
            <p:ph type="dt" sz="half" idx="10"/>
          </p:nvPr>
        </p:nvSpPr>
        <p:spPr/>
        <p:txBody>
          <a:bodyPr/>
          <a:lstStyle/>
          <a:p>
            <a:fld id="{8F0DEE9F-AABD-4B09-B755-CAA165B9679A}" type="datetimeFigureOut">
              <a:rPr lang="en-US" smtClean="0"/>
              <a:t>9/16/2022</a:t>
            </a:fld>
            <a:endParaRPr lang="en-US"/>
          </a:p>
        </p:txBody>
      </p:sp>
      <p:sp>
        <p:nvSpPr>
          <p:cNvPr id="4" name="Footer Placeholder 3">
            <a:extLst>
              <a:ext uri="{FF2B5EF4-FFF2-40B4-BE49-F238E27FC236}">
                <a16:creationId xmlns:a16="http://schemas.microsoft.com/office/drawing/2014/main" id="{0A032860-7428-E465-0E28-E413AD6C67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14E0E6-EA3B-7386-D972-9C5F964F7A2B}"/>
              </a:ext>
            </a:extLst>
          </p:cNvPr>
          <p:cNvSpPr>
            <a:spLocks noGrp="1"/>
          </p:cNvSpPr>
          <p:nvPr>
            <p:ph type="sldNum" sz="quarter" idx="12"/>
          </p:nvPr>
        </p:nvSpPr>
        <p:spPr/>
        <p:txBody>
          <a:bodyPr/>
          <a:lstStyle/>
          <a:p>
            <a:fld id="{A2F2611D-66E7-4C76-A68F-7A661728D74A}" type="slidenum">
              <a:rPr lang="en-US" smtClean="0"/>
              <a:t>‹#›</a:t>
            </a:fld>
            <a:endParaRPr lang="en-US"/>
          </a:p>
        </p:txBody>
      </p:sp>
    </p:spTree>
    <p:extLst>
      <p:ext uri="{BB962C8B-B14F-4D97-AF65-F5344CB8AC3E}">
        <p14:creationId xmlns:p14="http://schemas.microsoft.com/office/powerpoint/2010/main" val="3985315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063670-9EA3-2A4B-6559-056444A359E8}"/>
              </a:ext>
            </a:extLst>
          </p:cNvPr>
          <p:cNvSpPr>
            <a:spLocks noGrp="1"/>
          </p:cNvSpPr>
          <p:nvPr>
            <p:ph type="dt" sz="half" idx="10"/>
          </p:nvPr>
        </p:nvSpPr>
        <p:spPr/>
        <p:txBody>
          <a:bodyPr/>
          <a:lstStyle/>
          <a:p>
            <a:fld id="{8F0DEE9F-AABD-4B09-B755-CAA165B9679A}" type="datetimeFigureOut">
              <a:rPr lang="en-US" smtClean="0"/>
              <a:t>9/16/2022</a:t>
            </a:fld>
            <a:endParaRPr lang="en-US"/>
          </a:p>
        </p:txBody>
      </p:sp>
      <p:sp>
        <p:nvSpPr>
          <p:cNvPr id="3" name="Footer Placeholder 2">
            <a:extLst>
              <a:ext uri="{FF2B5EF4-FFF2-40B4-BE49-F238E27FC236}">
                <a16:creationId xmlns:a16="http://schemas.microsoft.com/office/drawing/2014/main" id="{212B1DBD-9842-9A57-3893-9843C20210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304B1E-FE09-0A66-CEBF-52C3C7F30A4F}"/>
              </a:ext>
            </a:extLst>
          </p:cNvPr>
          <p:cNvSpPr>
            <a:spLocks noGrp="1"/>
          </p:cNvSpPr>
          <p:nvPr>
            <p:ph type="sldNum" sz="quarter" idx="12"/>
          </p:nvPr>
        </p:nvSpPr>
        <p:spPr/>
        <p:txBody>
          <a:bodyPr/>
          <a:lstStyle/>
          <a:p>
            <a:fld id="{A2F2611D-66E7-4C76-A68F-7A661728D74A}" type="slidenum">
              <a:rPr lang="en-US" smtClean="0"/>
              <a:t>‹#›</a:t>
            </a:fld>
            <a:endParaRPr lang="en-US"/>
          </a:p>
        </p:txBody>
      </p:sp>
    </p:spTree>
    <p:extLst>
      <p:ext uri="{BB962C8B-B14F-4D97-AF65-F5344CB8AC3E}">
        <p14:creationId xmlns:p14="http://schemas.microsoft.com/office/powerpoint/2010/main" val="2064462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3A0F9-9013-38D3-4A24-9892F0E511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6EFF13-EDDA-821B-2EFB-5769D49970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17283C-70A2-1BDD-39F1-10E9184422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050EEF-54FE-A091-9841-EDEA80144D34}"/>
              </a:ext>
            </a:extLst>
          </p:cNvPr>
          <p:cNvSpPr>
            <a:spLocks noGrp="1"/>
          </p:cNvSpPr>
          <p:nvPr>
            <p:ph type="dt" sz="half" idx="10"/>
          </p:nvPr>
        </p:nvSpPr>
        <p:spPr/>
        <p:txBody>
          <a:bodyPr/>
          <a:lstStyle/>
          <a:p>
            <a:fld id="{8F0DEE9F-AABD-4B09-B755-CAA165B9679A}" type="datetimeFigureOut">
              <a:rPr lang="en-US" smtClean="0"/>
              <a:t>9/16/2022</a:t>
            </a:fld>
            <a:endParaRPr lang="en-US"/>
          </a:p>
        </p:txBody>
      </p:sp>
      <p:sp>
        <p:nvSpPr>
          <p:cNvPr id="6" name="Footer Placeholder 5">
            <a:extLst>
              <a:ext uri="{FF2B5EF4-FFF2-40B4-BE49-F238E27FC236}">
                <a16:creationId xmlns:a16="http://schemas.microsoft.com/office/drawing/2014/main" id="{A9D2308C-32FE-5D74-92BC-9F6107BA4E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E972B3-7892-952D-90A2-0AC3EDA6BCD4}"/>
              </a:ext>
            </a:extLst>
          </p:cNvPr>
          <p:cNvSpPr>
            <a:spLocks noGrp="1"/>
          </p:cNvSpPr>
          <p:nvPr>
            <p:ph type="sldNum" sz="quarter" idx="12"/>
          </p:nvPr>
        </p:nvSpPr>
        <p:spPr/>
        <p:txBody>
          <a:bodyPr/>
          <a:lstStyle/>
          <a:p>
            <a:fld id="{A2F2611D-66E7-4C76-A68F-7A661728D74A}" type="slidenum">
              <a:rPr lang="en-US" smtClean="0"/>
              <a:t>‹#›</a:t>
            </a:fld>
            <a:endParaRPr lang="en-US"/>
          </a:p>
        </p:txBody>
      </p:sp>
    </p:spTree>
    <p:extLst>
      <p:ext uri="{BB962C8B-B14F-4D97-AF65-F5344CB8AC3E}">
        <p14:creationId xmlns:p14="http://schemas.microsoft.com/office/powerpoint/2010/main" val="598313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57FAC-9385-9B9D-7876-8C4A3A8E73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FE8B60-B08D-4D37-A1BE-B2A4859D72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CDD31B-1193-2FB3-E0CC-8D41459BCE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ED2FF2-DF63-0EEF-8C76-1A18FE213277}"/>
              </a:ext>
            </a:extLst>
          </p:cNvPr>
          <p:cNvSpPr>
            <a:spLocks noGrp="1"/>
          </p:cNvSpPr>
          <p:nvPr>
            <p:ph type="dt" sz="half" idx="10"/>
          </p:nvPr>
        </p:nvSpPr>
        <p:spPr/>
        <p:txBody>
          <a:bodyPr/>
          <a:lstStyle/>
          <a:p>
            <a:fld id="{8F0DEE9F-AABD-4B09-B755-CAA165B9679A}" type="datetimeFigureOut">
              <a:rPr lang="en-US" smtClean="0"/>
              <a:t>9/16/2022</a:t>
            </a:fld>
            <a:endParaRPr lang="en-US"/>
          </a:p>
        </p:txBody>
      </p:sp>
      <p:sp>
        <p:nvSpPr>
          <p:cNvPr id="6" name="Footer Placeholder 5">
            <a:extLst>
              <a:ext uri="{FF2B5EF4-FFF2-40B4-BE49-F238E27FC236}">
                <a16:creationId xmlns:a16="http://schemas.microsoft.com/office/drawing/2014/main" id="{369AA7D5-DFDB-FF78-BF89-3FB1D399D4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D925FD-E77B-D80E-95E3-124E90D1CE27}"/>
              </a:ext>
            </a:extLst>
          </p:cNvPr>
          <p:cNvSpPr>
            <a:spLocks noGrp="1"/>
          </p:cNvSpPr>
          <p:nvPr>
            <p:ph type="sldNum" sz="quarter" idx="12"/>
          </p:nvPr>
        </p:nvSpPr>
        <p:spPr/>
        <p:txBody>
          <a:bodyPr/>
          <a:lstStyle/>
          <a:p>
            <a:fld id="{A2F2611D-66E7-4C76-A68F-7A661728D74A}" type="slidenum">
              <a:rPr lang="en-US" smtClean="0"/>
              <a:t>‹#›</a:t>
            </a:fld>
            <a:endParaRPr lang="en-US"/>
          </a:p>
        </p:txBody>
      </p:sp>
    </p:spTree>
    <p:extLst>
      <p:ext uri="{BB962C8B-B14F-4D97-AF65-F5344CB8AC3E}">
        <p14:creationId xmlns:p14="http://schemas.microsoft.com/office/powerpoint/2010/main" val="3819923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EB9922-30DD-5DFC-02F0-9C50CA6F8B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540AF9-D754-2E12-9906-33AD089A3B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133CAA-E1F6-1981-0970-A119673C66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DEE9F-AABD-4B09-B755-CAA165B9679A}" type="datetimeFigureOut">
              <a:rPr lang="en-US" smtClean="0"/>
              <a:t>9/16/2022</a:t>
            </a:fld>
            <a:endParaRPr lang="en-US"/>
          </a:p>
        </p:txBody>
      </p:sp>
      <p:sp>
        <p:nvSpPr>
          <p:cNvPr id="5" name="Footer Placeholder 4">
            <a:extLst>
              <a:ext uri="{FF2B5EF4-FFF2-40B4-BE49-F238E27FC236}">
                <a16:creationId xmlns:a16="http://schemas.microsoft.com/office/drawing/2014/main" id="{200D3153-E508-3D35-CBFD-0AA66F2AD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60A282-FE04-B315-EA9C-59E626769B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F2611D-66E7-4C76-A68F-7A661728D74A}" type="slidenum">
              <a:rPr lang="en-US" smtClean="0"/>
              <a:t>‹#›</a:t>
            </a:fld>
            <a:endParaRPr lang="en-US"/>
          </a:p>
        </p:txBody>
      </p:sp>
    </p:spTree>
    <p:extLst>
      <p:ext uri="{BB962C8B-B14F-4D97-AF65-F5344CB8AC3E}">
        <p14:creationId xmlns:p14="http://schemas.microsoft.com/office/powerpoint/2010/main" val="3261877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fif"/></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03AD1A-6F61-4738-AB38-FFB5BF62F6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18">
            <a:extLst>
              <a:ext uri="{FF2B5EF4-FFF2-40B4-BE49-F238E27FC236}">
                <a16:creationId xmlns:a16="http://schemas.microsoft.com/office/drawing/2014/main" id="{84E0EB1E-CC1F-4B09-8338-D305427AF817}"/>
              </a:ext>
            </a:extLst>
          </p:cNvPr>
          <p:cNvSpPr>
            <a:spLocks noChangeArrowheads="1"/>
          </p:cNvSpPr>
          <p:nvPr>
            <p:custDataLst>
              <p:tags r:id="rId1"/>
            </p:custDataLst>
          </p:nvPr>
        </p:nvSpPr>
        <p:spPr bwMode="auto">
          <a:xfrm>
            <a:off x="1381760" y="1262158"/>
            <a:ext cx="9428480" cy="203132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6600" b="1" dirty="0" err="1">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Chào</a:t>
            </a:r>
            <a:r>
              <a:rPr lang="en-US" altLang="zh-CN" sz="6600" b="1" dirty="0">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600" b="1" dirty="0" err="1">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mừng</a:t>
            </a:r>
            <a:r>
              <a:rPr lang="en-US" altLang="zh-CN" sz="6600" b="1" dirty="0">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600" b="1" dirty="0" err="1">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thầy</a:t>
            </a:r>
            <a:r>
              <a:rPr lang="en-US" altLang="zh-CN" sz="6600" b="1" dirty="0">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600" b="1" dirty="0" err="1">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cô</a:t>
            </a:r>
            <a:r>
              <a:rPr lang="en-US" altLang="zh-CN" sz="6600" b="1" dirty="0">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600" b="1" dirty="0" err="1">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giáo</a:t>
            </a:r>
            <a:r>
              <a:rPr lang="en-US" altLang="zh-CN" sz="6600" b="1" dirty="0">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600" b="1" dirty="0" err="1">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và</a:t>
            </a:r>
            <a:r>
              <a:rPr lang="en-US" altLang="zh-CN" sz="6600" b="1" dirty="0">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600" b="1" dirty="0" err="1">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6600" b="1" dirty="0">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600" b="1" dirty="0" err="1">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em</a:t>
            </a:r>
            <a:r>
              <a:rPr lang="en-US" altLang="zh-CN" sz="6600" b="1" dirty="0">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600" b="1" dirty="0" err="1">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học</a:t>
            </a:r>
            <a:r>
              <a:rPr lang="en-US" altLang="zh-CN" sz="6600" b="1" dirty="0">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600" b="1" dirty="0" err="1">
                <a:solidFill>
                  <a:srgbClr val="7CAE6E"/>
                </a:solidFill>
                <a:latin typeface="Times New Roman" panose="02020603050405020304" pitchFamily="18" charset="0"/>
                <a:ea typeface="微软雅黑" panose="020B0503020204020204" pitchFamily="34" charset="-122"/>
                <a:cs typeface="Times New Roman" panose="02020603050405020304" pitchFamily="18" charset="0"/>
              </a:rPr>
              <a:t>sinh</a:t>
            </a:r>
            <a:endParaRPr lang="en-US" altLang="zh-CN" sz="6600" b="1" dirty="0">
              <a:solidFill>
                <a:srgbClr val="7CAE6E"/>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矩形: 圆角 10">
            <a:extLst>
              <a:ext uri="{FF2B5EF4-FFF2-40B4-BE49-F238E27FC236}">
                <a16:creationId xmlns:a16="http://schemas.microsoft.com/office/drawing/2014/main" id="{80760708-23EA-4382-9AD0-CEF2BEF30249}"/>
              </a:ext>
            </a:extLst>
          </p:cNvPr>
          <p:cNvSpPr/>
          <p:nvPr/>
        </p:nvSpPr>
        <p:spPr>
          <a:xfrm>
            <a:off x="3210304" y="3472630"/>
            <a:ext cx="7315024" cy="614784"/>
          </a:xfrm>
          <a:prstGeom prst="roundRect">
            <a:avLst>
              <a:gd name="adj" fmla="val 50000"/>
            </a:avLst>
          </a:prstGeom>
          <a:solidFill>
            <a:srgbClr val="7CA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rgbClr val="B68452"/>
              </a:solidFill>
              <a:latin typeface="微软雅黑" panose="020B0503020204020204" pitchFamily="34" charset="-122"/>
              <a:ea typeface="微软雅黑" panose="020B0503020204020204" pitchFamily="34" charset="-122"/>
            </a:endParaRPr>
          </a:p>
        </p:txBody>
      </p:sp>
      <p:sp>
        <p:nvSpPr>
          <p:cNvPr id="2" name="TextBox 1">
            <a:extLst>
              <a:ext uri="{FF2B5EF4-FFF2-40B4-BE49-F238E27FC236}">
                <a16:creationId xmlns:a16="http://schemas.microsoft.com/office/drawing/2014/main" id="{26495480-1DA9-3047-B604-A656DFE0AB5C}"/>
              </a:ext>
            </a:extLst>
          </p:cNvPr>
          <p:cNvSpPr txBox="1"/>
          <p:nvPr/>
        </p:nvSpPr>
        <p:spPr>
          <a:xfrm>
            <a:off x="3606366" y="3385370"/>
            <a:ext cx="6043471" cy="784830"/>
          </a:xfrm>
          <a:prstGeom prst="rect">
            <a:avLst/>
          </a:prstGeom>
          <a:noFill/>
        </p:spPr>
        <p:txBody>
          <a:bodyPr wrap="square" rtlCol="0">
            <a:spAutoFit/>
          </a:bodyPr>
          <a:lstStyle/>
          <a:p>
            <a:pPr algn="ctr"/>
            <a:r>
              <a:rPr lang="en-VN" sz="4500" b="1" dirty="0">
                <a:solidFill>
                  <a:schemeClr val="bg1"/>
                </a:solidFill>
                <a:latin typeface="Times New Roman" panose="02020603050405020304" pitchFamily="18" charset="0"/>
                <a:cs typeface="Times New Roman" panose="02020603050405020304" pitchFamily="18" charset="0"/>
              </a:rPr>
              <a:t>Giáo </a:t>
            </a:r>
            <a:r>
              <a:rPr lang="en-VN" sz="4500" b="1">
                <a:solidFill>
                  <a:schemeClr val="bg1"/>
                </a:solidFill>
                <a:latin typeface="Times New Roman" panose="02020603050405020304" pitchFamily="18" charset="0"/>
                <a:cs typeface="Times New Roman" panose="02020603050405020304" pitchFamily="18" charset="0"/>
              </a:rPr>
              <a:t>viên:</a:t>
            </a:r>
            <a:r>
              <a:rPr lang="en-US" sz="4500" b="1">
                <a:solidFill>
                  <a:schemeClr val="bg1"/>
                </a:solidFill>
                <a:latin typeface="Times New Roman" panose="02020603050405020304" pitchFamily="18" charset="0"/>
                <a:cs typeface="Times New Roman" panose="02020603050405020304" pitchFamily="18" charset="0"/>
              </a:rPr>
              <a:t> Vũ Thu Hoài</a:t>
            </a:r>
            <a:r>
              <a:rPr lang="en-VN" sz="4500" b="1">
                <a:solidFill>
                  <a:schemeClr val="bg1"/>
                </a:solidFill>
                <a:latin typeface="Times New Roman" panose="02020603050405020304" pitchFamily="18" charset="0"/>
                <a:cs typeface="Times New Roman" panose="02020603050405020304" pitchFamily="18" charset="0"/>
              </a:rPr>
              <a:t> </a:t>
            </a:r>
            <a:endParaRPr lang="en-VN" sz="45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53" presetClass="entr" presetSubtype="16"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par>
                                    <p:cTn id="7" presetID="16" presetClass="entr" presetSubtype="21"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arn(inVertical)">
                                          <p:cBhvr>
                                            <p:cTn id="9" dur="750"/>
                                            <p:tgtEl>
                                              <p:spTgt spid="5"/>
                                            </p:tgtEl>
                                          </p:cBhvr>
                                        </p:animEffect>
                                      </p:childTnLst>
                                    </p:cTn>
                                  </p:par>
                                </p:childTnLst>
                              </p:cTn>
                            </p:par>
                            <p:par>
                              <p:cTn id="10" fill="hold">
                                <p:stCondLst>
                                  <p:cond delay="750"/>
                                </p:stCondLst>
                                <p:childTnLst>
                                  <p:par>
                                    <p:cTn id="11" presetID="2" presetClass="entr" presetSubtype="1"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par>
                              <p:cTn id="15" fill="hold">
                                <p:stCondLst>
                                  <p:cond delay="1250"/>
                                </p:stCondLst>
                                <p:childTnLst>
                                  <p:par>
                                    <p:cTn id="16" presetID="14" presetClass="entr" presetSubtype="1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par>
                              <p:cTn id="19" fill="hold">
                                <p:stCondLst>
                                  <p:cond delay="1750"/>
                                </p:stCondLst>
                                <p:childTnLst>
                                  <p:par>
                                    <p:cTn id="20" presetID="53" presetClass="entr" presetSubtype="16"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30" repeatCount="indefinite" fill="remove" display="0">
                      <p:stCondLst>
                        <p:cond delay="indefinite"/>
                      </p:stCondLst>
                      <p:endCondLst>
                        <p:cond evt="onStopAudio" delay="0">
                          <p:tgtEl>
                            <p:sldTgt/>
                          </p:tgtEl>
                        </p:cond>
                      </p:endCondLst>
                    </p:cTn>
                    <p:tgtEl>
                      <p:spTgt spid="12"/>
                    </p:tgtEl>
                  </p:cMediaNode>
                </p:audio>
              </p:childTnLst>
            </p:cTn>
          </p:par>
        </p:tnLst>
        <p:bldLst>
          <p:bldP spid="15" grpId="0"/>
          <p:bldP spid="20" grpId="0"/>
          <p:bldP spid="22" grpId="0" animBg="1"/>
          <p:bldP spid="23"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67B18-FFFA-4384-94D6-650ED4D8A8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50"/>
          <a:stretch/>
        </p:blipFill>
        <p:spPr>
          <a:xfrm>
            <a:off x="7010394" y="995364"/>
            <a:ext cx="6172208" cy="5786440"/>
          </a:xfrm>
          <a:prstGeom prst="rect">
            <a:avLst/>
          </a:prstGeom>
        </p:spPr>
      </p:pic>
      <p:pic>
        <p:nvPicPr>
          <p:cNvPr id="5" name="图片 3">
            <a:extLst>
              <a:ext uri="{FF2B5EF4-FFF2-40B4-BE49-F238E27FC236}">
                <a16:creationId xmlns:a16="http://schemas.microsoft.com/office/drawing/2014/main" id="{B001CA0D-75F6-412E-845F-A31D9BA7F116}"/>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flipH="1">
            <a:off x="76200" y="177210"/>
            <a:ext cx="7848593" cy="6452190"/>
          </a:xfrm>
          <a:prstGeom prst="rect">
            <a:avLst/>
          </a:prstGeom>
        </p:spPr>
      </p:pic>
      <p:sp>
        <p:nvSpPr>
          <p:cNvPr id="6" name="TextBox 5">
            <a:extLst>
              <a:ext uri="{FF2B5EF4-FFF2-40B4-BE49-F238E27FC236}">
                <a16:creationId xmlns:a16="http://schemas.microsoft.com/office/drawing/2014/main" id="{CF0467AB-78DD-4B88-8F9A-2C823B38127A}"/>
              </a:ext>
            </a:extLst>
          </p:cNvPr>
          <p:cNvSpPr txBox="1"/>
          <p:nvPr/>
        </p:nvSpPr>
        <p:spPr>
          <a:xfrm flipH="1">
            <a:off x="850560" y="2145748"/>
            <a:ext cx="6664193" cy="784830"/>
          </a:xfrm>
          <a:prstGeom prst="rect">
            <a:avLst/>
          </a:prstGeom>
          <a:noFill/>
        </p:spPr>
        <p:txBody>
          <a:bodyPr wrap="square">
            <a:spAutoFit/>
          </a:bodyPr>
          <a:lstStyle/>
          <a:p>
            <a:pPr algn="ctr" defTabSz="1142993">
              <a:defRPr/>
            </a:pPr>
            <a:r>
              <a:rPr lang="en-US" sz="4500" b="1">
                <a:latin typeface="Times New Roman" panose="02020603050405020304" pitchFamily="18" charset="0"/>
                <a:cs typeface="Times New Roman" panose="02020603050405020304" pitchFamily="18" charset="0"/>
              </a:rPr>
              <a:t>Truyện đồng thoại</a:t>
            </a:r>
            <a:endParaRPr lang="en-US" sz="45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936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6671E4-D701-4CE6-A125-983FBEA62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700" y="0"/>
            <a:ext cx="6858000" cy="6858000"/>
          </a:xfrm>
          <a:prstGeom prst="rect">
            <a:avLst/>
          </a:prstGeom>
        </p:spPr>
      </p:pic>
      <p:pic>
        <p:nvPicPr>
          <p:cNvPr id="4" name="图片 3">
            <a:extLst>
              <a:ext uri="{FF2B5EF4-FFF2-40B4-BE49-F238E27FC236}">
                <a16:creationId xmlns:a16="http://schemas.microsoft.com/office/drawing/2014/main" id="{9197CEC6-1A83-4111-9A39-876E1B6F9E63}"/>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a:off x="4267200" y="2625"/>
            <a:ext cx="7449928" cy="5687338"/>
          </a:xfrm>
          <a:prstGeom prst="rect">
            <a:avLst/>
          </a:prstGeom>
        </p:spPr>
      </p:pic>
      <p:sp>
        <p:nvSpPr>
          <p:cNvPr id="5" name="TextBox 4">
            <a:extLst>
              <a:ext uri="{FF2B5EF4-FFF2-40B4-BE49-F238E27FC236}">
                <a16:creationId xmlns:a16="http://schemas.microsoft.com/office/drawing/2014/main" id="{48214494-A66D-4477-8388-53906571D3F2}"/>
              </a:ext>
            </a:extLst>
          </p:cNvPr>
          <p:cNvSpPr txBox="1"/>
          <p:nvPr/>
        </p:nvSpPr>
        <p:spPr>
          <a:xfrm>
            <a:off x="4735520" y="2058818"/>
            <a:ext cx="6513288" cy="1323439"/>
          </a:xfrm>
          <a:prstGeom prst="rect">
            <a:avLst/>
          </a:prstGeom>
          <a:noFill/>
        </p:spPr>
        <p:txBody>
          <a:bodyPr wrap="square">
            <a:spAutoFit/>
          </a:bodyPr>
          <a:lstStyle/>
          <a:p>
            <a:r>
              <a:rPr lang="en-US" sz="4000">
                <a:solidFill>
                  <a:srgbClr val="0070C0"/>
                </a:solidFill>
                <a:latin typeface="Times New Roman" panose="02020603050405020304" pitchFamily="18" charset="0"/>
                <a:cs typeface="Times New Roman" panose="02020603050405020304" pitchFamily="18" charset="0"/>
              </a:rPr>
              <a:t>4/ Trong đoạn trích có những nhân vật chính nào? </a:t>
            </a:r>
            <a:endParaRPr lang="en-US" sz="4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209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67B18-FFFA-4384-94D6-650ED4D8A8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50"/>
          <a:stretch/>
        </p:blipFill>
        <p:spPr>
          <a:xfrm>
            <a:off x="7010394" y="995364"/>
            <a:ext cx="6172208" cy="5786440"/>
          </a:xfrm>
          <a:prstGeom prst="rect">
            <a:avLst/>
          </a:prstGeom>
        </p:spPr>
      </p:pic>
      <p:pic>
        <p:nvPicPr>
          <p:cNvPr id="5" name="图片 3">
            <a:extLst>
              <a:ext uri="{FF2B5EF4-FFF2-40B4-BE49-F238E27FC236}">
                <a16:creationId xmlns:a16="http://schemas.microsoft.com/office/drawing/2014/main" id="{B001CA0D-75F6-412E-845F-A31D9BA7F116}"/>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flipH="1">
            <a:off x="76200" y="177210"/>
            <a:ext cx="7848593" cy="6452190"/>
          </a:xfrm>
          <a:prstGeom prst="rect">
            <a:avLst/>
          </a:prstGeom>
        </p:spPr>
      </p:pic>
      <p:sp>
        <p:nvSpPr>
          <p:cNvPr id="6" name="TextBox 5">
            <a:extLst>
              <a:ext uri="{FF2B5EF4-FFF2-40B4-BE49-F238E27FC236}">
                <a16:creationId xmlns:a16="http://schemas.microsoft.com/office/drawing/2014/main" id="{CF0467AB-78DD-4B88-8F9A-2C823B38127A}"/>
              </a:ext>
            </a:extLst>
          </p:cNvPr>
          <p:cNvSpPr txBox="1"/>
          <p:nvPr/>
        </p:nvSpPr>
        <p:spPr>
          <a:xfrm flipH="1">
            <a:off x="850560" y="2145748"/>
            <a:ext cx="6664193" cy="707886"/>
          </a:xfrm>
          <a:prstGeom prst="rect">
            <a:avLst/>
          </a:prstGeom>
          <a:noFill/>
        </p:spPr>
        <p:txBody>
          <a:bodyPr wrap="square">
            <a:spAutoFit/>
          </a:bodyPr>
          <a:lstStyle/>
          <a:p>
            <a:pPr algn="ctr" defTabSz="1142993">
              <a:defRPr/>
            </a:pPr>
            <a:r>
              <a:rPr lang="en-US" sz="4000" b="1">
                <a:latin typeface="Times New Roman" panose="02020603050405020304" pitchFamily="18" charset="0"/>
                <a:cs typeface="Times New Roman" panose="02020603050405020304" pitchFamily="18" charset="0"/>
              </a:rPr>
              <a:t>Hoàng tử bé, Cáo</a:t>
            </a:r>
            <a:endParaRPr lang="en-US" sz="40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190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6671E4-D701-4CE6-A125-983FBEA62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700" y="0"/>
            <a:ext cx="6858000" cy="6858000"/>
          </a:xfrm>
          <a:prstGeom prst="rect">
            <a:avLst/>
          </a:prstGeom>
        </p:spPr>
      </p:pic>
      <p:pic>
        <p:nvPicPr>
          <p:cNvPr id="4" name="图片 3">
            <a:extLst>
              <a:ext uri="{FF2B5EF4-FFF2-40B4-BE49-F238E27FC236}">
                <a16:creationId xmlns:a16="http://schemas.microsoft.com/office/drawing/2014/main" id="{9197CEC6-1A83-4111-9A39-876E1B6F9E63}"/>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a:off x="4267200" y="2625"/>
            <a:ext cx="7449928" cy="5687338"/>
          </a:xfrm>
          <a:prstGeom prst="rect">
            <a:avLst/>
          </a:prstGeom>
        </p:spPr>
      </p:pic>
      <p:sp>
        <p:nvSpPr>
          <p:cNvPr id="5" name="TextBox 4">
            <a:extLst>
              <a:ext uri="{FF2B5EF4-FFF2-40B4-BE49-F238E27FC236}">
                <a16:creationId xmlns:a16="http://schemas.microsoft.com/office/drawing/2014/main" id="{48214494-A66D-4477-8388-53906571D3F2}"/>
              </a:ext>
            </a:extLst>
          </p:cNvPr>
          <p:cNvSpPr txBox="1"/>
          <p:nvPr/>
        </p:nvSpPr>
        <p:spPr>
          <a:xfrm>
            <a:off x="4735520" y="2058818"/>
            <a:ext cx="6513288" cy="1323439"/>
          </a:xfrm>
          <a:prstGeom prst="rect">
            <a:avLst/>
          </a:prstGeom>
          <a:noFill/>
        </p:spPr>
        <p:txBody>
          <a:bodyPr wrap="square">
            <a:spAutoFit/>
          </a:bodyPr>
          <a:lstStyle/>
          <a:p>
            <a:r>
              <a:rPr lang="en-US" sz="4000">
                <a:solidFill>
                  <a:srgbClr val="0070C0"/>
                </a:solidFill>
                <a:latin typeface="Times New Roman" panose="02020603050405020304" pitchFamily="18" charset="0"/>
                <a:cs typeface="Times New Roman" panose="02020603050405020304" pitchFamily="18" charset="0"/>
              </a:rPr>
              <a:t>5/ Hãy nêu các sự kiện chính của đoạn trích?</a:t>
            </a:r>
            <a:endParaRPr lang="en-US" sz="4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7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3D1E605-91EB-10B8-3FE0-BECB38246DCA}"/>
              </a:ext>
            </a:extLst>
          </p:cNvPr>
          <p:cNvSpPr/>
          <p:nvPr/>
        </p:nvSpPr>
        <p:spPr>
          <a:xfrm>
            <a:off x="196981" y="991411"/>
            <a:ext cx="3677055" cy="1945531"/>
          </a:xfrm>
          <a:prstGeom prst="ellipse">
            <a:avLst/>
          </a:prstGeom>
          <a:solidFill>
            <a:schemeClr val="accent2">
              <a:lumMod val="20000"/>
              <a:lumOff val="80000"/>
            </a:schemeClr>
          </a:solidFill>
          <a:ln>
            <a:solidFill>
              <a:schemeClr val="accent2">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Hoàng tử bé gặp gỡ và làm quen với cáo.</a:t>
            </a:r>
          </a:p>
        </p:txBody>
      </p:sp>
      <p:sp>
        <p:nvSpPr>
          <p:cNvPr id="8" name="Oval 7">
            <a:extLst>
              <a:ext uri="{FF2B5EF4-FFF2-40B4-BE49-F238E27FC236}">
                <a16:creationId xmlns:a16="http://schemas.microsoft.com/office/drawing/2014/main" id="{8A6A55BC-5623-A277-652B-C967A4D12709}"/>
              </a:ext>
            </a:extLst>
          </p:cNvPr>
          <p:cNvSpPr/>
          <p:nvPr/>
        </p:nvSpPr>
        <p:spPr>
          <a:xfrm>
            <a:off x="4034555" y="919263"/>
            <a:ext cx="5265908" cy="2240608"/>
          </a:xfrm>
          <a:prstGeom prst="ellipse">
            <a:avLst/>
          </a:prstGeom>
          <a:solidFill>
            <a:schemeClr val="accent2">
              <a:lumMod val="20000"/>
              <a:lumOff val="80000"/>
            </a:schemeClr>
          </a:solidFill>
          <a:ln>
            <a:solidFill>
              <a:schemeClr val="accent2">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Hoàng tử bé và cáo kể cho nhau nghe về hoàn cảnh và cuộc sống của bản thân.</a:t>
            </a:r>
          </a:p>
        </p:txBody>
      </p:sp>
      <p:sp>
        <p:nvSpPr>
          <p:cNvPr id="11" name="Oval 10">
            <a:extLst>
              <a:ext uri="{FF2B5EF4-FFF2-40B4-BE49-F238E27FC236}">
                <a16:creationId xmlns:a16="http://schemas.microsoft.com/office/drawing/2014/main" id="{3B57B1D4-F5C0-9D33-BF20-ED9C47D088F6}"/>
              </a:ext>
            </a:extLst>
          </p:cNvPr>
          <p:cNvSpPr/>
          <p:nvPr/>
        </p:nvSpPr>
        <p:spPr>
          <a:xfrm>
            <a:off x="196981" y="3638143"/>
            <a:ext cx="3677055" cy="1945531"/>
          </a:xfrm>
          <a:prstGeom prst="ellipse">
            <a:avLst/>
          </a:prstGeom>
          <a:solidFill>
            <a:schemeClr val="accent2">
              <a:lumMod val="20000"/>
              <a:lumOff val="80000"/>
            </a:schemeClr>
          </a:solidFill>
          <a:ln>
            <a:solidFill>
              <a:schemeClr val="accent2">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Hoàng tử bé cảm hóa cáo.</a:t>
            </a:r>
          </a:p>
        </p:txBody>
      </p:sp>
      <p:sp>
        <p:nvSpPr>
          <p:cNvPr id="15" name="Oval 14">
            <a:extLst>
              <a:ext uri="{FF2B5EF4-FFF2-40B4-BE49-F238E27FC236}">
                <a16:creationId xmlns:a16="http://schemas.microsoft.com/office/drawing/2014/main" id="{E0D925C3-F4B3-24D5-1519-7B7608BFE1FE}"/>
              </a:ext>
            </a:extLst>
          </p:cNvPr>
          <p:cNvSpPr/>
          <p:nvPr/>
        </p:nvSpPr>
        <p:spPr>
          <a:xfrm>
            <a:off x="4156151" y="3429000"/>
            <a:ext cx="5022716" cy="2509737"/>
          </a:xfrm>
          <a:prstGeom prst="ellipse">
            <a:avLst/>
          </a:prstGeom>
          <a:solidFill>
            <a:schemeClr val="accent2">
              <a:lumMod val="20000"/>
              <a:lumOff val="80000"/>
            </a:schemeClr>
          </a:solidFill>
          <a:ln>
            <a:solidFill>
              <a:schemeClr val="accent2">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Hoàng tử bé chia tay cáo và nhận được bài học thấm thía về tình bạn.</a:t>
            </a:r>
          </a:p>
        </p:txBody>
      </p:sp>
      <p:sp>
        <p:nvSpPr>
          <p:cNvPr id="16" name="Oval 15">
            <a:extLst>
              <a:ext uri="{FF2B5EF4-FFF2-40B4-BE49-F238E27FC236}">
                <a16:creationId xmlns:a16="http://schemas.microsoft.com/office/drawing/2014/main" id="{D5E46B46-9309-34C2-E94F-46063867BDE6}"/>
              </a:ext>
            </a:extLst>
          </p:cNvPr>
          <p:cNvSpPr/>
          <p:nvPr/>
        </p:nvSpPr>
        <p:spPr>
          <a:xfrm>
            <a:off x="1712065" y="132140"/>
            <a:ext cx="646886" cy="646886"/>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a:t>
            </a:r>
          </a:p>
        </p:txBody>
      </p:sp>
      <p:sp>
        <p:nvSpPr>
          <p:cNvPr id="18" name="Oval 17">
            <a:extLst>
              <a:ext uri="{FF2B5EF4-FFF2-40B4-BE49-F238E27FC236}">
                <a16:creationId xmlns:a16="http://schemas.microsoft.com/office/drawing/2014/main" id="{9BA49A0C-7415-D418-F782-1224F95928AB}"/>
              </a:ext>
            </a:extLst>
          </p:cNvPr>
          <p:cNvSpPr/>
          <p:nvPr/>
        </p:nvSpPr>
        <p:spPr>
          <a:xfrm>
            <a:off x="6411339" y="122412"/>
            <a:ext cx="646886" cy="64688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2</a:t>
            </a:r>
          </a:p>
        </p:txBody>
      </p:sp>
      <p:sp>
        <p:nvSpPr>
          <p:cNvPr id="20" name="Oval 19">
            <a:extLst>
              <a:ext uri="{FF2B5EF4-FFF2-40B4-BE49-F238E27FC236}">
                <a16:creationId xmlns:a16="http://schemas.microsoft.com/office/drawing/2014/main" id="{B11E5A40-DB1B-FDAA-1085-8CC66018338D}"/>
              </a:ext>
            </a:extLst>
          </p:cNvPr>
          <p:cNvSpPr/>
          <p:nvPr/>
        </p:nvSpPr>
        <p:spPr>
          <a:xfrm>
            <a:off x="1571018" y="5738384"/>
            <a:ext cx="646886" cy="646886"/>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3</a:t>
            </a:r>
          </a:p>
        </p:txBody>
      </p:sp>
      <p:sp>
        <p:nvSpPr>
          <p:cNvPr id="22" name="Oval 21">
            <a:extLst>
              <a:ext uri="{FF2B5EF4-FFF2-40B4-BE49-F238E27FC236}">
                <a16:creationId xmlns:a16="http://schemas.microsoft.com/office/drawing/2014/main" id="{2499CA96-422E-C616-28AE-E5214B55DEE4}"/>
              </a:ext>
            </a:extLst>
          </p:cNvPr>
          <p:cNvSpPr/>
          <p:nvPr/>
        </p:nvSpPr>
        <p:spPr>
          <a:xfrm>
            <a:off x="6455921" y="6078974"/>
            <a:ext cx="646886" cy="646886"/>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4</a:t>
            </a:r>
          </a:p>
        </p:txBody>
      </p:sp>
      <p:pic>
        <p:nvPicPr>
          <p:cNvPr id="6" name="Picture 5">
            <a:extLst>
              <a:ext uri="{FF2B5EF4-FFF2-40B4-BE49-F238E27FC236}">
                <a16:creationId xmlns:a16="http://schemas.microsoft.com/office/drawing/2014/main" id="{8F925CAA-F423-8B26-A603-810C46A597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50"/>
          <a:stretch/>
        </p:blipFill>
        <p:spPr>
          <a:xfrm>
            <a:off x="8450087" y="2169268"/>
            <a:ext cx="4701708" cy="4447166"/>
          </a:xfrm>
          <a:prstGeom prst="rect">
            <a:avLst/>
          </a:prstGeom>
        </p:spPr>
      </p:pic>
    </p:spTree>
    <p:extLst>
      <p:ext uri="{BB962C8B-B14F-4D97-AF65-F5344CB8AC3E}">
        <p14:creationId xmlns:p14="http://schemas.microsoft.com/office/powerpoint/2010/main" val="1493024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67C7F7-D326-4E13-8DB6-BA0DD8A6C622}"/>
              </a:ext>
            </a:extLst>
          </p:cNvPr>
          <p:cNvSpPr/>
          <p:nvPr/>
        </p:nvSpPr>
        <p:spPr>
          <a:xfrm>
            <a:off x="5898445" y="-144641"/>
            <a:ext cx="6293556" cy="118886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750" dirty="0" err="1">
                <a:solidFill>
                  <a:srgbClr val="FF0000"/>
                </a:solidFill>
                <a:latin typeface="Times New Roman" panose="02020603050405020304" pitchFamily="18" charset="0"/>
                <a:cs typeface="Times New Roman" panose="02020603050405020304" pitchFamily="18" charset="0"/>
              </a:rPr>
              <a:t>Tác</a:t>
            </a:r>
            <a:r>
              <a:rPr lang="en-US" sz="6750" dirty="0">
                <a:solidFill>
                  <a:srgbClr val="FF0000"/>
                </a:solidFill>
                <a:latin typeface="Times New Roman" panose="02020603050405020304" pitchFamily="18" charset="0"/>
                <a:cs typeface="Times New Roman" panose="02020603050405020304" pitchFamily="18" charset="0"/>
              </a:rPr>
              <a:t> </a:t>
            </a:r>
            <a:r>
              <a:rPr lang="en-US" sz="6750" dirty="0" err="1">
                <a:solidFill>
                  <a:srgbClr val="FF0000"/>
                </a:solidFill>
                <a:latin typeface="Times New Roman" panose="02020603050405020304" pitchFamily="18" charset="0"/>
                <a:cs typeface="Times New Roman" panose="02020603050405020304" pitchFamily="18" charset="0"/>
              </a:rPr>
              <a:t>giả</a:t>
            </a:r>
            <a:endParaRPr lang="en-US" sz="6750"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Điều bí ẩn cuối cùng của tác giả Hoàng Tử Bé | LÊ THIẾU NHƠN">
            <a:extLst>
              <a:ext uri="{FF2B5EF4-FFF2-40B4-BE49-F238E27FC236}">
                <a16:creationId xmlns:a16="http://schemas.microsoft.com/office/drawing/2014/main" id="{71048A57-563C-4F05-BF18-621F21329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94" y="203729"/>
            <a:ext cx="4970640" cy="37808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Điều bí ẩn cuối cùng của tác giả 'Hoàng Tử Bé'">
            <a:extLst>
              <a:ext uri="{FF2B5EF4-FFF2-40B4-BE49-F238E27FC236}">
                <a16:creationId xmlns:a16="http://schemas.microsoft.com/office/drawing/2014/main" id="{376423CF-384E-49B1-B6D2-6D79248BAE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246" y="3429000"/>
            <a:ext cx="4856089" cy="37808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5" name="Google Shape;253;p39">
            <a:extLst>
              <a:ext uri="{FF2B5EF4-FFF2-40B4-BE49-F238E27FC236}">
                <a16:creationId xmlns:a16="http://schemas.microsoft.com/office/drawing/2014/main" id="{B204C138-BE8A-4EC8-AD43-135B139E0827}"/>
              </a:ext>
            </a:extLst>
          </p:cNvPr>
          <p:cNvGrpSpPr/>
          <p:nvPr/>
        </p:nvGrpSpPr>
        <p:grpSpPr>
          <a:xfrm>
            <a:off x="4862556" y="707521"/>
            <a:ext cx="7309556" cy="1510814"/>
            <a:chOff x="3037233" y="1135500"/>
            <a:chExt cx="8680005" cy="970500"/>
          </a:xfrm>
        </p:grpSpPr>
        <p:sp>
          <p:nvSpPr>
            <p:cNvPr id="6" name="Google Shape;254;p39">
              <a:extLst>
                <a:ext uri="{FF2B5EF4-FFF2-40B4-BE49-F238E27FC236}">
                  <a16:creationId xmlns:a16="http://schemas.microsoft.com/office/drawing/2014/main" id="{320C92F5-0131-42B8-8DBB-798DFDB10B27}"/>
                </a:ext>
              </a:extLst>
            </p:cNvPr>
            <p:cNvSpPr/>
            <p:nvPr/>
          </p:nvSpPr>
          <p:spPr>
            <a:xfrm>
              <a:off x="4571998" y="1301100"/>
              <a:ext cx="7145240" cy="804900"/>
            </a:xfrm>
            <a:prstGeom prst="homePlate">
              <a:avLst>
                <a:gd name="adj" fmla="val 50000"/>
              </a:avLst>
            </a:prstGeom>
            <a:solidFill>
              <a:srgbClr val="FFD966"/>
            </a:solidFill>
            <a:ln>
              <a:noFill/>
            </a:ln>
          </p:spPr>
          <p:txBody>
            <a:bodyPr spcFirstLastPara="1" wrap="square" lIns="162533" tIns="162533" rIns="162533" bIns="162533" anchor="ctr" anchorCtr="0">
              <a:noAutofit/>
            </a:bodyPr>
            <a:lstStyle/>
            <a:p>
              <a:endParaRPr sz="2750" dirty="0">
                <a:latin typeface="Times New Roman" panose="02020603050405020304" pitchFamily="18" charset="0"/>
                <a:cs typeface="Times New Roman" panose="02020603050405020304" pitchFamily="18" charset="0"/>
              </a:endParaRPr>
            </a:p>
          </p:txBody>
        </p:sp>
        <p:sp>
          <p:nvSpPr>
            <p:cNvPr id="7" name="Google Shape;255;p39">
              <a:extLst>
                <a:ext uri="{FF2B5EF4-FFF2-40B4-BE49-F238E27FC236}">
                  <a16:creationId xmlns:a16="http://schemas.microsoft.com/office/drawing/2014/main" id="{9C7552F6-F8EA-4CF8-B71B-8C637D0B9E79}"/>
                </a:ext>
              </a:extLst>
            </p:cNvPr>
            <p:cNvSpPr/>
            <p:nvPr/>
          </p:nvSpPr>
          <p:spPr>
            <a:xfrm rot="10800000" flipH="1">
              <a:off x="4572000" y="1934400"/>
              <a:ext cx="401700" cy="171600"/>
            </a:xfrm>
            <a:prstGeom prst="rtTriangle">
              <a:avLst/>
            </a:prstGeom>
            <a:solidFill>
              <a:srgbClr val="FFC000"/>
            </a:solidFill>
            <a:ln>
              <a:noFill/>
            </a:ln>
          </p:spPr>
          <p:txBody>
            <a:bodyPr spcFirstLastPara="1" wrap="square" lIns="162533" tIns="162533" rIns="162533" bIns="162533" anchor="ctr" anchorCtr="0">
              <a:noAutofit/>
            </a:bodyPr>
            <a:lstStyle/>
            <a:p>
              <a:endParaRPr sz="2750" dirty="0">
                <a:latin typeface="Times New Roman" panose="02020603050405020304" pitchFamily="18" charset="0"/>
                <a:cs typeface="Times New Roman" panose="02020603050405020304" pitchFamily="18" charset="0"/>
              </a:endParaRPr>
            </a:p>
          </p:txBody>
        </p:sp>
        <p:sp>
          <p:nvSpPr>
            <p:cNvPr id="8" name="Google Shape;256;p39">
              <a:extLst>
                <a:ext uri="{FF2B5EF4-FFF2-40B4-BE49-F238E27FC236}">
                  <a16:creationId xmlns:a16="http://schemas.microsoft.com/office/drawing/2014/main" id="{CD6F3454-22AF-435C-A507-82364B6D990B}"/>
                </a:ext>
              </a:extLst>
            </p:cNvPr>
            <p:cNvSpPr/>
            <p:nvPr/>
          </p:nvSpPr>
          <p:spPr>
            <a:xfrm>
              <a:off x="3037233" y="1135500"/>
              <a:ext cx="1937217" cy="804900"/>
            </a:xfrm>
            <a:prstGeom prst="rect">
              <a:avLst/>
            </a:prstGeom>
            <a:solidFill>
              <a:srgbClr val="FFE699"/>
            </a:solidFill>
            <a:ln>
              <a:noFill/>
            </a:ln>
          </p:spPr>
          <p:txBody>
            <a:bodyPr spcFirstLastPara="1" wrap="square" lIns="162533" tIns="162533" rIns="162533" bIns="162533" anchor="ctr" anchorCtr="0">
              <a:noAutofit/>
            </a:bodyPr>
            <a:lstStyle/>
            <a:p>
              <a:pPr algn="ctr"/>
              <a:r>
                <a:rPr lang="en-US" sz="2750" b="1" dirty="0" err="1">
                  <a:latin typeface="Times New Roman" panose="02020603050405020304" pitchFamily="18" charset="0"/>
                  <a:cs typeface="Times New Roman" panose="02020603050405020304" pitchFamily="18" charset="0"/>
                </a:rPr>
                <a:t>Tiểu</a:t>
              </a:r>
              <a:r>
                <a:rPr lang="en-US" sz="2750" b="1" dirty="0">
                  <a:latin typeface="Times New Roman" panose="02020603050405020304" pitchFamily="18" charset="0"/>
                  <a:cs typeface="Times New Roman" panose="02020603050405020304" pitchFamily="18" charset="0"/>
                </a:rPr>
                <a:t> </a:t>
              </a:r>
              <a:r>
                <a:rPr lang="en-US" sz="2750" b="1" dirty="0" err="1">
                  <a:latin typeface="Times New Roman" panose="02020603050405020304" pitchFamily="18" charset="0"/>
                  <a:cs typeface="Times New Roman" panose="02020603050405020304" pitchFamily="18" charset="0"/>
                </a:rPr>
                <a:t>sử</a:t>
              </a:r>
              <a:endParaRPr sz="2750" b="1" dirty="0">
                <a:latin typeface="Times New Roman" panose="02020603050405020304" pitchFamily="18" charset="0"/>
                <a:cs typeface="Times New Roman" panose="02020603050405020304" pitchFamily="18" charset="0"/>
              </a:endParaRPr>
            </a:p>
          </p:txBody>
        </p:sp>
      </p:grpSp>
      <p:sp>
        <p:nvSpPr>
          <p:cNvPr id="10" name="TextBox 9">
            <a:extLst>
              <a:ext uri="{FF2B5EF4-FFF2-40B4-BE49-F238E27FC236}">
                <a16:creationId xmlns:a16="http://schemas.microsoft.com/office/drawing/2014/main" id="{90B5EDBD-E00D-4DF9-9D48-7F54B002E1C5}"/>
              </a:ext>
            </a:extLst>
          </p:cNvPr>
          <p:cNvSpPr txBox="1"/>
          <p:nvPr/>
        </p:nvSpPr>
        <p:spPr>
          <a:xfrm>
            <a:off x="6615505" y="1036578"/>
            <a:ext cx="5096103" cy="1125757"/>
          </a:xfrm>
          <a:prstGeom prst="rect">
            <a:avLst/>
          </a:prstGeom>
          <a:noFill/>
        </p:spPr>
        <p:txBody>
          <a:bodyPr wrap="square">
            <a:spAutoFit/>
          </a:bodyPr>
          <a:lstStyle/>
          <a:p>
            <a:pPr algn="just">
              <a:lnSpc>
                <a:spcPct val="115000"/>
              </a:lnSpc>
            </a:pPr>
            <a:r>
              <a:rPr lang="en-US" sz="2000" b="1" dirty="0" err="1">
                <a:latin typeface="Times New Roman" panose="02020603050405020304" pitchFamily="18" charset="0"/>
                <a:cs typeface="Times New Roman" pitchFamily="18" charset="0"/>
              </a:rPr>
              <a:t>Ăng-toan</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đơ</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Xanh-tơ</a:t>
            </a:r>
            <a:r>
              <a:rPr lang="en-US" sz="2000" b="1" dirty="0">
                <a:latin typeface="Times New Roman" panose="02020603050405020304" pitchFamily="18" charset="0"/>
                <a:cs typeface="Times New Roman" pitchFamily="18" charset="0"/>
              </a:rPr>
              <a:t> Ê-</a:t>
            </a:r>
            <a:r>
              <a:rPr lang="en-US" sz="2000" b="1" dirty="0" err="1">
                <a:latin typeface="Times New Roman" panose="02020603050405020304" pitchFamily="18" charset="0"/>
                <a:cs typeface="Times New Roman" pitchFamily="18" charset="0"/>
              </a:rPr>
              <a:t>xu</a:t>
            </a:r>
            <a:r>
              <a:rPr lang="en-US" sz="2000" b="1" dirty="0">
                <a:latin typeface="Times New Roman" panose="02020603050405020304" pitchFamily="18" charset="0"/>
                <a:cs typeface="Times New Roman" pitchFamily="18" charset="0"/>
              </a:rPr>
              <a:t>-</a:t>
            </a:r>
            <a:r>
              <a:rPr lang="en-US" sz="2000" b="1" dirty="0" err="1">
                <a:latin typeface="Times New Roman" panose="02020603050405020304" pitchFamily="18" charset="0"/>
                <a:cs typeface="Times New Roman" pitchFamily="18" charset="0"/>
              </a:rPr>
              <a:t>pe-ri</a:t>
            </a:r>
            <a:r>
              <a:rPr lang="en-US" sz="2000" b="1" dirty="0">
                <a:latin typeface="Times New Roman" panose="02020603050405020304" pitchFamily="18" charset="0"/>
                <a:cs typeface="Times New Roman" pitchFamily="18" charset="0"/>
              </a:rPr>
              <a:t> (1900 – 1944) </a:t>
            </a:r>
            <a:r>
              <a:rPr lang="en-US" sz="2000" b="1" dirty="0" err="1">
                <a:latin typeface="Times New Roman" panose="02020603050405020304" pitchFamily="18" charset="0"/>
                <a:cs typeface="Times New Roman" pitchFamily="18" charset="0"/>
              </a:rPr>
              <a:t>là</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nhà</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văn</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lớn</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người</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Pháp</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từng</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là</a:t>
            </a:r>
            <a:r>
              <a:rPr lang="en-US" sz="2000" b="1" dirty="0">
                <a:latin typeface="Times New Roman" panose="02020603050405020304" pitchFamily="18" charset="0"/>
                <a:cs typeface="Times New Roman" pitchFamily="18" charset="0"/>
              </a:rPr>
              <a:t> phi </a:t>
            </a:r>
            <a:r>
              <a:rPr lang="en-US" sz="2000" b="1" dirty="0" err="1">
                <a:latin typeface="Times New Roman" panose="02020603050405020304" pitchFamily="18" charset="0"/>
                <a:cs typeface="Times New Roman" pitchFamily="18" charset="0"/>
              </a:rPr>
              <a:t>công</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và</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chiến</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đấu</a:t>
            </a:r>
            <a:r>
              <a:rPr lang="en-US" sz="2000" b="1" dirty="0">
                <a:latin typeface="Times New Roman" panose="02020603050405020304" pitchFamily="18" charset="0"/>
                <a:cs typeface="Times New Roman" pitchFamily="18" charset="0"/>
              </a:rPr>
              <a:t> </a:t>
            </a:r>
            <a:r>
              <a:rPr lang="en-US" sz="2000" b="1" dirty="0" err="1">
                <a:latin typeface="Times New Roman" panose="02020603050405020304" pitchFamily="18" charset="0"/>
                <a:cs typeface="Times New Roman" pitchFamily="18" charset="0"/>
              </a:rPr>
              <a:t>trong</a:t>
            </a:r>
            <a:r>
              <a:rPr lang="en-US" sz="2000" b="1" dirty="0">
                <a:latin typeface="Times New Roman" panose="02020603050405020304" pitchFamily="18" charset="0"/>
                <a:cs typeface="Times New Roman" pitchFamily="18" charset="0"/>
              </a:rPr>
              <a:t> CTTG </a:t>
            </a:r>
            <a:r>
              <a:rPr lang="en-US" sz="2000" b="1" dirty="0" err="1">
                <a:latin typeface="Times New Roman" panose="02020603050405020304" pitchFamily="18" charset="0"/>
                <a:cs typeface="Times New Roman" pitchFamily="18" charset="0"/>
              </a:rPr>
              <a:t>thứ</a:t>
            </a:r>
            <a:r>
              <a:rPr lang="en-US" sz="2000" b="1" dirty="0">
                <a:latin typeface="Times New Roman" panose="02020603050405020304" pitchFamily="18" charset="0"/>
                <a:cs typeface="Times New Roman" pitchFamily="18" charset="0"/>
              </a:rPr>
              <a:t> 2)</a:t>
            </a:r>
            <a:endParaRPr lang="en-US" sz="2000" b="1"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1" name="Google Shape;253;p39">
            <a:extLst>
              <a:ext uri="{FF2B5EF4-FFF2-40B4-BE49-F238E27FC236}">
                <a16:creationId xmlns:a16="http://schemas.microsoft.com/office/drawing/2014/main" id="{420999EE-6F3A-4D88-BB59-4E5A3ACF42BF}"/>
              </a:ext>
            </a:extLst>
          </p:cNvPr>
          <p:cNvGrpSpPr/>
          <p:nvPr/>
        </p:nvGrpSpPr>
        <p:grpSpPr>
          <a:xfrm>
            <a:off x="4833694" y="2071598"/>
            <a:ext cx="7309558" cy="1415840"/>
            <a:chOff x="3104883" y="1135500"/>
            <a:chExt cx="8381037" cy="970500"/>
          </a:xfrm>
        </p:grpSpPr>
        <p:sp>
          <p:nvSpPr>
            <p:cNvPr id="12" name="Google Shape;254;p39">
              <a:extLst>
                <a:ext uri="{FF2B5EF4-FFF2-40B4-BE49-F238E27FC236}">
                  <a16:creationId xmlns:a16="http://schemas.microsoft.com/office/drawing/2014/main" id="{74E07681-E40F-412D-99CA-7E762C8C2146}"/>
                </a:ext>
              </a:extLst>
            </p:cNvPr>
            <p:cNvSpPr/>
            <p:nvPr/>
          </p:nvSpPr>
          <p:spPr>
            <a:xfrm>
              <a:off x="4571999" y="1301100"/>
              <a:ext cx="6913921" cy="804900"/>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endParaRPr sz="2750" dirty="0">
                <a:latin typeface="Times New Roman" panose="02020603050405020304" pitchFamily="18" charset="0"/>
                <a:cs typeface="Times New Roman" panose="02020603050405020304" pitchFamily="18" charset="0"/>
              </a:endParaRPr>
            </a:p>
          </p:txBody>
        </p:sp>
        <p:sp>
          <p:nvSpPr>
            <p:cNvPr id="13" name="Google Shape;255;p39">
              <a:extLst>
                <a:ext uri="{FF2B5EF4-FFF2-40B4-BE49-F238E27FC236}">
                  <a16:creationId xmlns:a16="http://schemas.microsoft.com/office/drawing/2014/main" id="{A5954326-F560-4252-99CE-753B435B2C31}"/>
                </a:ext>
              </a:extLst>
            </p:cNvPr>
            <p:cNvSpPr/>
            <p:nvPr/>
          </p:nvSpPr>
          <p:spPr>
            <a:xfrm rot="10800000" flipH="1">
              <a:off x="4572000" y="1934400"/>
              <a:ext cx="401700" cy="171600"/>
            </a:xfrm>
            <a:prstGeom prst="rtTriangle">
              <a:avLst/>
            </a:prstGeom>
            <a:solidFill>
              <a:schemeClr val="accent1">
                <a:lumMod val="60000"/>
                <a:lumOff val="40000"/>
              </a:schemeClr>
            </a:solidFill>
            <a:ln>
              <a:noFill/>
            </a:ln>
          </p:spPr>
          <p:txBody>
            <a:bodyPr spcFirstLastPara="1" wrap="square" lIns="162533" tIns="162533" rIns="162533" bIns="162533" anchor="ctr" anchorCtr="0">
              <a:noAutofit/>
            </a:bodyPr>
            <a:lstStyle/>
            <a:p>
              <a:endParaRPr sz="2750" dirty="0">
                <a:latin typeface="Times New Roman" panose="02020603050405020304" pitchFamily="18" charset="0"/>
                <a:cs typeface="Times New Roman" panose="02020603050405020304" pitchFamily="18" charset="0"/>
              </a:endParaRPr>
            </a:p>
          </p:txBody>
        </p:sp>
        <p:sp>
          <p:nvSpPr>
            <p:cNvPr id="14" name="Google Shape;256;p39">
              <a:extLst>
                <a:ext uri="{FF2B5EF4-FFF2-40B4-BE49-F238E27FC236}">
                  <a16:creationId xmlns:a16="http://schemas.microsoft.com/office/drawing/2014/main" id="{1785FF97-18D7-458A-ACAE-625ACEF8110D}"/>
                </a:ext>
              </a:extLst>
            </p:cNvPr>
            <p:cNvSpPr/>
            <p:nvPr/>
          </p:nvSpPr>
          <p:spPr>
            <a:xfrm>
              <a:off x="3104883" y="1135500"/>
              <a:ext cx="1869568" cy="804900"/>
            </a:xfrm>
            <a:prstGeom prst="rect">
              <a:avLst/>
            </a:prstGeom>
            <a:solidFill>
              <a:schemeClr val="accent1">
                <a:lumMod val="20000"/>
                <a:lumOff val="80000"/>
              </a:schemeClr>
            </a:solidFill>
            <a:ln>
              <a:noFill/>
            </a:ln>
          </p:spPr>
          <p:txBody>
            <a:bodyPr spcFirstLastPara="1" wrap="square" lIns="162533" tIns="162533" rIns="162533" bIns="162533" anchor="ctr" anchorCtr="0">
              <a:noAutofit/>
            </a:bodyPr>
            <a:lstStyle/>
            <a:p>
              <a:pPr algn="ctr"/>
              <a:r>
                <a:rPr lang="en-US" sz="2750" b="1" dirty="0" err="1">
                  <a:latin typeface="Times New Roman" panose="02020603050405020304" pitchFamily="18" charset="0"/>
                  <a:cs typeface="Times New Roman" panose="02020603050405020304" pitchFamily="18" charset="0"/>
                </a:rPr>
                <a:t>Đề</a:t>
              </a:r>
              <a:r>
                <a:rPr lang="en-US" sz="2750" b="1" dirty="0">
                  <a:latin typeface="Times New Roman" panose="02020603050405020304" pitchFamily="18" charset="0"/>
                  <a:cs typeface="Times New Roman" panose="02020603050405020304" pitchFamily="18" charset="0"/>
                </a:rPr>
                <a:t> </a:t>
              </a:r>
              <a:r>
                <a:rPr lang="en-US" sz="2750" b="1" dirty="0" err="1">
                  <a:latin typeface="Times New Roman" panose="02020603050405020304" pitchFamily="18" charset="0"/>
                  <a:cs typeface="Times New Roman" panose="02020603050405020304" pitchFamily="18" charset="0"/>
                </a:rPr>
                <a:t>tài</a:t>
              </a:r>
              <a:r>
                <a:rPr lang="en-US" sz="2750" b="1" dirty="0">
                  <a:latin typeface="Times New Roman" panose="02020603050405020304" pitchFamily="18" charset="0"/>
                  <a:cs typeface="Times New Roman" panose="02020603050405020304" pitchFamily="18" charset="0"/>
                </a:rPr>
                <a:t> </a:t>
              </a:r>
              <a:r>
                <a:rPr lang="en-US" sz="2750" b="1" dirty="0" err="1">
                  <a:latin typeface="Times New Roman" panose="02020603050405020304" pitchFamily="18" charset="0"/>
                  <a:cs typeface="Times New Roman" panose="02020603050405020304" pitchFamily="18" charset="0"/>
                </a:rPr>
                <a:t>sáng</a:t>
              </a:r>
              <a:r>
                <a:rPr lang="en-US" sz="2750" b="1" dirty="0">
                  <a:latin typeface="Times New Roman" panose="02020603050405020304" pitchFamily="18" charset="0"/>
                  <a:cs typeface="Times New Roman" panose="02020603050405020304" pitchFamily="18" charset="0"/>
                </a:rPr>
                <a:t>  </a:t>
              </a:r>
              <a:r>
                <a:rPr lang="en-US" sz="2750" b="1" dirty="0" err="1">
                  <a:latin typeface="Times New Roman" panose="02020603050405020304" pitchFamily="18" charset="0"/>
                  <a:cs typeface="Times New Roman" panose="02020603050405020304" pitchFamily="18" charset="0"/>
                </a:rPr>
                <a:t>tác</a:t>
              </a:r>
              <a:endParaRPr sz="2750" b="1" dirty="0">
                <a:latin typeface="Times New Roman" panose="02020603050405020304" pitchFamily="18" charset="0"/>
                <a:cs typeface="Times New Roman" panose="02020603050405020304" pitchFamily="18" charset="0"/>
              </a:endParaRPr>
            </a:p>
          </p:txBody>
        </p:sp>
      </p:grpSp>
      <p:sp>
        <p:nvSpPr>
          <p:cNvPr id="15" name="TextBox 14">
            <a:extLst>
              <a:ext uri="{FF2B5EF4-FFF2-40B4-BE49-F238E27FC236}">
                <a16:creationId xmlns:a16="http://schemas.microsoft.com/office/drawing/2014/main" id="{5B64BC33-D8FD-4744-BCAA-FBFD5F35980C}"/>
              </a:ext>
            </a:extLst>
          </p:cNvPr>
          <p:cNvSpPr txBox="1"/>
          <p:nvPr/>
        </p:nvSpPr>
        <p:spPr>
          <a:xfrm>
            <a:off x="6636679" y="2476130"/>
            <a:ext cx="4975100" cy="784830"/>
          </a:xfrm>
          <a:prstGeom prst="rect">
            <a:avLst/>
          </a:prstGeom>
          <a:noFill/>
        </p:spPr>
        <p:txBody>
          <a:bodyPr wrap="square">
            <a:spAutoFit/>
          </a:bodyPr>
          <a:lstStyle/>
          <a:p>
            <a:pPr algn="just"/>
            <a:r>
              <a:rPr lang="en-US" sz="2250" b="1" dirty="0" err="1">
                <a:latin typeface="Times New Roman" panose="02020603050405020304" pitchFamily="18" charset="0"/>
                <a:cs typeface="Times New Roman" panose="02020603050405020304" pitchFamily="18" charset="0"/>
              </a:rPr>
              <a:t>Những</a:t>
            </a:r>
            <a:r>
              <a:rPr lang="en-US" sz="2250" b="1" dirty="0">
                <a:latin typeface="Times New Roman" panose="02020603050405020304" pitchFamily="18" charset="0"/>
                <a:cs typeface="Times New Roman" panose="02020603050405020304" pitchFamily="18" charset="0"/>
              </a:rPr>
              <a:t>  </a:t>
            </a:r>
            <a:r>
              <a:rPr lang="en-US" sz="2250" b="1" dirty="0" err="1">
                <a:latin typeface="Times New Roman" panose="02020603050405020304" pitchFamily="18" charset="0"/>
                <a:cs typeface="Times New Roman" panose="02020603050405020304" pitchFamily="18" charset="0"/>
              </a:rPr>
              <a:t>chuyến</a:t>
            </a:r>
            <a:r>
              <a:rPr lang="en-US" sz="2250" b="1" dirty="0">
                <a:latin typeface="Times New Roman" panose="02020603050405020304" pitchFamily="18" charset="0"/>
                <a:cs typeface="Times New Roman" panose="02020603050405020304" pitchFamily="18" charset="0"/>
              </a:rPr>
              <a:t> bay </a:t>
            </a:r>
            <a:r>
              <a:rPr lang="en-US" sz="2250" b="1" dirty="0" err="1">
                <a:latin typeface="Times New Roman" panose="02020603050405020304" pitchFamily="18" charset="0"/>
                <a:cs typeface="Times New Roman" panose="02020603050405020304" pitchFamily="18" charset="0"/>
              </a:rPr>
              <a:t>và</a:t>
            </a:r>
            <a:r>
              <a:rPr lang="en-US" sz="2250" b="1" dirty="0">
                <a:latin typeface="Times New Roman" panose="02020603050405020304" pitchFamily="18" charset="0"/>
                <a:cs typeface="Times New Roman" panose="02020603050405020304" pitchFamily="18" charset="0"/>
              </a:rPr>
              <a:t> </a:t>
            </a:r>
            <a:r>
              <a:rPr lang="en-US" sz="2250" b="1" dirty="0" err="1">
                <a:latin typeface="Times New Roman" panose="02020603050405020304" pitchFamily="18" charset="0"/>
                <a:cs typeface="Times New Roman" panose="02020603050405020304" pitchFamily="18" charset="0"/>
              </a:rPr>
              <a:t>cuộc</a:t>
            </a:r>
            <a:r>
              <a:rPr lang="en-US" sz="2250" b="1" dirty="0">
                <a:latin typeface="Times New Roman" panose="02020603050405020304" pitchFamily="18" charset="0"/>
                <a:cs typeface="Times New Roman" panose="02020603050405020304" pitchFamily="18" charset="0"/>
              </a:rPr>
              <a:t> </a:t>
            </a:r>
            <a:r>
              <a:rPr lang="en-US" sz="2250" b="1" dirty="0" err="1">
                <a:latin typeface="Times New Roman" panose="02020603050405020304" pitchFamily="18" charset="0"/>
                <a:cs typeface="Times New Roman" panose="02020603050405020304" pitchFamily="18" charset="0"/>
              </a:rPr>
              <a:t>sống</a:t>
            </a:r>
            <a:r>
              <a:rPr lang="en-US" sz="2250" b="1" dirty="0">
                <a:latin typeface="Times New Roman" panose="02020603050405020304" pitchFamily="18" charset="0"/>
                <a:cs typeface="Times New Roman" panose="02020603050405020304" pitchFamily="18" charset="0"/>
              </a:rPr>
              <a:t> </a:t>
            </a:r>
            <a:r>
              <a:rPr lang="en-US" sz="2250" b="1" dirty="0" err="1">
                <a:latin typeface="Times New Roman" panose="02020603050405020304" pitchFamily="18" charset="0"/>
                <a:cs typeface="Times New Roman" panose="02020603050405020304" pitchFamily="18" charset="0"/>
              </a:rPr>
              <a:t>của</a:t>
            </a:r>
            <a:r>
              <a:rPr lang="en-US" sz="2250" b="1" dirty="0">
                <a:latin typeface="Times New Roman" panose="02020603050405020304" pitchFamily="18" charset="0"/>
                <a:cs typeface="Times New Roman" panose="02020603050405020304" pitchFamily="18" charset="0"/>
              </a:rPr>
              <a:t> </a:t>
            </a:r>
            <a:r>
              <a:rPr lang="en-US" sz="2250" b="1" dirty="0" err="1">
                <a:latin typeface="Times New Roman" panose="02020603050405020304" pitchFamily="18" charset="0"/>
                <a:cs typeface="Times New Roman" panose="02020603050405020304" pitchFamily="18" charset="0"/>
              </a:rPr>
              <a:t>người</a:t>
            </a:r>
            <a:r>
              <a:rPr lang="en-US" sz="2250" b="1" dirty="0">
                <a:latin typeface="Times New Roman" panose="02020603050405020304" pitchFamily="18" charset="0"/>
                <a:cs typeface="Times New Roman" panose="02020603050405020304" pitchFamily="18" charset="0"/>
              </a:rPr>
              <a:t> phi </a:t>
            </a:r>
            <a:r>
              <a:rPr lang="en-US" sz="2250" b="1" dirty="0" err="1">
                <a:latin typeface="Times New Roman" panose="02020603050405020304" pitchFamily="18" charset="0"/>
                <a:cs typeface="Times New Roman" panose="02020603050405020304" pitchFamily="18" charset="0"/>
              </a:rPr>
              <a:t>công</a:t>
            </a:r>
            <a:endParaRPr lang="en-US" sz="2250" b="1" dirty="0">
              <a:latin typeface="Times New Roman" panose="02020603050405020304" pitchFamily="18" charset="0"/>
              <a:cs typeface="Times New Roman" panose="02020603050405020304" pitchFamily="18" charset="0"/>
            </a:endParaRPr>
          </a:p>
        </p:txBody>
      </p:sp>
      <p:grpSp>
        <p:nvGrpSpPr>
          <p:cNvPr id="16" name="Google Shape;253;p39">
            <a:extLst>
              <a:ext uri="{FF2B5EF4-FFF2-40B4-BE49-F238E27FC236}">
                <a16:creationId xmlns:a16="http://schemas.microsoft.com/office/drawing/2014/main" id="{74A611D9-14A5-498B-9D0E-EB48D76A4206}"/>
              </a:ext>
            </a:extLst>
          </p:cNvPr>
          <p:cNvGrpSpPr/>
          <p:nvPr/>
        </p:nvGrpSpPr>
        <p:grpSpPr>
          <a:xfrm>
            <a:off x="4813806" y="3385131"/>
            <a:ext cx="7378194" cy="1709451"/>
            <a:chOff x="2980914" y="1180012"/>
            <a:chExt cx="8740620" cy="950934"/>
          </a:xfrm>
        </p:grpSpPr>
        <p:sp>
          <p:nvSpPr>
            <p:cNvPr id="17" name="Google Shape;254;p39">
              <a:extLst>
                <a:ext uri="{FF2B5EF4-FFF2-40B4-BE49-F238E27FC236}">
                  <a16:creationId xmlns:a16="http://schemas.microsoft.com/office/drawing/2014/main" id="{F366BD98-2FD4-4B75-B477-E52C19C6E491}"/>
                </a:ext>
              </a:extLst>
            </p:cNvPr>
            <p:cNvSpPr/>
            <p:nvPr/>
          </p:nvSpPr>
          <p:spPr>
            <a:xfrm>
              <a:off x="4571998" y="1301100"/>
              <a:ext cx="7149536" cy="804900"/>
            </a:xfrm>
            <a:prstGeom prst="homePlate">
              <a:avLst>
                <a:gd name="adj" fmla="val 50000"/>
              </a:avLst>
            </a:prstGeom>
            <a:solidFill>
              <a:schemeClr val="accent2">
                <a:lumMod val="40000"/>
                <a:lumOff val="60000"/>
              </a:schemeClr>
            </a:solidFill>
            <a:ln>
              <a:noFill/>
            </a:ln>
          </p:spPr>
          <p:txBody>
            <a:bodyPr spcFirstLastPara="1" wrap="square" lIns="162533" tIns="162533" rIns="162533" bIns="162533" anchor="ctr" anchorCtr="0">
              <a:noAutofit/>
            </a:bodyPr>
            <a:lstStyle/>
            <a:p>
              <a:endParaRPr sz="2750" dirty="0">
                <a:latin typeface="Times New Roman" panose="02020603050405020304" pitchFamily="18" charset="0"/>
                <a:cs typeface="Times New Roman" panose="02020603050405020304" pitchFamily="18" charset="0"/>
              </a:endParaRPr>
            </a:p>
          </p:txBody>
        </p:sp>
        <p:sp>
          <p:nvSpPr>
            <p:cNvPr id="18" name="Google Shape;255;p39">
              <a:extLst>
                <a:ext uri="{FF2B5EF4-FFF2-40B4-BE49-F238E27FC236}">
                  <a16:creationId xmlns:a16="http://schemas.microsoft.com/office/drawing/2014/main" id="{1FE41836-34D4-4CB3-BE44-4FDBFD07F445}"/>
                </a:ext>
              </a:extLst>
            </p:cNvPr>
            <p:cNvSpPr/>
            <p:nvPr/>
          </p:nvSpPr>
          <p:spPr>
            <a:xfrm rot="10800000" flipH="1">
              <a:off x="4572000" y="1959346"/>
              <a:ext cx="401700" cy="171600"/>
            </a:xfrm>
            <a:prstGeom prst="rtTriangle">
              <a:avLst/>
            </a:prstGeom>
            <a:solidFill>
              <a:schemeClr val="accent2">
                <a:lumMod val="60000"/>
                <a:lumOff val="40000"/>
              </a:schemeClr>
            </a:solidFill>
            <a:ln>
              <a:noFill/>
            </a:ln>
          </p:spPr>
          <p:txBody>
            <a:bodyPr spcFirstLastPara="1" wrap="square" lIns="162533" tIns="162533" rIns="162533" bIns="162533" anchor="ctr" anchorCtr="0">
              <a:noAutofit/>
            </a:bodyPr>
            <a:lstStyle/>
            <a:p>
              <a:endParaRPr sz="2750" dirty="0">
                <a:latin typeface="Times New Roman" panose="02020603050405020304" pitchFamily="18" charset="0"/>
                <a:cs typeface="Times New Roman" panose="02020603050405020304" pitchFamily="18" charset="0"/>
              </a:endParaRPr>
            </a:p>
          </p:txBody>
        </p:sp>
        <p:sp>
          <p:nvSpPr>
            <p:cNvPr id="19" name="Google Shape;256;p39">
              <a:extLst>
                <a:ext uri="{FF2B5EF4-FFF2-40B4-BE49-F238E27FC236}">
                  <a16:creationId xmlns:a16="http://schemas.microsoft.com/office/drawing/2014/main" id="{1F63EF2F-190A-4676-B321-CDD4D5DAE90D}"/>
                </a:ext>
              </a:extLst>
            </p:cNvPr>
            <p:cNvSpPr/>
            <p:nvPr/>
          </p:nvSpPr>
          <p:spPr>
            <a:xfrm>
              <a:off x="2980914" y="1180012"/>
              <a:ext cx="1937217" cy="804900"/>
            </a:xfrm>
            <a:prstGeom prst="rect">
              <a:avLst/>
            </a:prstGeom>
            <a:solidFill>
              <a:schemeClr val="accent2">
                <a:lumMod val="20000"/>
                <a:lumOff val="80000"/>
              </a:schemeClr>
            </a:solidFill>
            <a:ln>
              <a:noFill/>
            </a:ln>
          </p:spPr>
          <p:txBody>
            <a:bodyPr spcFirstLastPara="1" wrap="square" lIns="162533" tIns="162533" rIns="162533" bIns="162533" anchor="ctr" anchorCtr="0">
              <a:noAutofit/>
            </a:bodyPr>
            <a:lstStyle/>
            <a:p>
              <a:pPr algn="ctr"/>
              <a:r>
                <a:rPr lang="en-US" sz="2750" b="1" dirty="0" err="1">
                  <a:latin typeface="Times New Roman" panose="02020603050405020304" pitchFamily="18" charset="0"/>
                  <a:cs typeface="Times New Roman" panose="02020603050405020304" pitchFamily="18" charset="0"/>
                </a:rPr>
                <a:t>Phong</a:t>
              </a:r>
              <a:r>
                <a:rPr lang="en-US" sz="2750" b="1" dirty="0">
                  <a:latin typeface="Times New Roman" panose="02020603050405020304" pitchFamily="18" charset="0"/>
                  <a:cs typeface="Times New Roman" panose="02020603050405020304" pitchFamily="18" charset="0"/>
                </a:rPr>
                <a:t> </a:t>
              </a:r>
              <a:r>
                <a:rPr lang="en-US" sz="2750" b="1" dirty="0" err="1">
                  <a:latin typeface="Times New Roman" panose="02020603050405020304" pitchFamily="18" charset="0"/>
                  <a:cs typeface="Times New Roman" panose="02020603050405020304" pitchFamily="18" charset="0"/>
                </a:rPr>
                <a:t>cách</a:t>
              </a:r>
              <a:r>
                <a:rPr lang="en-US" sz="2750" b="1" dirty="0">
                  <a:latin typeface="Times New Roman" panose="02020603050405020304" pitchFamily="18" charset="0"/>
                  <a:cs typeface="Times New Roman" panose="02020603050405020304" pitchFamily="18" charset="0"/>
                </a:rPr>
                <a:t> </a:t>
              </a:r>
              <a:r>
                <a:rPr lang="en-US" sz="2750" b="1" dirty="0" err="1">
                  <a:latin typeface="Times New Roman" panose="02020603050405020304" pitchFamily="18" charset="0"/>
                  <a:cs typeface="Times New Roman" panose="02020603050405020304" pitchFamily="18" charset="0"/>
                </a:rPr>
                <a:t>sáng</a:t>
              </a:r>
              <a:r>
                <a:rPr lang="en-US" sz="2750" b="1" dirty="0">
                  <a:latin typeface="Times New Roman" panose="02020603050405020304" pitchFamily="18" charset="0"/>
                  <a:cs typeface="Times New Roman" panose="02020603050405020304" pitchFamily="18" charset="0"/>
                </a:rPr>
                <a:t> </a:t>
              </a:r>
              <a:r>
                <a:rPr lang="en-US" sz="2750" b="1" dirty="0" err="1">
                  <a:latin typeface="Times New Roman" panose="02020603050405020304" pitchFamily="18" charset="0"/>
                  <a:cs typeface="Times New Roman" panose="02020603050405020304" pitchFamily="18" charset="0"/>
                </a:rPr>
                <a:t>tác</a:t>
              </a:r>
              <a:endParaRPr sz="2750" b="1" dirty="0">
                <a:latin typeface="Times New Roman" panose="02020603050405020304" pitchFamily="18" charset="0"/>
                <a:cs typeface="Times New Roman" panose="02020603050405020304" pitchFamily="18" charset="0"/>
              </a:endParaRPr>
            </a:p>
          </p:txBody>
        </p:sp>
      </p:grpSp>
      <p:sp>
        <p:nvSpPr>
          <p:cNvPr id="21" name="TextBox 20">
            <a:extLst>
              <a:ext uri="{FF2B5EF4-FFF2-40B4-BE49-F238E27FC236}">
                <a16:creationId xmlns:a16="http://schemas.microsoft.com/office/drawing/2014/main" id="{378DB9DA-97C0-4FE1-8C97-A876D34CE8AC}"/>
              </a:ext>
            </a:extLst>
          </p:cNvPr>
          <p:cNvSpPr txBox="1"/>
          <p:nvPr/>
        </p:nvSpPr>
        <p:spPr>
          <a:xfrm>
            <a:off x="6576399" y="3805493"/>
            <a:ext cx="5103698" cy="856773"/>
          </a:xfrm>
          <a:prstGeom prst="rect">
            <a:avLst/>
          </a:prstGeom>
          <a:noFill/>
        </p:spPr>
        <p:txBody>
          <a:bodyPr wrap="square">
            <a:spAutoFit/>
          </a:bodyPr>
          <a:lstStyle/>
          <a:p>
            <a:pPr algn="just">
              <a:lnSpc>
                <a:spcPct val="115000"/>
              </a:lnSpc>
            </a:pPr>
            <a:r>
              <a:rPr lang="en-US" sz="2250" b="1" dirty="0" err="1">
                <a:latin typeface="Times New Roman" panose="02020603050405020304" pitchFamily="18" charset="0"/>
                <a:ea typeface="Times New Roman" panose="02020603050405020304" pitchFamily="18" charset="0"/>
                <a:cs typeface="Times New Roman" panose="02020603050405020304" pitchFamily="18" charset="0"/>
              </a:rPr>
              <a:t>Đậm</a:t>
            </a:r>
            <a:r>
              <a:rPr lang="en-US" sz="225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50" b="1" dirty="0" err="1">
                <a:latin typeface="Times New Roman" panose="02020603050405020304" pitchFamily="18" charset="0"/>
                <a:ea typeface="Times New Roman" panose="02020603050405020304" pitchFamily="18" charset="0"/>
                <a:cs typeface="Times New Roman" panose="02020603050405020304" pitchFamily="18" charset="0"/>
              </a:rPr>
              <a:t>chất</a:t>
            </a:r>
            <a:r>
              <a:rPr lang="en-US" sz="225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50" b="1" dirty="0" err="1">
                <a:latin typeface="Times New Roman" panose="02020603050405020304" pitchFamily="18" charset="0"/>
                <a:ea typeface="Times New Roman" panose="02020603050405020304" pitchFamily="18" charset="0"/>
                <a:cs typeface="Times New Roman" panose="02020603050405020304" pitchFamily="18" charset="0"/>
              </a:rPr>
              <a:t>trữ</a:t>
            </a:r>
            <a:r>
              <a:rPr lang="en-US" sz="225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50" b="1"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225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50"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225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50" b="1" dirty="0" err="1">
                <a:latin typeface="Times New Roman" panose="02020603050405020304" pitchFamily="18" charset="0"/>
                <a:ea typeface="Times New Roman" panose="02020603050405020304" pitchFamily="18" charset="0"/>
                <a:cs typeface="Times New Roman" panose="02020603050405020304" pitchFamily="18" charset="0"/>
              </a:rPr>
              <a:t>trẻo</a:t>
            </a:r>
            <a:r>
              <a:rPr lang="en-US" sz="225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50" b="1" dirty="0" err="1">
                <a:latin typeface="Times New Roman" panose="02020603050405020304" pitchFamily="18" charset="0"/>
                <a:ea typeface="Times New Roman" panose="02020603050405020304" pitchFamily="18" charset="0"/>
                <a:cs typeface="Times New Roman" panose="02020603050405020304" pitchFamily="18" charset="0"/>
              </a:rPr>
              <a:t>giàu</a:t>
            </a:r>
            <a:r>
              <a:rPr lang="en-US" sz="225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50" b="1"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25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50" b="1" dirty="0" err="1">
                <a:latin typeface="Times New Roman" panose="02020603050405020304" pitchFamily="18" charset="0"/>
                <a:ea typeface="Times New Roman" panose="02020603050405020304" pitchFamily="18" charset="0"/>
                <a:cs typeface="Times New Roman" panose="02020603050405020304" pitchFamily="18" charset="0"/>
              </a:rPr>
              <a:t>hứng</a:t>
            </a:r>
            <a:r>
              <a:rPr lang="en-US" sz="225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50" b="1" dirty="0" err="1">
                <a:latin typeface="Times New Roman" panose="02020603050405020304" pitchFamily="18" charset="0"/>
                <a:ea typeface="Times New Roman" panose="02020603050405020304" pitchFamily="18" charset="0"/>
                <a:cs typeface="Times New Roman" panose="02020603050405020304" pitchFamily="18" charset="0"/>
              </a:rPr>
              <a:t>lãng</a:t>
            </a:r>
            <a:r>
              <a:rPr lang="en-US" sz="225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50" b="1" dirty="0" err="1">
                <a:latin typeface="Times New Roman" panose="02020603050405020304" pitchFamily="18" charset="0"/>
                <a:ea typeface="Times New Roman" panose="02020603050405020304" pitchFamily="18" charset="0"/>
                <a:cs typeface="Times New Roman" panose="02020603050405020304" pitchFamily="18" charset="0"/>
              </a:rPr>
              <a:t>mạn</a:t>
            </a:r>
            <a:endParaRPr lang="en-US" sz="2250" b="1"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2" name="Google Shape;253;p39">
            <a:extLst>
              <a:ext uri="{FF2B5EF4-FFF2-40B4-BE49-F238E27FC236}">
                <a16:creationId xmlns:a16="http://schemas.microsoft.com/office/drawing/2014/main" id="{3B2DC551-20E9-4F39-8262-33C36CEEDC23}"/>
              </a:ext>
            </a:extLst>
          </p:cNvPr>
          <p:cNvGrpSpPr/>
          <p:nvPr/>
        </p:nvGrpSpPr>
        <p:grpSpPr>
          <a:xfrm>
            <a:off x="4813805" y="4887027"/>
            <a:ext cx="7378195" cy="1686758"/>
            <a:chOff x="3023720" y="1135500"/>
            <a:chExt cx="8515599" cy="970500"/>
          </a:xfrm>
        </p:grpSpPr>
        <p:sp>
          <p:nvSpPr>
            <p:cNvPr id="23" name="Google Shape;254;p39">
              <a:extLst>
                <a:ext uri="{FF2B5EF4-FFF2-40B4-BE49-F238E27FC236}">
                  <a16:creationId xmlns:a16="http://schemas.microsoft.com/office/drawing/2014/main" id="{528D6634-94A6-4EEF-8602-C894C4330B4F}"/>
                </a:ext>
              </a:extLst>
            </p:cNvPr>
            <p:cNvSpPr/>
            <p:nvPr/>
          </p:nvSpPr>
          <p:spPr>
            <a:xfrm>
              <a:off x="4571998" y="1301100"/>
              <a:ext cx="6967321" cy="804900"/>
            </a:xfrm>
            <a:prstGeom prst="homePlate">
              <a:avLst>
                <a:gd name="adj" fmla="val 50000"/>
              </a:avLst>
            </a:prstGeom>
            <a:solidFill>
              <a:srgbClr val="C5E0B4"/>
            </a:solidFill>
            <a:ln>
              <a:noFill/>
            </a:ln>
          </p:spPr>
          <p:txBody>
            <a:bodyPr spcFirstLastPara="1" wrap="square" lIns="162533" tIns="162533" rIns="162533" bIns="162533" anchor="ctr" anchorCtr="0">
              <a:noAutofit/>
            </a:bodyPr>
            <a:lstStyle/>
            <a:p>
              <a:endParaRPr sz="2750" dirty="0">
                <a:latin typeface="Times New Roman" panose="02020603050405020304" pitchFamily="18" charset="0"/>
                <a:cs typeface="Times New Roman" panose="02020603050405020304" pitchFamily="18" charset="0"/>
              </a:endParaRPr>
            </a:p>
          </p:txBody>
        </p:sp>
        <p:sp>
          <p:nvSpPr>
            <p:cNvPr id="24" name="Google Shape;255;p39">
              <a:extLst>
                <a:ext uri="{FF2B5EF4-FFF2-40B4-BE49-F238E27FC236}">
                  <a16:creationId xmlns:a16="http://schemas.microsoft.com/office/drawing/2014/main" id="{A55B71CC-D930-4735-AD07-CE21C95EDF01}"/>
                </a:ext>
              </a:extLst>
            </p:cNvPr>
            <p:cNvSpPr/>
            <p:nvPr/>
          </p:nvSpPr>
          <p:spPr>
            <a:xfrm rot="10800000" flipH="1">
              <a:off x="4572000" y="1934400"/>
              <a:ext cx="401700" cy="171600"/>
            </a:xfrm>
            <a:prstGeom prst="rtTriangle">
              <a:avLst/>
            </a:prstGeom>
            <a:solidFill>
              <a:srgbClr val="B5D79E"/>
            </a:solidFill>
            <a:ln>
              <a:noFill/>
            </a:ln>
          </p:spPr>
          <p:txBody>
            <a:bodyPr spcFirstLastPara="1" wrap="square" lIns="162533" tIns="162533" rIns="162533" bIns="162533" anchor="ctr" anchorCtr="0">
              <a:noAutofit/>
            </a:bodyPr>
            <a:lstStyle/>
            <a:p>
              <a:endParaRPr sz="2750" dirty="0">
                <a:latin typeface="Times New Roman" panose="02020603050405020304" pitchFamily="18" charset="0"/>
                <a:cs typeface="Times New Roman" panose="02020603050405020304" pitchFamily="18" charset="0"/>
              </a:endParaRPr>
            </a:p>
          </p:txBody>
        </p:sp>
        <p:sp>
          <p:nvSpPr>
            <p:cNvPr id="25" name="Google Shape;256;p39">
              <a:extLst>
                <a:ext uri="{FF2B5EF4-FFF2-40B4-BE49-F238E27FC236}">
                  <a16:creationId xmlns:a16="http://schemas.microsoft.com/office/drawing/2014/main" id="{9F50AE71-3383-4455-89DB-DCB0FE1CCA8A}"/>
                </a:ext>
              </a:extLst>
            </p:cNvPr>
            <p:cNvSpPr/>
            <p:nvPr/>
          </p:nvSpPr>
          <p:spPr>
            <a:xfrm>
              <a:off x="3023720" y="1135500"/>
              <a:ext cx="1950729" cy="804900"/>
            </a:xfrm>
            <a:prstGeom prst="rect">
              <a:avLst/>
            </a:prstGeom>
            <a:solidFill>
              <a:srgbClr val="E2F0D9"/>
            </a:solidFill>
            <a:ln>
              <a:noFill/>
            </a:ln>
          </p:spPr>
          <p:txBody>
            <a:bodyPr spcFirstLastPara="1" wrap="square" lIns="162533" tIns="162533" rIns="162533" bIns="162533" anchor="ctr" anchorCtr="0">
              <a:noAutofit/>
            </a:bodyPr>
            <a:lstStyle/>
            <a:p>
              <a:pPr algn="ctr"/>
              <a:r>
                <a:rPr lang="en-US" sz="2750" b="1" dirty="0" err="1">
                  <a:latin typeface="Times New Roman" panose="02020603050405020304" pitchFamily="18" charset="0"/>
                  <a:cs typeface="Times New Roman" panose="02020603050405020304" pitchFamily="18" charset="0"/>
                </a:rPr>
                <a:t>Các</a:t>
              </a:r>
              <a:r>
                <a:rPr lang="en-US" sz="2750" b="1" dirty="0">
                  <a:latin typeface="Times New Roman" panose="02020603050405020304" pitchFamily="18" charset="0"/>
                  <a:cs typeface="Times New Roman" panose="02020603050405020304" pitchFamily="18" charset="0"/>
                </a:rPr>
                <a:t> </a:t>
              </a:r>
              <a:r>
                <a:rPr lang="en-US" sz="2750" b="1" dirty="0" err="1">
                  <a:latin typeface="Times New Roman" panose="02020603050405020304" pitchFamily="18" charset="0"/>
                  <a:cs typeface="Times New Roman" panose="02020603050405020304" pitchFamily="18" charset="0"/>
                </a:rPr>
                <a:t>tác</a:t>
              </a:r>
              <a:r>
                <a:rPr lang="en-US" sz="2750" b="1" dirty="0">
                  <a:latin typeface="Times New Roman" panose="02020603050405020304" pitchFamily="18" charset="0"/>
                  <a:cs typeface="Times New Roman" panose="02020603050405020304" pitchFamily="18" charset="0"/>
                </a:rPr>
                <a:t> </a:t>
              </a:r>
              <a:r>
                <a:rPr lang="en-US" sz="2750" b="1" dirty="0" err="1">
                  <a:latin typeface="Times New Roman" panose="02020603050405020304" pitchFamily="18" charset="0"/>
                  <a:cs typeface="Times New Roman" panose="02020603050405020304" pitchFamily="18" charset="0"/>
                </a:rPr>
                <a:t>phẩm</a:t>
              </a:r>
              <a:endParaRPr sz="2750" b="1" dirty="0">
                <a:latin typeface="Times New Roman" panose="02020603050405020304" pitchFamily="18" charset="0"/>
                <a:cs typeface="Times New Roman" panose="02020603050405020304" pitchFamily="18" charset="0"/>
              </a:endParaRPr>
            </a:p>
          </p:txBody>
        </p:sp>
      </p:grpSp>
      <p:sp>
        <p:nvSpPr>
          <p:cNvPr id="26" name="TextBox 25">
            <a:extLst>
              <a:ext uri="{FF2B5EF4-FFF2-40B4-BE49-F238E27FC236}">
                <a16:creationId xmlns:a16="http://schemas.microsoft.com/office/drawing/2014/main" id="{C7BD3C0B-52FD-4549-B2DD-926F68A047FA}"/>
              </a:ext>
            </a:extLst>
          </p:cNvPr>
          <p:cNvSpPr txBox="1"/>
          <p:nvPr/>
        </p:nvSpPr>
        <p:spPr>
          <a:xfrm>
            <a:off x="6615506" y="5319448"/>
            <a:ext cx="5178606" cy="856773"/>
          </a:xfrm>
          <a:prstGeom prst="rect">
            <a:avLst/>
          </a:prstGeom>
          <a:noFill/>
        </p:spPr>
        <p:txBody>
          <a:bodyPr wrap="square">
            <a:spAutoFit/>
          </a:bodyPr>
          <a:lstStyle/>
          <a:p>
            <a:pPr algn="just">
              <a:lnSpc>
                <a:spcPct val="115000"/>
              </a:lnSpc>
            </a:pPr>
            <a:r>
              <a:rPr lang="en-US" sz="2250" b="1" dirty="0" err="1">
                <a:latin typeface="Times New Roman" panose="02020603050405020304" pitchFamily="18" charset="0"/>
                <a:ea typeface="Times New Roman" panose="02020603050405020304" pitchFamily="18" charset="0"/>
                <a:cs typeface="Times New Roman" panose="02020603050405020304" pitchFamily="18" charset="0"/>
              </a:rPr>
              <a:t>Hoàng</a:t>
            </a:r>
            <a:r>
              <a:rPr lang="en-US" sz="225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50" b="1" dirty="0" err="1">
                <a:latin typeface="Times New Roman" panose="02020603050405020304" pitchFamily="18" charset="0"/>
                <a:ea typeface="Times New Roman" panose="02020603050405020304" pitchFamily="18" charset="0"/>
                <a:cs typeface="Times New Roman" panose="02020603050405020304" pitchFamily="18" charset="0"/>
              </a:rPr>
              <a:t>tử</a:t>
            </a:r>
            <a:r>
              <a:rPr lang="en-US" sz="225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50" b="1" dirty="0" err="1">
                <a:latin typeface="Times New Roman" panose="02020603050405020304" pitchFamily="18" charset="0"/>
                <a:ea typeface="Times New Roman" panose="02020603050405020304" pitchFamily="18" charset="0"/>
                <a:cs typeface="Times New Roman" panose="02020603050405020304" pitchFamily="18" charset="0"/>
              </a:rPr>
              <a:t>bé</a:t>
            </a:r>
            <a:r>
              <a:rPr lang="en-US" sz="2250" b="1" dirty="0">
                <a:latin typeface="Times New Roman" panose="02020603050405020304" pitchFamily="18" charset="0"/>
                <a:ea typeface="Times New Roman" panose="02020603050405020304" pitchFamily="18" charset="0"/>
                <a:cs typeface="Times New Roman" panose="02020603050405020304" pitchFamily="18" charset="0"/>
              </a:rPr>
              <a:t>; Bay </a:t>
            </a:r>
            <a:r>
              <a:rPr lang="en-US" sz="2250" b="1" dirty="0" err="1">
                <a:latin typeface="Times New Roman" panose="02020603050405020304" pitchFamily="18" charset="0"/>
                <a:ea typeface="Times New Roman" panose="02020603050405020304" pitchFamily="18" charset="0"/>
                <a:cs typeface="Times New Roman" panose="02020603050405020304" pitchFamily="18" charset="0"/>
              </a:rPr>
              <a:t>đêm</a:t>
            </a:r>
            <a:r>
              <a:rPr lang="en-US" sz="225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50" b="1" dirty="0" err="1">
                <a:latin typeface="Times New Roman" panose="02020603050405020304" pitchFamily="18" charset="0"/>
                <a:ea typeface="Times New Roman" panose="02020603050405020304" pitchFamily="18" charset="0"/>
                <a:cs typeface="Times New Roman" panose="02020603050405020304" pitchFamily="18" charset="0"/>
              </a:rPr>
              <a:t>Cõi</a:t>
            </a:r>
            <a:r>
              <a:rPr lang="en-US" sz="225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50" b="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250" b="1" dirty="0">
                <a:latin typeface="Times New Roman" panose="02020603050405020304" pitchFamily="18" charset="0"/>
                <a:ea typeface="Times New Roman" panose="02020603050405020304" pitchFamily="18" charset="0"/>
                <a:cs typeface="Times New Roman" panose="02020603050405020304" pitchFamily="18" charset="0"/>
              </a:rPr>
              <a:t> ta; Phi </a:t>
            </a:r>
            <a:r>
              <a:rPr lang="en-US" sz="2250" b="1" dirty="0" err="1">
                <a:latin typeface="Times New Roman" panose="02020603050405020304" pitchFamily="18" charset="0"/>
                <a:ea typeface="Times New Roman" panose="02020603050405020304" pitchFamily="18" charset="0"/>
                <a:cs typeface="Times New Roman" panose="02020603050405020304" pitchFamily="18" charset="0"/>
              </a:rPr>
              <a:t>công</a:t>
            </a:r>
            <a:r>
              <a:rPr lang="en-US" sz="225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50" b="1"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25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50" b="1" dirty="0" err="1">
                <a:latin typeface="Times New Roman" panose="02020603050405020304" pitchFamily="18" charset="0"/>
                <a:ea typeface="Times New Roman" panose="02020603050405020304" pitchFamily="18" charset="0"/>
                <a:cs typeface="Times New Roman" panose="02020603050405020304" pitchFamily="18" charset="0"/>
              </a:rPr>
              <a:t>chiến</a:t>
            </a:r>
            <a:r>
              <a:rPr lang="en-US" sz="2250" b="1" dirty="0">
                <a:latin typeface="Times New Roman" panose="02020603050405020304" pitchFamily="18" charset="0"/>
                <a:ea typeface="Times New Roman" panose="02020603050405020304" pitchFamily="18" charset="0"/>
                <a:cs typeface="Times New Roman" panose="02020603050405020304" pitchFamily="18" charset="0"/>
              </a:rPr>
              <a:t> …</a:t>
            </a:r>
            <a:endParaRPr lang="nl-NL" sz="2250" b="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189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5" grpId="0"/>
      <p:bldP spid="21"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EC2723-77AA-3606-3863-DE32A58D3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5033" y="2807663"/>
            <a:ext cx="2331193" cy="3521413"/>
          </a:xfrm>
          <a:prstGeom prst="rect">
            <a:avLst/>
          </a:prstGeom>
        </p:spPr>
      </p:pic>
      <p:pic>
        <p:nvPicPr>
          <p:cNvPr id="5" name="Picture 4">
            <a:extLst>
              <a:ext uri="{FF2B5EF4-FFF2-40B4-BE49-F238E27FC236}">
                <a16:creationId xmlns:a16="http://schemas.microsoft.com/office/drawing/2014/main" id="{44F3A907-8557-A120-0B93-94DE40056A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3042" y="1429964"/>
            <a:ext cx="2400098" cy="3521414"/>
          </a:xfrm>
          <a:prstGeom prst="rect">
            <a:avLst/>
          </a:prstGeom>
        </p:spPr>
      </p:pic>
      <p:pic>
        <p:nvPicPr>
          <p:cNvPr id="7" name="Picture 6">
            <a:extLst>
              <a:ext uri="{FF2B5EF4-FFF2-40B4-BE49-F238E27FC236}">
                <a16:creationId xmlns:a16="http://schemas.microsoft.com/office/drawing/2014/main" id="{A5A17CAB-27EB-7B86-6F26-B96756D427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8813" y="1926079"/>
            <a:ext cx="2400098" cy="3647872"/>
          </a:xfrm>
          <a:prstGeom prst="rect">
            <a:avLst/>
          </a:prstGeom>
        </p:spPr>
      </p:pic>
      <p:pic>
        <p:nvPicPr>
          <p:cNvPr id="9" name="Picture 2" descr="Le Petit Prince">
            <a:extLst>
              <a:ext uri="{FF2B5EF4-FFF2-40B4-BE49-F238E27FC236}">
                <a16:creationId xmlns:a16="http://schemas.microsoft.com/office/drawing/2014/main" id="{DF970B42-4099-4697-430E-5C13F1D3AD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769"/>
          <a:stretch/>
        </p:blipFill>
        <p:spPr bwMode="auto">
          <a:xfrm>
            <a:off x="320657" y="724708"/>
            <a:ext cx="2411244" cy="3521414"/>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83" descr="516fc1e6a4fe5695ec295d2032531c2e.png">
            <a:extLst>
              <a:ext uri="{FF2B5EF4-FFF2-40B4-BE49-F238E27FC236}">
                <a16:creationId xmlns:a16="http://schemas.microsoft.com/office/drawing/2014/main" id="{FB0C39DE-EC4C-985F-5C9C-606755826267}"/>
              </a:ext>
            </a:extLst>
          </p:cNvPr>
          <p:cNvPicPr>
            <a:picLocks noChangeAspect="1"/>
          </p:cNvPicPr>
          <p:nvPr/>
        </p:nvPicPr>
        <p:blipFill>
          <a:blip r:embed="rId6" cstate="print"/>
          <a:stretch>
            <a:fillRect/>
          </a:stretch>
        </p:blipFill>
        <p:spPr>
          <a:xfrm>
            <a:off x="8534393" y="52265"/>
            <a:ext cx="3657607" cy="2755398"/>
          </a:xfrm>
          <a:prstGeom prst="rect">
            <a:avLst/>
          </a:prstGeom>
        </p:spPr>
      </p:pic>
    </p:spTree>
    <p:extLst>
      <p:ext uri="{BB962C8B-B14F-4D97-AF65-F5344CB8AC3E}">
        <p14:creationId xmlns:p14="http://schemas.microsoft.com/office/powerpoint/2010/main" val="34256396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304F45-2A9E-4BF5-B5D0-4C184E56EC1A}"/>
              </a:ext>
            </a:extLst>
          </p:cNvPr>
          <p:cNvSpPr/>
          <p:nvPr/>
        </p:nvSpPr>
        <p:spPr>
          <a:xfrm>
            <a:off x="-44882" y="0"/>
            <a:ext cx="12218878" cy="68580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p>
        </p:txBody>
      </p:sp>
      <p:sp>
        <p:nvSpPr>
          <p:cNvPr id="7" name="圆角矩形 1">
            <a:extLst>
              <a:ext uri="{FF2B5EF4-FFF2-40B4-BE49-F238E27FC236}">
                <a16:creationId xmlns:a16="http://schemas.microsoft.com/office/drawing/2014/main" id="{62F7E600-7AA3-46D3-8509-DA7C44E69923}"/>
              </a:ext>
            </a:extLst>
          </p:cNvPr>
          <p:cNvSpPr/>
          <p:nvPr/>
        </p:nvSpPr>
        <p:spPr>
          <a:xfrm>
            <a:off x="149847" y="268025"/>
            <a:ext cx="9565653"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sp>
        <p:nvSpPr>
          <p:cNvPr id="14" name="文本框 8">
            <a:extLst>
              <a:ext uri="{FF2B5EF4-FFF2-40B4-BE49-F238E27FC236}">
                <a16:creationId xmlns:a16="http://schemas.microsoft.com/office/drawing/2014/main" id="{18203906-35C9-4FBF-9897-DD05B8F4A06E}"/>
              </a:ext>
            </a:extLst>
          </p:cNvPr>
          <p:cNvSpPr txBox="1"/>
          <p:nvPr/>
        </p:nvSpPr>
        <p:spPr>
          <a:xfrm>
            <a:off x="819347" y="238219"/>
            <a:ext cx="8981219" cy="784830"/>
          </a:xfrm>
          <a:prstGeom prst="rect">
            <a:avLst/>
          </a:prstGeom>
          <a:noFill/>
        </p:spPr>
        <p:txBody>
          <a:bodyPr wrap="square" rtlCol="0">
            <a:spAutoFit/>
          </a:bodyPr>
          <a:lstStyle/>
          <a:p>
            <a:pPr algn="just"/>
            <a:r>
              <a:rPr lang="en-US" sz="4500" b="1" dirty="0" err="1">
                <a:latin typeface="Times New Roman" panose="02020603050405020304" pitchFamily="18" charset="0"/>
                <a:cs typeface="Times New Roman" panose="02020603050405020304" pitchFamily="18" charset="0"/>
              </a:rPr>
              <a:t>Phiếu</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học</a:t>
            </a:r>
            <a:r>
              <a:rPr lang="en-US" sz="4500" b="1" dirty="0">
                <a:latin typeface="Times New Roman" panose="02020603050405020304" pitchFamily="18" charset="0"/>
                <a:cs typeface="Times New Roman" panose="02020603050405020304" pitchFamily="18" charset="0"/>
              </a:rPr>
              <a:t> </a:t>
            </a:r>
            <a:r>
              <a:rPr lang="en-US" sz="4500" b="1" err="1">
                <a:latin typeface="Times New Roman" panose="02020603050405020304" pitchFamily="18" charset="0"/>
                <a:cs typeface="Times New Roman" panose="02020603050405020304" pitchFamily="18" charset="0"/>
              </a:rPr>
              <a:t>tập</a:t>
            </a:r>
            <a:r>
              <a:rPr lang="en-US" sz="4500" b="1">
                <a:latin typeface="Times New Roman" panose="02020603050405020304" pitchFamily="18" charset="0"/>
                <a:cs typeface="Times New Roman" panose="02020603050405020304" pitchFamily="18" charset="0"/>
              </a:rPr>
              <a:t> : </a:t>
            </a:r>
            <a:r>
              <a:rPr lang="en-US" sz="4500" b="1" dirty="0" err="1">
                <a:latin typeface="Times New Roman" panose="02020603050405020304" pitchFamily="18" charset="0"/>
                <a:cs typeface="Times New Roman" panose="02020603050405020304" pitchFamily="18" charset="0"/>
              </a:rPr>
              <a:t>Hoàn</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cảnh</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gặp</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gỡ</a:t>
            </a:r>
            <a:endParaRPr lang="en-US" sz="4500" b="1"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FCFA3008-17FA-467C-856E-7759E39C6987}"/>
              </a:ext>
            </a:extLst>
          </p:cNvPr>
          <p:cNvSpPr/>
          <p:nvPr/>
        </p:nvSpPr>
        <p:spPr>
          <a:xfrm>
            <a:off x="1864311" y="1886505"/>
            <a:ext cx="9876408" cy="1886505"/>
          </a:xfrm>
          <a:prstGeom prst="roundRect">
            <a:avLst/>
          </a:prstGeom>
          <a:solidFill>
            <a:srgbClr val="F6F6F6"/>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p>
        </p:txBody>
      </p:sp>
      <p:pic>
        <p:nvPicPr>
          <p:cNvPr id="18" name="Picture 8" descr="Little Prince Stickers Free, HD Png Download , Transparent Png Image -  PNGitem">
            <a:extLst>
              <a:ext uri="{FF2B5EF4-FFF2-40B4-BE49-F238E27FC236}">
                <a16:creationId xmlns:a16="http://schemas.microsoft.com/office/drawing/2014/main" id="{B537E316-CBB9-4A22-B365-530E7671F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48" y="1691456"/>
            <a:ext cx="2200924" cy="22381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文本框 55">
            <a:extLst>
              <a:ext uri="{FF2B5EF4-FFF2-40B4-BE49-F238E27FC236}">
                <a16:creationId xmlns:a16="http://schemas.microsoft.com/office/drawing/2014/main" id="{3D79D7FF-B538-4570-B085-914450801BE1}"/>
              </a:ext>
            </a:extLst>
          </p:cNvPr>
          <p:cNvSpPr txBox="1"/>
          <p:nvPr/>
        </p:nvSpPr>
        <p:spPr>
          <a:xfrm>
            <a:off x="2049338" y="1930007"/>
            <a:ext cx="9691381" cy="19389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3000">
                <a:solidFill>
                  <a:srgbClr val="FF0000"/>
                </a:solidFill>
                <a:latin typeface="Times New Roman" panose="02020603050405020304" pitchFamily="18" charset="0"/>
                <a:cs typeface="Times New Roman" panose="02020603050405020304" pitchFamily="18" charset="0"/>
              </a:rPr>
              <a:t>? Hoàng tử bé đến </a:t>
            </a:r>
            <a:r>
              <a:rPr lang="en-US" sz="3000" dirty="0" err="1">
                <a:solidFill>
                  <a:srgbClr val="FF0000"/>
                </a:solidFill>
                <a:latin typeface="Times New Roman" panose="02020603050405020304" pitchFamily="18" charset="0"/>
                <a:cs typeface="Times New Roman" panose="02020603050405020304" pitchFamily="18" charset="0"/>
              </a:rPr>
              <a:t>từ</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đâu</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và</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đã</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gặp</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cáo</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trong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hoàn</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cảnh</a:t>
            </a:r>
            <a:r>
              <a:rPr lang="en-US" sz="3000" dirty="0">
                <a:solidFill>
                  <a:srgbClr val="FF0000"/>
                </a:solidFill>
                <a:latin typeface="Times New Roman" panose="02020603050405020304" pitchFamily="18" charset="0"/>
                <a:cs typeface="Times New Roman" panose="02020603050405020304" pitchFamily="18" charset="0"/>
              </a:rPr>
              <a:t> </a:t>
            </a:r>
            <a:r>
              <a:rPr lang="en-US" sz="3000" err="1">
                <a:solidFill>
                  <a:srgbClr val="FF0000"/>
                </a:solidFill>
                <a:latin typeface="Times New Roman" panose="02020603050405020304" pitchFamily="18" charset="0"/>
                <a:cs typeface="Times New Roman" panose="02020603050405020304" pitchFamily="18" charset="0"/>
              </a:rPr>
              <a:t>nào</a:t>
            </a:r>
            <a:r>
              <a:rPr lang="en-US" sz="3000">
                <a:solidFill>
                  <a:srgbClr val="FF0000"/>
                </a:solidFill>
                <a:latin typeface="Times New Roman" panose="02020603050405020304" pitchFamily="18" charset="0"/>
                <a:cs typeface="Times New Roman" panose="02020603050405020304" pitchFamily="18" charset="0"/>
              </a:rPr>
              <a:t>?</a:t>
            </a:r>
          </a:p>
          <a:p>
            <a:pPr algn="just"/>
            <a:r>
              <a:rPr lang="en-US" sz="3000">
                <a:solidFill>
                  <a:srgbClr val="FF0000"/>
                </a:solidFill>
                <a:latin typeface="Times New Roman" panose="02020603050405020304" pitchFamily="18" charset="0"/>
                <a:cs typeface="Times New Roman" panose="02020603050405020304" pitchFamily="18" charset="0"/>
              </a:rPr>
              <a:t>…………………………………………………………........</a:t>
            </a:r>
          </a:p>
          <a:p>
            <a:pPr algn="just"/>
            <a:r>
              <a:rPr lang="en-US" sz="3000">
                <a:solidFill>
                  <a:srgbClr val="FF0000"/>
                </a:solidFill>
                <a:latin typeface="Times New Roman" panose="02020603050405020304" pitchFamily="18" charset="0"/>
                <a:cs typeface="Times New Roman" panose="02020603050405020304" pitchFamily="18" charset="0"/>
              </a:rPr>
              <a:t>………………………………………....................................</a:t>
            </a:r>
            <a:endParaRPr lang="en-US" sz="3000" dirty="0">
              <a:solidFill>
                <a:srgbClr val="FF0000"/>
              </a:solidFill>
              <a:latin typeface="Times New Roman" panose="02020603050405020304" pitchFamily="18" charset="0"/>
              <a:cs typeface="Times New Roman" panose="02020603050405020304" pitchFamily="18" charset="0"/>
            </a:endParaRPr>
          </a:p>
          <a:p>
            <a:endParaRPr lang="en-US" sz="3000">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CC89CE6B-7A80-4EFA-91D2-C540D56E4B17}"/>
              </a:ext>
            </a:extLst>
          </p:cNvPr>
          <p:cNvSpPr/>
          <p:nvPr/>
        </p:nvSpPr>
        <p:spPr>
          <a:xfrm>
            <a:off x="388398" y="4456091"/>
            <a:ext cx="11352321" cy="1886505"/>
          </a:xfrm>
          <a:prstGeom prst="roundRect">
            <a:avLst/>
          </a:prstGeom>
          <a:solidFill>
            <a:srgbClr val="F6F6F6"/>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p>
        </p:txBody>
      </p:sp>
      <p:pic>
        <p:nvPicPr>
          <p:cNvPr id="21" name="Picture 8" descr="Little Prince Stickers Free, HD Png Download , Transparent Png Image -  PNGitem">
            <a:extLst>
              <a:ext uri="{FF2B5EF4-FFF2-40B4-BE49-F238E27FC236}">
                <a16:creationId xmlns:a16="http://schemas.microsoft.com/office/drawing/2014/main" id="{8FC460F1-550B-4C07-9702-26AA490AF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5071" y="4280278"/>
            <a:ext cx="2200924" cy="22381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文本框 55">
            <a:extLst>
              <a:ext uri="{FF2B5EF4-FFF2-40B4-BE49-F238E27FC236}">
                <a16:creationId xmlns:a16="http://schemas.microsoft.com/office/drawing/2014/main" id="{D4DF3DCE-E1AF-433F-897B-59234197A485}"/>
              </a:ext>
            </a:extLst>
          </p:cNvPr>
          <p:cNvSpPr txBox="1"/>
          <p:nvPr/>
        </p:nvSpPr>
        <p:spPr>
          <a:xfrm>
            <a:off x="532660" y="4483890"/>
            <a:ext cx="9554593" cy="19389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Thông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thường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nghĩ</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đến</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cáo</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mọi</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người</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sẽ</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nghĩ</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nó</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là</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loài</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vật</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thế</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nào</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Cáo</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đã</a:t>
            </a:r>
            <a:r>
              <a:rPr lang="en-US" sz="3000" dirty="0">
                <a:solidFill>
                  <a:srgbClr val="FF0000"/>
                </a:solidFill>
                <a:latin typeface="Times New Roman" panose="02020603050405020304" pitchFamily="18" charset="0"/>
                <a:cs typeface="Times New Roman" panose="02020603050405020304" pitchFamily="18" charset="0"/>
              </a:rPr>
              <a:t> </a:t>
            </a:r>
            <a:r>
              <a:rPr lang="en-US" sz="3000" err="1">
                <a:solidFill>
                  <a:srgbClr val="FF0000"/>
                </a:solidFill>
                <a:latin typeface="Times New Roman" panose="02020603050405020304" pitchFamily="18" charset="0"/>
                <a:cs typeface="Times New Roman" panose="02020603050405020304" pitchFamily="18" charset="0"/>
              </a:rPr>
              <a:t>gặp</a:t>
            </a:r>
            <a:r>
              <a:rPr lang="en-US" sz="3000">
                <a:solidFill>
                  <a:srgbClr val="FF0000"/>
                </a:solidFill>
                <a:latin typeface="Times New Roman" panose="02020603050405020304" pitchFamily="18" charset="0"/>
                <a:cs typeface="Times New Roman" panose="02020603050405020304" pitchFamily="18" charset="0"/>
              </a:rPr>
              <a:t> hoàng tử bé </a:t>
            </a:r>
            <a:r>
              <a:rPr lang="en-US" sz="3000" dirty="0" err="1">
                <a:solidFill>
                  <a:srgbClr val="FF0000"/>
                </a:solidFill>
                <a:latin typeface="Times New Roman" panose="02020603050405020304" pitchFamily="18" charset="0"/>
                <a:cs typeface="Times New Roman" panose="02020603050405020304" pitchFamily="18" charset="0"/>
              </a:rPr>
              <a:t>trong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hoàn</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cảnh</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nào</a:t>
            </a:r>
            <a:r>
              <a:rPr lang="en-US" sz="3000" dirty="0">
                <a:solidFill>
                  <a:srgbClr val="FF0000"/>
                </a:solidFill>
                <a:latin typeface="Times New Roman" panose="02020603050405020304" pitchFamily="18" charset="0"/>
                <a:cs typeface="Times New Roman" panose="02020603050405020304" pitchFamily="18" charset="0"/>
              </a:rPr>
              <a:t>?</a:t>
            </a:r>
          </a:p>
          <a:p>
            <a:pPr algn="just"/>
            <a:r>
              <a:rPr lang="en-US" sz="30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71300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70000" fill="hold" grpId="0" nodeType="after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30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7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7" grpId="0" animBg="1"/>
          <p:bldP spid="19" grpId="0"/>
          <p:bldP spid="20" grpId="0" animBg="1"/>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7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300"/>
                                      </p:stCondLst>
                                      <p:childTnLst>
                                        <p:set>
                                          <p:cBhvr>
                                            <p:cTn id="11" dur="1" fill="hold">
                                              <p:stCondLst>
                                                <p:cond delay="0"/>
                                              </p:stCondLst>
                                            </p:cTn>
                                            <p:tgtEl>
                                              <p:spTgt spid="14"/>
                                            </p:tgtEl>
                                            <p:attrNameLst>
                                              <p:attrName>style.visibility</p:attrName>
                                            </p:attrNameLst>
                                          </p:cBhvr>
                                          <p:to>
                                            <p:strVal val="visible"/>
                                          </p:to>
                                        </p:set>
                                        <p:animEffect transition="in" filter="barn(outVertical)">
                                          <p:cBhvr>
                                            <p:cTn id="12" dur="7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17" grpId="0" animBg="1"/>
          <p:bldP spid="19" grpId="0"/>
          <p:bldP spid="20" grpId="0" animBg="1"/>
          <p:bldP spid="2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304F45-2A9E-4BF5-B5D0-4C184E56EC1A}"/>
              </a:ext>
            </a:extLst>
          </p:cNvPr>
          <p:cNvSpPr/>
          <p:nvPr/>
        </p:nvSpPr>
        <p:spPr>
          <a:xfrm>
            <a:off x="-26878" y="0"/>
            <a:ext cx="12218878" cy="6858000"/>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p>
        </p:txBody>
      </p:sp>
      <p:sp>
        <p:nvSpPr>
          <p:cNvPr id="7" name="圆角矩形 1">
            <a:extLst>
              <a:ext uri="{FF2B5EF4-FFF2-40B4-BE49-F238E27FC236}">
                <a16:creationId xmlns:a16="http://schemas.microsoft.com/office/drawing/2014/main" id="{62F7E600-7AA3-46D3-8509-DA7C44E69923}"/>
              </a:ext>
            </a:extLst>
          </p:cNvPr>
          <p:cNvSpPr/>
          <p:nvPr/>
        </p:nvSpPr>
        <p:spPr>
          <a:xfrm>
            <a:off x="532660" y="229521"/>
            <a:ext cx="6706340"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sp>
        <p:nvSpPr>
          <p:cNvPr id="14" name="文本框 8">
            <a:extLst>
              <a:ext uri="{FF2B5EF4-FFF2-40B4-BE49-F238E27FC236}">
                <a16:creationId xmlns:a16="http://schemas.microsoft.com/office/drawing/2014/main" id="{18203906-35C9-4FBF-9897-DD05B8F4A06E}"/>
              </a:ext>
            </a:extLst>
          </p:cNvPr>
          <p:cNvSpPr txBox="1"/>
          <p:nvPr/>
        </p:nvSpPr>
        <p:spPr>
          <a:xfrm>
            <a:off x="793983" y="280907"/>
            <a:ext cx="8910421" cy="630942"/>
          </a:xfrm>
          <a:prstGeom prst="rect">
            <a:avLst/>
          </a:prstGeom>
          <a:noFill/>
        </p:spPr>
        <p:txBody>
          <a:bodyPr wrap="square" rtlCol="0">
            <a:spAutoFit/>
          </a:bodyPr>
          <a:lstStyle/>
          <a:p>
            <a:pPr algn="just"/>
            <a:r>
              <a:rPr lang="en-US" sz="3500" b="1" dirty="0" err="1">
                <a:latin typeface="Times New Roman" panose="02020603050405020304" pitchFamily="18" charset="0"/>
                <a:cs typeface="Times New Roman" panose="02020603050405020304" pitchFamily="18" charset="0"/>
              </a:rPr>
              <a:t>Phiếu</a:t>
            </a:r>
            <a:r>
              <a:rPr lang="en-US" sz="3500" b="1" dirty="0">
                <a:latin typeface="Times New Roman" panose="02020603050405020304" pitchFamily="18" charset="0"/>
                <a:cs typeface="Times New Roman" panose="02020603050405020304" pitchFamily="18" charset="0"/>
              </a:rPr>
              <a:t> </a:t>
            </a:r>
            <a:r>
              <a:rPr lang="en-US" sz="3500" b="1" err="1">
                <a:latin typeface="Times New Roman" panose="02020603050405020304" pitchFamily="18" charset="0"/>
                <a:cs typeface="Times New Roman" panose="02020603050405020304" pitchFamily="18" charset="0"/>
              </a:rPr>
              <a:t>học</a:t>
            </a:r>
            <a:r>
              <a:rPr lang="en-US" sz="3500" b="1">
                <a:latin typeface="Times New Roman" panose="02020603050405020304" pitchFamily="18" charset="0"/>
                <a:cs typeface="Times New Roman" panose="02020603050405020304" pitchFamily="18" charset="0"/>
              </a:rPr>
              <a:t> tập: </a:t>
            </a:r>
            <a:r>
              <a:rPr lang="en-US" sz="3500" b="1" dirty="0" err="1">
                <a:latin typeface="Times New Roman" panose="02020603050405020304" pitchFamily="18" charset="0"/>
                <a:cs typeface="Times New Roman" panose="02020603050405020304" pitchFamily="18" charset="0"/>
              </a:rPr>
              <a:t>Hoàn</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cảnh</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gặp</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gỡ</a:t>
            </a:r>
            <a:endParaRPr lang="en-US" sz="3500" b="1"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FCFA3008-17FA-467C-856E-7759E39C6987}"/>
              </a:ext>
            </a:extLst>
          </p:cNvPr>
          <p:cNvSpPr/>
          <p:nvPr/>
        </p:nvSpPr>
        <p:spPr>
          <a:xfrm>
            <a:off x="1864311" y="1108816"/>
            <a:ext cx="9876408" cy="2946194"/>
          </a:xfrm>
          <a:prstGeom prst="roundRect">
            <a:avLst/>
          </a:prstGeom>
          <a:solidFill>
            <a:srgbClr val="F6F6F6"/>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p>
        </p:txBody>
      </p:sp>
      <p:pic>
        <p:nvPicPr>
          <p:cNvPr id="18" name="Picture 8" descr="Little Prince Stickers Free, HD Png Download , Transparent Png Image -  PNGitem">
            <a:extLst>
              <a:ext uri="{FF2B5EF4-FFF2-40B4-BE49-F238E27FC236}">
                <a16:creationId xmlns:a16="http://schemas.microsoft.com/office/drawing/2014/main" id="{B537E316-CBB9-4A22-B365-530E7671F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48" y="1691456"/>
            <a:ext cx="2200924" cy="22381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文本框 55">
            <a:extLst>
              <a:ext uri="{FF2B5EF4-FFF2-40B4-BE49-F238E27FC236}">
                <a16:creationId xmlns:a16="http://schemas.microsoft.com/office/drawing/2014/main" id="{3D79D7FF-B538-4570-B085-914450801BE1}"/>
              </a:ext>
            </a:extLst>
          </p:cNvPr>
          <p:cNvSpPr txBox="1"/>
          <p:nvPr/>
        </p:nvSpPr>
        <p:spPr>
          <a:xfrm>
            <a:off x="2368774" y="1568764"/>
            <a:ext cx="9389948" cy="297773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250">
                <a:latin typeface="Times New Roman" panose="02020603050405020304" pitchFamily="18" charset="0"/>
                <a:cs typeface="Times New Roman" panose="02020603050405020304" pitchFamily="18" charset="0"/>
              </a:rPr>
              <a:t>+ </a:t>
            </a:r>
            <a:r>
              <a:rPr lang="en-US" sz="2250" dirty="0">
                <a:latin typeface="Times New Roman" panose="02020603050405020304" pitchFamily="18" charset="0"/>
                <a:cs typeface="Times New Roman" panose="02020603050405020304" pitchFamily="18" charset="0"/>
              </a:rPr>
              <a:t>HTB </a:t>
            </a:r>
            <a:r>
              <a:rPr lang="en-US" sz="2250" dirty="0" err="1">
                <a:latin typeface="Times New Roman" panose="02020603050405020304" pitchFamily="18" charset="0"/>
                <a:cs typeface="Times New Roman" panose="02020603050405020304" pitchFamily="18" charset="0"/>
              </a:rPr>
              <a:t>đến</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từ</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một</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hành</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tinh</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rất</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nhỏ</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bé</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và</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kì</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lạ</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Trên</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hành</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tinh</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ấy</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có</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ba</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ngọn</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núi</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lửa</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hai</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cái</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đã</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tắt</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một</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cái</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vẫn</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đang</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hoạt</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động</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Trên</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đó</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còn</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có</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một</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bông</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hoa</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hồng</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kiêu</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hãnh</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và</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yểu</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điệu</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mà</a:t>
            </a:r>
            <a:r>
              <a:rPr lang="en-US" sz="2250" dirty="0">
                <a:latin typeface="Times New Roman" panose="02020603050405020304" pitchFamily="18" charset="0"/>
                <a:cs typeface="Times New Roman" panose="02020603050405020304" pitchFamily="18" charset="0"/>
              </a:rPr>
              <a:t> HBT </a:t>
            </a:r>
            <a:r>
              <a:rPr lang="en-US" sz="2250" dirty="0" err="1">
                <a:latin typeface="Times New Roman" panose="02020603050405020304" pitchFamily="18" charset="0"/>
                <a:cs typeface="Times New Roman" panose="02020603050405020304" pitchFamily="18" charset="0"/>
              </a:rPr>
              <a:t>rất</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yêu</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quý</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và</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quan</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tâm</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chăm</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sóc</a:t>
            </a:r>
            <a:r>
              <a:rPr lang="en-US" sz="2250" dirty="0">
                <a:latin typeface="Times New Roman" panose="02020603050405020304" pitchFamily="18" charset="0"/>
                <a:cs typeface="Times New Roman" panose="02020603050405020304" pitchFamily="18" charset="0"/>
              </a:rPr>
              <a:t>.</a:t>
            </a:r>
          </a:p>
          <a:p>
            <a:pPr algn="just"/>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Khi</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đến</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Trái</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Đất</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cậu</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gặp</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cả</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một</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vườn</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hồng</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khiến</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cậu</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vô</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cùng</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buồn</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bã</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và</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thất</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vọng</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vì</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cậu</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cứ</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tưởng</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bông</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hồng</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của</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mình</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là</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duy</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nhất</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nhưng</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đến</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Trái</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Đất</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thì</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niềm</a:t>
            </a:r>
            <a:r>
              <a:rPr lang="en-US" sz="2250" dirty="0">
                <a:latin typeface="Times New Roman" panose="02020603050405020304" pitchFamily="18" charset="0"/>
                <a:cs typeface="Times New Roman" panose="02020603050405020304" pitchFamily="18" charset="0"/>
              </a:rPr>
              <a:t> tin </a:t>
            </a:r>
            <a:r>
              <a:rPr lang="en-US" sz="2250" dirty="0" err="1">
                <a:latin typeface="Times New Roman" panose="02020603050405020304" pitchFamily="18" charset="0"/>
                <a:cs typeface="Times New Roman" panose="02020603050405020304" pitchFamily="18" charset="0"/>
              </a:rPr>
              <a:t>ấy</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lại</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vỡ</a:t>
            </a:r>
            <a:r>
              <a:rPr lang="en-US" sz="2250" dirty="0">
                <a:latin typeface="Times New Roman" panose="02020603050405020304" pitchFamily="18" charset="0"/>
                <a:cs typeface="Times New Roman" panose="02020603050405020304" pitchFamily="18" charset="0"/>
              </a:rPr>
              <a:t> </a:t>
            </a:r>
            <a:r>
              <a:rPr lang="en-US" sz="2250" err="1">
                <a:latin typeface="Times New Roman" panose="02020603050405020304" pitchFamily="18" charset="0"/>
                <a:cs typeface="Times New Roman" panose="02020603050405020304" pitchFamily="18" charset="0"/>
              </a:rPr>
              <a:t>vụn</a:t>
            </a:r>
            <a:r>
              <a:rPr lang="en-US" sz="2250">
                <a:latin typeface="Times New Roman" panose="02020603050405020304" pitchFamily="18" charset="0"/>
                <a:cs typeface="Times New Roman" panose="02020603050405020304" pitchFamily="18" charset="0"/>
              </a:rPr>
              <a:t>. </a:t>
            </a:r>
            <a:r>
              <a:rPr lang="en-US" sz="2250" b="1" dirty="0">
                <a:latin typeface="Times New Roman" panose="02020603050405020304" pitchFamily="18" charset="0"/>
                <a:cs typeface="Times New Roman" panose="02020603050405020304" pitchFamily="18" charset="0"/>
              </a:rPr>
              <a:t>HTB </a:t>
            </a:r>
            <a:r>
              <a:rPr lang="en-US" sz="2250" b="1" dirty="0" err="1">
                <a:latin typeface="Times New Roman" panose="02020603050405020304" pitchFamily="18" charset="0"/>
                <a:cs typeface="Times New Roman" panose="02020603050405020304" pitchFamily="18" charset="0"/>
              </a:rPr>
              <a:t>đã</a:t>
            </a:r>
            <a:r>
              <a:rPr lang="en-US" sz="2250" b="1" dirty="0">
                <a:latin typeface="Times New Roman" panose="02020603050405020304" pitchFamily="18" charset="0"/>
                <a:cs typeface="Times New Roman" panose="02020603050405020304" pitchFamily="18" charset="0"/>
              </a:rPr>
              <a:t> </a:t>
            </a:r>
            <a:r>
              <a:rPr lang="en-US" sz="2250" b="1" dirty="0" err="1">
                <a:latin typeface="Times New Roman" panose="02020603050405020304" pitchFamily="18" charset="0"/>
                <a:cs typeface="Times New Roman" panose="02020603050405020304" pitchFamily="18" charset="0"/>
              </a:rPr>
              <a:t>gặp</a:t>
            </a:r>
            <a:r>
              <a:rPr lang="en-US" sz="2250" b="1" dirty="0">
                <a:latin typeface="Times New Roman" panose="02020603050405020304" pitchFamily="18" charset="0"/>
                <a:cs typeface="Times New Roman" panose="02020603050405020304" pitchFamily="18" charset="0"/>
              </a:rPr>
              <a:t> </a:t>
            </a:r>
            <a:r>
              <a:rPr lang="en-US" sz="2250" b="1" dirty="0" err="1">
                <a:latin typeface="Times New Roman" panose="02020603050405020304" pitchFamily="18" charset="0"/>
                <a:cs typeface="Times New Roman" panose="02020603050405020304" pitchFamily="18" charset="0"/>
              </a:rPr>
              <a:t>cáo</a:t>
            </a:r>
            <a:r>
              <a:rPr lang="en-US" sz="2250" b="1" dirty="0">
                <a:latin typeface="Times New Roman" panose="02020603050405020304" pitchFamily="18" charset="0"/>
                <a:cs typeface="Times New Roman" panose="02020603050405020304" pitchFamily="18" charset="0"/>
              </a:rPr>
              <a:t> </a:t>
            </a:r>
            <a:r>
              <a:rPr lang="en-US" sz="2250" b="1" dirty="0" err="1">
                <a:latin typeface="Times New Roman" panose="02020603050405020304" pitchFamily="18" charset="0"/>
                <a:cs typeface="Times New Roman" panose="02020603050405020304" pitchFamily="18" charset="0"/>
              </a:rPr>
              <a:t>trong</a:t>
            </a:r>
            <a:r>
              <a:rPr lang="en-US" sz="2250" b="1" dirty="0">
                <a:latin typeface="Times New Roman" panose="02020603050405020304" pitchFamily="18" charset="0"/>
                <a:cs typeface="Times New Roman" panose="02020603050405020304" pitchFamily="18" charset="0"/>
              </a:rPr>
              <a:t> </a:t>
            </a:r>
            <a:r>
              <a:rPr lang="en-US" sz="2250" b="1" dirty="0" err="1">
                <a:latin typeface="Times New Roman" panose="02020603050405020304" pitchFamily="18" charset="0"/>
                <a:cs typeface="Times New Roman" panose="02020603050405020304" pitchFamily="18" charset="0"/>
              </a:rPr>
              <a:t>hoàn</a:t>
            </a:r>
            <a:r>
              <a:rPr lang="en-US" sz="2250" b="1" dirty="0">
                <a:latin typeface="Times New Roman" panose="02020603050405020304" pitchFamily="18" charset="0"/>
                <a:cs typeface="Times New Roman" panose="02020603050405020304" pitchFamily="18" charset="0"/>
              </a:rPr>
              <a:t> </a:t>
            </a:r>
            <a:r>
              <a:rPr lang="en-US" sz="2250" b="1" dirty="0" err="1">
                <a:latin typeface="Times New Roman" panose="02020603050405020304" pitchFamily="18" charset="0"/>
                <a:cs typeface="Times New Roman" panose="02020603050405020304" pitchFamily="18" charset="0"/>
              </a:rPr>
              <a:t>cảnh</a:t>
            </a:r>
            <a:r>
              <a:rPr lang="en-US" sz="2250" b="1" dirty="0">
                <a:latin typeface="Times New Roman" panose="02020603050405020304" pitchFamily="18" charset="0"/>
                <a:cs typeface="Times New Roman" panose="02020603050405020304" pitchFamily="18" charset="0"/>
              </a:rPr>
              <a:t> </a:t>
            </a:r>
            <a:r>
              <a:rPr lang="en-US" sz="2250" b="1" dirty="0" err="1">
                <a:latin typeface="Times New Roman" panose="02020603050405020304" pitchFamily="18" charset="0"/>
                <a:cs typeface="Times New Roman" panose="02020603050405020304" pitchFamily="18" charset="0"/>
              </a:rPr>
              <a:t>buồn</a:t>
            </a:r>
            <a:r>
              <a:rPr lang="en-US" sz="2250" b="1" dirty="0">
                <a:latin typeface="Times New Roman" panose="02020603050405020304" pitchFamily="18" charset="0"/>
                <a:cs typeface="Times New Roman" panose="02020603050405020304" pitchFamily="18" charset="0"/>
              </a:rPr>
              <a:t> </a:t>
            </a:r>
            <a:r>
              <a:rPr lang="en-US" sz="2250" b="1" dirty="0" err="1">
                <a:latin typeface="Times New Roman" panose="02020603050405020304" pitchFamily="18" charset="0"/>
                <a:cs typeface="Times New Roman" panose="02020603050405020304" pitchFamily="18" charset="0"/>
              </a:rPr>
              <a:t>bã</a:t>
            </a:r>
            <a:r>
              <a:rPr lang="en-US" sz="2250" b="1" dirty="0">
                <a:latin typeface="Times New Roman" panose="02020603050405020304" pitchFamily="18" charset="0"/>
                <a:cs typeface="Times New Roman" panose="02020603050405020304" pitchFamily="18" charset="0"/>
              </a:rPr>
              <a:t> </a:t>
            </a:r>
            <a:r>
              <a:rPr lang="en-US" sz="2250" b="1" dirty="0" err="1">
                <a:latin typeface="Times New Roman" panose="02020603050405020304" pitchFamily="18" charset="0"/>
                <a:cs typeface="Times New Roman" panose="02020603050405020304" pitchFamily="18" charset="0"/>
              </a:rPr>
              <a:t>và</a:t>
            </a:r>
            <a:r>
              <a:rPr lang="en-US" sz="2250" b="1" dirty="0">
                <a:latin typeface="Times New Roman" panose="02020603050405020304" pitchFamily="18" charset="0"/>
                <a:cs typeface="Times New Roman" panose="02020603050405020304" pitchFamily="18" charset="0"/>
              </a:rPr>
              <a:t> </a:t>
            </a:r>
            <a:r>
              <a:rPr lang="en-US" sz="2250" b="1" dirty="0" err="1">
                <a:latin typeface="Times New Roman" panose="02020603050405020304" pitchFamily="18" charset="0"/>
                <a:cs typeface="Times New Roman" panose="02020603050405020304" pitchFamily="18" charset="0"/>
              </a:rPr>
              <a:t>thất</a:t>
            </a:r>
            <a:r>
              <a:rPr lang="en-US" sz="2250" b="1" dirty="0">
                <a:latin typeface="Times New Roman" panose="02020603050405020304" pitchFamily="18" charset="0"/>
                <a:cs typeface="Times New Roman" panose="02020603050405020304" pitchFamily="18" charset="0"/>
              </a:rPr>
              <a:t> </a:t>
            </a:r>
            <a:r>
              <a:rPr lang="en-US" sz="2250" b="1" dirty="0" err="1">
                <a:latin typeface="Times New Roman" panose="02020603050405020304" pitchFamily="18" charset="0"/>
                <a:cs typeface="Times New Roman" panose="02020603050405020304" pitchFamily="18" charset="0"/>
              </a:rPr>
              <a:t>vọng</a:t>
            </a:r>
            <a:r>
              <a:rPr lang="en-US" sz="2250" b="1" dirty="0">
                <a:latin typeface="Times New Roman" panose="02020603050405020304" pitchFamily="18" charset="0"/>
                <a:cs typeface="Times New Roman" panose="02020603050405020304" pitchFamily="18" charset="0"/>
              </a:rPr>
              <a:t>.</a:t>
            </a:r>
          </a:p>
          <a:p>
            <a:pPr algn="just"/>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CC89CE6B-7A80-4EFA-91D2-C540D56E4B17}"/>
              </a:ext>
            </a:extLst>
          </p:cNvPr>
          <p:cNvSpPr/>
          <p:nvPr/>
        </p:nvSpPr>
        <p:spPr>
          <a:xfrm>
            <a:off x="388398" y="4228891"/>
            <a:ext cx="11352321" cy="2465330"/>
          </a:xfrm>
          <a:prstGeom prst="roundRect">
            <a:avLst/>
          </a:prstGeom>
          <a:solidFill>
            <a:srgbClr val="F6F6F6"/>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0"/>
          </a:p>
        </p:txBody>
      </p:sp>
      <p:pic>
        <p:nvPicPr>
          <p:cNvPr id="21" name="Picture 8" descr="Little Prince Stickers Free, HD Png Download , Transparent Png Image -  PNGitem">
            <a:extLst>
              <a:ext uri="{FF2B5EF4-FFF2-40B4-BE49-F238E27FC236}">
                <a16:creationId xmlns:a16="http://schemas.microsoft.com/office/drawing/2014/main" id="{8FC460F1-550B-4C07-9702-26AA490AFF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5071" y="4181501"/>
            <a:ext cx="2200924" cy="22381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2" name="文本框 55">
            <a:extLst>
              <a:ext uri="{FF2B5EF4-FFF2-40B4-BE49-F238E27FC236}">
                <a16:creationId xmlns:a16="http://schemas.microsoft.com/office/drawing/2014/main" id="{D4DF3DCE-E1AF-433F-897B-59234197A485}"/>
              </a:ext>
            </a:extLst>
          </p:cNvPr>
          <p:cNvSpPr txBox="1"/>
          <p:nvPr/>
        </p:nvSpPr>
        <p:spPr>
          <a:xfrm>
            <a:off x="620209" y="5312646"/>
            <a:ext cx="9554593" cy="181588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gian</a:t>
            </a:r>
            <a:r>
              <a:rPr lang="en-US" sz="2800">
                <a:latin typeface="Times New Roman" panose="02020603050405020304" pitchFamily="18" charset="0"/>
                <a:cs typeface="Times New Roman" panose="02020603050405020304" pitchFamily="18" charset="0"/>
              </a:rPr>
              <a:t> xảo, xấu tính.</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gặp</a:t>
            </a:r>
            <a:r>
              <a:rPr lang="en-US" sz="2800" b="1" dirty="0">
                <a:latin typeface="Times New Roman" panose="02020603050405020304" pitchFamily="18" charset="0"/>
                <a:cs typeface="Times New Roman" panose="02020603050405020304" pitchFamily="18" charset="0"/>
              </a:rPr>
              <a:t> HTB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buồn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cuộc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hóa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r>
              <a:rPr lang="en-US" sz="2800" b="1">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lgn="just"/>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C2FFEE37-F229-1007-2F44-F10534B08589}"/>
              </a:ext>
            </a:extLst>
          </p:cNvPr>
          <p:cNvSpPr txBox="1"/>
          <p:nvPr/>
        </p:nvSpPr>
        <p:spPr>
          <a:xfrm>
            <a:off x="2350772" y="1159985"/>
            <a:ext cx="8904130" cy="553998"/>
          </a:xfrm>
          <a:prstGeom prst="rect">
            <a:avLst/>
          </a:prstGeom>
          <a:noFill/>
        </p:spPr>
        <p:txBody>
          <a:bodyPr wrap="square" rtlCol="0">
            <a:spAutoFit/>
          </a:bodyPr>
          <a:lstStyle/>
          <a:p>
            <a:pPr algn="just"/>
            <a:r>
              <a:rPr lang="en-US" sz="3000">
                <a:solidFill>
                  <a:srgbClr val="FF0000"/>
                </a:solidFill>
                <a:latin typeface="Times New Roman" panose="02020603050405020304" pitchFamily="18" charset="0"/>
                <a:cs typeface="Times New Roman" panose="02020603050405020304" pitchFamily="18" charset="0"/>
              </a:rPr>
              <a:t>? HTB đến từ đâu và đã gặp cáo trong hoàn cảnh nào?</a:t>
            </a:r>
            <a:endParaRPr lang="en-US" sz="3000"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A30E661-CF75-0F78-84B6-682745748907}"/>
              </a:ext>
            </a:extLst>
          </p:cNvPr>
          <p:cNvSpPr txBox="1"/>
          <p:nvPr/>
        </p:nvSpPr>
        <p:spPr>
          <a:xfrm>
            <a:off x="793983" y="4366440"/>
            <a:ext cx="9029243" cy="1477328"/>
          </a:xfrm>
          <a:prstGeom prst="rect">
            <a:avLst/>
          </a:prstGeom>
          <a:noFill/>
        </p:spPr>
        <p:txBody>
          <a:bodyPr wrap="square" rtlCol="0">
            <a:spAutoFit/>
          </a:bodyPr>
          <a:lstStyle/>
          <a:p>
            <a:r>
              <a:rPr lang="en-US" sz="3000">
                <a:solidFill>
                  <a:srgbClr val="FF0000"/>
                </a:solidFill>
                <a:latin typeface="Times New Roman" panose="02020603050405020304" pitchFamily="18" charset="0"/>
                <a:cs typeface="Times New Roman" panose="02020603050405020304" pitchFamily="18" charset="0"/>
              </a:rPr>
              <a:t>? Thông thường, nghĩ đến cáo, mọi người sẽ nghĩ nó là loài vật thế nào? Cáo đã gặp HTB trong hoàn cảnh nào?</a:t>
            </a:r>
          </a:p>
          <a:p>
            <a:endParaRPr lang="en-US" sz="3000"/>
          </a:p>
        </p:txBody>
      </p:sp>
    </p:spTree>
    <p:extLst>
      <p:ext uri="{BB962C8B-B14F-4D97-AF65-F5344CB8AC3E}">
        <p14:creationId xmlns:p14="http://schemas.microsoft.com/office/powerpoint/2010/main" val="2933771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C4A3FEC1-B009-EED7-E129-E803CD419605}"/>
              </a:ext>
            </a:extLst>
          </p:cNvPr>
          <p:cNvGraphicFramePr>
            <a:graphicFrameLocks noGrp="1"/>
          </p:cNvGraphicFramePr>
          <p:nvPr>
            <p:extLst>
              <p:ext uri="{D42A27DB-BD31-4B8C-83A1-F6EECF244321}">
                <p14:modId xmlns:p14="http://schemas.microsoft.com/office/powerpoint/2010/main" val="1310372476"/>
              </p:ext>
            </p:extLst>
          </p:nvPr>
        </p:nvGraphicFramePr>
        <p:xfrm>
          <a:off x="678574" y="2043287"/>
          <a:ext cx="8821807" cy="4249071"/>
        </p:xfrm>
        <a:graphic>
          <a:graphicData uri="http://schemas.openxmlformats.org/drawingml/2006/table">
            <a:tbl>
              <a:tblPr firstRow="1" bandRow="1">
                <a:tableStyleId>{5C22544A-7EE6-4342-B048-85BDC9FD1C3A}</a:tableStyleId>
              </a:tblPr>
              <a:tblGrid>
                <a:gridCol w="4335339">
                  <a:extLst>
                    <a:ext uri="{9D8B030D-6E8A-4147-A177-3AD203B41FA5}">
                      <a16:colId xmlns:a16="http://schemas.microsoft.com/office/drawing/2014/main" val="3703172346"/>
                    </a:ext>
                  </a:extLst>
                </a:gridCol>
                <a:gridCol w="4486468">
                  <a:extLst>
                    <a:ext uri="{9D8B030D-6E8A-4147-A177-3AD203B41FA5}">
                      <a16:colId xmlns:a16="http://schemas.microsoft.com/office/drawing/2014/main" val="1575237154"/>
                    </a:ext>
                  </a:extLst>
                </a:gridCol>
              </a:tblGrid>
              <a:tr h="1322991">
                <a:tc>
                  <a:txBody>
                    <a:bodyPr/>
                    <a:lstStyle/>
                    <a:p>
                      <a:pPr algn="ctr"/>
                      <a:endParaRPr lang="en-US" sz="3600">
                        <a:solidFill>
                          <a:schemeClr val="tx1"/>
                        </a:solidFill>
                        <a:latin typeface="Times New Roman" panose="02020603050405020304" pitchFamily="18" charset="0"/>
                        <a:cs typeface="Times New Roman" panose="02020603050405020304" pitchFamily="18" charset="0"/>
                      </a:endParaRPr>
                    </a:p>
                    <a:p>
                      <a:pPr algn="ctr"/>
                      <a:r>
                        <a:rPr lang="en-US" sz="3600">
                          <a:solidFill>
                            <a:schemeClr val="tx1"/>
                          </a:solidFill>
                          <a:latin typeface="Times New Roman" panose="02020603050405020304" pitchFamily="18" charset="0"/>
                          <a:cs typeface="Times New Roman" panose="02020603050405020304" pitchFamily="18" charset="0"/>
                        </a:rPr>
                        <a:t>Lời chào hỏi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3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6674875"/>
                  </a:ext>
                </a:extLst>
              </a:tr>
              <a:tr h="1403502">
                <a:tc>
                  <a:txBody>
                    <a:bodyPr/>
                    <a:lstStyle/>
                    <a:p>
                      <a:pPr algn="ctr"/>
                      <a:endParaRPr lang="en-US" sz="3600" b="1">
                        <a:latin typeface="Times New Roman" panose="02020603050405020304" pitchFamily="18" charset="0"/>
                        <a:cs typeface="Times New Roman" panose="02020603050405020304" pitchFamily="18" charset="0"/>
                      </a:endParaRPr>
                    </a:p>
                    <a:p>
                      <a:pPr algn="ctr"/>
                      <a:r>
                        <a:rPr lang="en-US" sz="3600" b="1">
                          <a:latin typeface="Times New Roman" panose="02020603050405020304" pitchFamily="18" charset="0"/>
                          <a:cs typeface="Times New Roman" panose="02020603050405020304" pitchFamily="18" charset="0"/>
                        </a:rPr>
                        <a:t>Lời khen</a:t>
                      </a:r>
                    </a:p>
                    <a:p>
                      <a:pPr algn="ctr"/>
                      <a:endParaRPr lang="en-US" sz="36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3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1486252"/>
                  </a:ext>
                </a:extLst>
              </a:tr>
              <a:tr h="960291">
                <a:tc>
                  <a:txBody>
                    <a:bodyPr/>
                    <a:lstStyle/>
                    <a:p>
                      <a:pPr algn="ctr"/>
                      <a:r>
                        <a:rPr lang="en-US" sz="3600" b="1">
                          <a:latin typeface="Times New Roman" panose="02020603050405020304" pitchFamily="18" charset="0"/>
                          <a:cs typeface="Times New Roman" panose="02020603050405020304" pitchFamily="18" charset="0"/>
                        </a:rPr>
                        <a:t>Thái độ, cách nhìn đối với cáo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3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9032049"/>
                  </a:ext>
                </a:extLst>
              </a:tr>
            </a:tbl>
          </a:graphicData>
        </a:graphic>
      </p:graphicFrame>
      <p:sp>
        <p:nvSpPr>
          <p:cNvPr id="5" name="圆角矩形 1">
            <a:extLst>
              <a:ext uri="{FF2B5EF4-FFF2-40B4-BE49-F238E27FC236}">
                <a16:creationId xmlns:a16="http://schemas.microsoft.com/office/drawing/2014/main" id="{06646526-4EAC-7281-9C89-152639745407}"/>
              </a:ext>
            </a:extLst>
          </p:cNvPr>
          <p:cNvSpPr/>
          <p:nvPr/>
        </p:nvSpPr>
        <p:spPr>
          <a:xfrm>
            <a:off x="532659" y="229521"/>
            <a:ext cx="8212507"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sp>
        <p:nvSpPr>
          <p:cNvPr id="6" name="文本框 8">
            <a:extLst>
              <a:ext uri="{FF2B5EF4-FFF2-40B4-BE49-F238E27FC236}">
                <a16:creationId xmlns:a16="http://schemas.microsoft.com/office/drawing/2014/main" id="{C5722A9C-D2FF-2B35-F3D2-05D94CDFC509}"/>
              </a:ext>
            </a:extLst>
          </p:cNvPr>
          <p:cNvSpPr txBox="1"/>
          <p:nvPr/>
        </p:nvSpPr>
        <p:spPr>
          <a:xfrm>
            <a:off x="793983" y="280907"/>
            <a:ext cx="8910421" cy="630942"/>
          </a:xfrm>
          <a:prstGeom prst="rect">
            <a:avLst/>
          </a:prstGeom>
          <a:noFill/>
        </p:spPr>
        <p:txBody>
          <a:bodyPr wrap="square" rtlCol="0">
            <a:spAutoFit/>
          </a:bodyPr>
          <a:lstStyle/>
          <a:p>
            <a:pPr algn="just"/>
            <a:r>
              <a:rPr lang="en-US" sz="3500" b="1" dirty="0" err="1">
                <a:latin typeface="Times New Roman" panose="02020603050405020304" pitchFamily="18" charset="0"/>
                <a:cs typeface="Times New Roman" panose="02020603050405020304" pitchFamily="18" charset="0"/>
              </a:rPr>
              <a:t>Phiếu</a:t>
            </a:r>
            <a:r>
              <a:rPr lang="en-US" sz="3500" b="1" dirty="0">
                <a:latin typeface="Times New Roman" panose="02020603050405020304" pitchFamily="18" charset="0"/>
                <a:cs typeface="Times New Roman" panose="02020603050405020304" pitchFamily="18" charset="0"/>
              </a:rPr>
              <a:t> </a:t>
            </a:r>
            <a:r>
              <a:rPr lang="en-US" sz="3500" b="1" err="1">
                <a:latin typeface="Times New Roman" panose="02020603050405020304" pitchFamily="18" charset="0"/>
                <a:cs typeface="Times New Roman" panose="02020603050405020304" pitchFamily="18" charset="0"/>
              </a:rPr>
              <a:t>học</a:t>
            </a:r>
            <a:r>
              <a:rPr lang="en-US" sz="3500" b="1">
                <a:latin typeface="Times New Roman" panose="02020603050405020304" pitchFamily="18" charset="0"/>
                <a:cs typeface="Times New Roman" panose="02020603050405020304" pitchFamily="18" charset="0"/>
              </a:rPr>
              <a:t> tập: Trò chuyện và làm quen</a:t>
            </a:r>
            <a:endParaRPr lang="en-US" sz="3500" b="1" dirty="0">
              <a:latin typeface="Times New Roman" panose="02020603050405020304" pitchFamily="18" charset="0"/>
              <a:cs typeface="Times New Roman" panose="02020603050405020304" pitchFamily="18" charset="0"/>
            </a:endParaRPr>
          </a:p>
        </p:txBody>
      </p:sp>
      <p:pic>
        <p:nvPicPr>
          <p:cNvPr id="2" name="Picture 14" descr="11 Little prince ideas | little prince quotes, prince quotes, the little  prince">
            <a:extLst>
              <a:ext uri="{FF2B5EF4-FFF2-40B4-BE49-F238E27FC236}">
                <a16:creationId xmlns:a16="http://schemas.microsoft.com/office/drawing/2014/main" id="{37BE281F-8D1C-6F37-6864-EF6CD804500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236" t="38548" r="9351" b="16252"/>
          <a:stretch/>
        </p:blipFill>
        <p:spPr bwMode="auto">
          <a:xfrm>
            <a:off x="9704404" y="3587930"/>
            <a:ext cx="2487596" cy="30203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3056FB-4387-9B12-92EC-BD46172F9041}"/>
              </a:ext>
            </a:extLst>
          </p:cNvPr>
          <p:cNvSpPr txBox="1"/>
          <p:nvPr/>
        </p:nvSpPr>
        <p:spPr>
          <a:xfrm>
            <a:off x="326316" y="1215958"/>
            <a:ext cx="11539367"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800" b="1">
                <a:latin typeface="Times New Roman" panose="02020603050405020304" pitchFamily="18" charset="0"/>
                <a:cs typeface="Times New Roman" panose="02020603050405020304" pitchFamily="18" charset="0"/>
              </a:rPr>
              <a:t>Những điều ở hoàng tử bé khiến cáo thiết tha mong được kết bạn với cậu</a:t>
            </a:r>
          </a:p>
        </p:txBody>
      </p:sp>
    </p:spTree>
    <p:extLst>
      <p:ext uri="{BB962C8B-B14F-4D97-AF65-F5344CB8AC3E}">
        <p14:creationId xmlns:p14="http://schemas.microsoft.com/office/powerpoint/2010/main" val="1392210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a16="http://schemas.microsoft.com/office/drawing/2014/main" id="{06EB5B6C-23AE-23ED-3FA5-154A5D286FDE}"/>
              </a:ext>
            </a:extLst>
          </p:cNvPr>
          <p:cNvSpPr>
            <a:spLocks noChangeArrowheads="1"/>
          </p:cNvSpPr>
          <p:nvPr/>
        </p:nvSpPr>
        <p:spPr bwMode="auto">
          <a:xfrm flipH="1">
            <a:off x="3861880" y="282103"/>
            <a:ext cx="5632313" cy="5019471"/>
          </a:xfrm>
          <a:prstGeom prst="cloudCallout">
            <a:avLst>
              <a:gd name="adj1" fmla="val -43750"/>
              <a:gd name="adj2" fmla="val 54505"/>
            </a:avLst>
          </a:prstGeom>
          <a:ln w="38100">
            <a:headEnd/>
            <a:tailEnd/>
          </a:ln>
        </p:spPr>
        <p:style>
          <a:lnRef idx="2">
            <a:schemeClr val="accent6"/>
          </a:lnRef>
          <a:fillRef idx="1">
            <a:schemeClr val="lt1"/>
          </a:fillRef>
          <a:effectRef idx="0">
            <a:schemeClr val="accent6"/>
          </a:effectRef>
          <a:fontRef idx="minor">
            <a:schemeClr val="dk1"/>
          </a:fontRef>
        </p:style>
        <p:txBody>
          <a:bodyPr lIns="97535" tIns="48768" rIns="97535" bIns="48768"/>
          <a:lstStyle/>
          <a:p>
            <a:endParaRPr lang="en-US" altLang="zh-CN" sz="2800" i="1">
              <a:latin typeface="Times New Roman" panose="02020603050405020304" pitchFamily="18" charset="0"/>
              <a:cs typeface="Times New Roman" panose="02020603050405020304" pitchFamily="18" charset="0"/>
            </a:endParaRPr>
          </a:p>
          <a:p>
            <a:r>
              <a:rPr lang="en-US" altLang="zh-CN" sz="2800" i="1">
                <a:latin typeface="Times New Roman" panose="02020603050405020304" pitchFamily="18" charset="0"/>
                <a:cs typeface="Times New Roman" panose="02020603050405020304" pitchFamily="18" charset="0"/>
              </a:rPr>
              <a:t>Người bạn thân của em tên là gì? Em và bạn quen nhau khi nào? Điều gì khiến em và người bạn đó trở nên thân thiết với nhau?</a:t>
            </a:r>
            <a:endParaRPr lang="en-US" altLang="zh-CN" sz="2800" i="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19FCC8F-B66A-27D2-C1BA-8F973BBC23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25" y="437744"/>
            <a:ext cx="3871223" cy="5330758"/>
          </a:xfrm>
          <a:prstGeom prst="rect">
            <a:avLst/>
          </a:prstGeom>
        </p:spPr>
      </p:pic>
      <p:pic>
        <p:nvPicPr>
          <p:cNvPr id="7" name="Picture 6" descr="22858PICdbgea5Gz679dY_PIC2018.png">
            <a:extLst>
              <a:ext uri="{FF2B5EF4-FFF2-40B4-BE49-F238E27FC236}">
                <a16:creationId xmlns:a16="http://schemas.microsoft.com/office/drawing/2014/main" id="{934E9C8B-3EED-C2E8-3796-F0D4F5D44807}"/>
              </a:ext>
            </a:extLst>
          </p:cNvPr>
          <p:cNvPicPr>
            <a:picLocks noChangeAspect="1"/>
          </p:cNvPicPr>
          <p:nvPr/>
        </p:nvPicPr>
        <p:blipFill>
          <a:blip r:embed="rId3" cstate="print"/>
          <a:stretch>
            <a:fillRect/>
          </a:stretch>
        </p:blipFill>
        <p:spPr>
          <a:xfrm>
            <a:off x="8893509" y="2081720"/>
            <a:ext cx="3871223" cy="4361137"/>
          </a:xfrm>
          <a:prstGeom prst="rect">
            <a:avLst/>
          </a:prstGeom>
        </p:spPr>
      </p:pic>
    </p:spTree>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0C3E3974-B637-1A48-1EAB-DCC7DAC6D4C0}"/>
              </a:ext>
            </a:extLst>
          </p:cNvPr>
          <p:cNvGraphicFramePr>
            <a:graphicFrameLocks noGrp="1"/>
          </p:cNvGraphicFramePr>
          <p:nvPr>
            <p:extLst>
              <p:ext uri="{D42A27DB-BD31-4B8C-83A1-F6EECF244321}">
                <p14:modId xmlns:p14="http://schemas.microsoft.com/office/powerpoint/2010/main" val="2418273612"/>
              </p:ext>
            </p:extLst>
          </p:nvPr>
        </p:nvGraphicFramePr>
        <p:xfrm>
          <a:off x="793983" y="1371600"/>
          <a:ext cx="8821807" cy="3371607"/>
        </p:xfrm>
        <a:graphic>
          <a:graphicData uri="http://schemas.openxmlformats.org/drawingml/2006/table">
            <a:tbl>
              <a:tblPr firstRow="1" bandRow="1">
                <a:tableStyleId>{5C22544A-7EE6-4342-B048-85BDC9FD1C3A}</a:tableStyleId>
              </a:tblPr>
              <a:tblGrid>
                <a:gridCol w="4335339">
                  <a:extLst>
                    <a:ext uri="{9D8B030D-6E8A-4147-A177-3AD203B41FA5}">
                      <a16:colId xmlns:a16="http://schemas.microsoft.com/office/drawing/2014/main" val="3703172346"/>
                    </a:ext>
                  </a:extLst>
                </a:gridCol>
                <a:gridCol w="4486468">
                  <a:extLst>
                    <a:ext uri="{9D8B030D-6E8A-4147-A177-3AD203B41FA5}">
                      <a16:colId xmlns:a16="http://schemas.microsoft.com/office/drawing/2014/main" val="1575237154"/>
                    </a:ext>
                  </a:extLst>
                </a:gridCol>
              </a:tblGrid>
              <a:tr h="1634247">
                <a:tc>
                  <a:txBody>
                    <a:bodyPr/>
                    <a:lstStyle/>
                    <a:p>
                      <a:pPr algn="ctr"/>
                      <a:endParaRPr lang="en-US" sz="3600">
                        <a:solidFill>
                          <a:schemeClr val="tx1"/>
                        </a:solidFill>
                        <a:latin typeface="Times New Roman" panose="02020603050405020304" pitchFamily="18" charset="0"/>
                        <a:cs typeface="Times New Roman" panose="02020603050405020304" pitchFamily="18" charset="0"/>
                      </a:endParaRPr>
                    </a:p>
                    <a:p>
                      <a:pPr algn="ctr"/>
                      <a:r>
                        <a:rPr lang="en-US" sz="3600">
                          <a:solidFill>
                            <a:schemeClr val="tx1"/>
                          </a:solidFill>
                          <a:latin typeface="Times New Roman" panose="02020603050405020304" pitchFamily="18" charset="0"/>
                          <a:cs typeface="Times New Roman" panose="02020603050405020304" pitchFamily="18" charset="0"/>
                        </a:rPr>
                        <a:t>Lời chào hỏi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3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6674875"/>
                  </a:ext>
                </a:extLst>
              </a:tr>
              <a:tr h="1700586">
                <a:tc>
                  <a:txBody>
                    <a:bodyPr/>
                    <a:lstStyle/>
                    <a:p>
                      <a:pPr algn="ctr"/>
                      <a:endParaRPr lang="en-US" sz="3600" b="1">
                        <a:latin typeface="Times New Roman" panose="02020603050405020304" pitchFamily="18" charset="0"/>
                        <a:cs typeface="Times New Roman" panose="02020603050405020304" pitchFamily="18" charset="0"/>
                      </a:endParaRPr>
                    </a:p>
                    <a:p>
                      <a:pPr algn="ctr"/>
                      <a:r>
                        <a:rPr lang="en-US" sz="3600" b="1">
                          <a:latin typeface="Times New Roman" panose="02020603050405020304" pitchFamily="18" charset="0"/>
                          <a:cs typeface="Times New Roman" panose="02020603050405020304" pitchFamily="18" charset="0"/>
                        </a:rPr>
                        <a:t>Lời khen</a:t>
                      </a:r>
                    </a:p>
                    <a:p>
                      <a:pPr algn="ctr"/>
                      <a:endParaRPr lang="en-US" sz="36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3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1486252"/>
                  </a:ext>
                </a:extLst>
              </a:tr>
            </a:tbl>
          </a:graphicData>
        </a:graphic>
      </p:graphicFrame>
      <p:graphicFrame>
        <p:nvGraphicFramePr>
          <p:cNvPr id="4" name="Table 4">
            <a:extLst>
              <a:ext uri="{FF2B5EF4-FFF2-40B4-BE49-F238E27FC236}">
                <a16:creationId xmlns:a16="http://schemas.microsoft.com/office/drawing/2014/main" id="{042A3B4C-0E33-4AB2-F2FF-7B6306054DAA}"/>
              </a:ext>
            </a:extLst>
          </p:cNvPr>
          <p:cNvGraphicFramePr>
            <a:graphicFrameLocks noGrp="1"/>
          </p:cNvGraphicFramePr>
          <p:nvPr>
            <p:extLst>
              <p:ext uri="{D42A27DB-BD31-4B8C-83A1-F6EECF244321}">
                <p14:modId xmlns:p14="http://schemas.microsoft.com/office/powerpoint/2010/main" val="3180468375"/>
              </p:ext>
            </p:extLst>
          </p:nvPr>
        </p:nvGraphicFramePr>
        <p:xfrm>
          <a:off x="793983" y="1371599"/>
          <a:ext cx="8821807" cy="4939345"/>
        </p:xfrm>
        <a:graphic>
          <a:graphicData uri="http://schemas.openxmlformats.org/drawingml/2006/table">
            <a:tbl>
              <a:tblPr firstRow="1" bandRow="1">
                <a:tableStyleId>{5C22544A-7EE6-4342-B048-85BDC9FD1C3A}</a:tableStyleId>
              </a:tblPr>
              <a:tblGrid>
                <a:gridCol w="2698247">
                  <a:extLst>
                    <a:ext uri="{9D8B030D-6E8A-4147-A177-3AD203B41FA5}">
                      <a16:colId xmlns:a16="http://schemas.microsoft.com/office/drawing/2014/main" val="3703172346"/>
                    </a:ext>
                  </a:extLst>
                </a:gridCol>
                <a:gridCol w="6123560">
                  <a:extLst>
                    <a:ext uri="{9D8B030D-6E8A-4147-A177-3AD203B41FA5}">
                      <a16:colId xmlns:a16="http://schemas.microsoft.com/office/drawing/2014/main" val="1575237154"/>
                    </a:ext>
                  </a:extLst>
                </a:gridCol>
              </a:tblGrid>
              <a:tr h="1142942">
                <a:tc>
                  <a:txBody>
                    <a:bodyPr/>
                    <a:lstStyle/>
                    <a:p>
                      <a:pPr algn="ctr"/>
                      <a:r>
                        <a:rPr lang="en-US" sz="3600">
                          <a:solidFill>
                            <a:schemeClr val="tx1"/>
                          </a:solidFill>
                          <a:latin typeface="Times New Roman" panose="02020603050405020304" pitchFamily="18" charset="0"/>
                          <a:cs typeface="Times New Roman" panose="02020603050405020304" pitchFamily="18" charset="0"/>
                        </a:rPr>
                        <a:t>Lời chào hỏi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3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6674875"/>
                  </a:ext>
                </a:extLst>
              </a:tr>
              <a:tr h="825023">
                <a:tc>
                  <a:txBody>
                    <a:bodyPr/>
                    <a:lstStyle/>
                    <a:p>
                      <a:pPr algn="ctr"/>
                      <a:r>
                        <a:rPr lang="en-US" sz="3600" b="1">
                          <a:latin typeface="Times New Roman" panose="02020603050405020304" pitchFamily="18" charset="0"/>
                          <a:cs typeface="Times New Roman" panose="02020603050405020304" pitchFamily="18" charset="0"/>
                        </a:rPr>
                        <a:t>Lời khen</a:t>
                      </a:r>
                    </a:p>
                    <a:p>
                      <a:pPr algn="ctr"/>
                      <a:endParaRPr lang="en-US" sz="36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3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1486252"/>
                  </a:ext>
                </a:extLst>
              </a:tr>
              <a:tr h="2607683">
                <a:tc>
                  <a:txBody>
                    <a:bodyPr/>
                    <a:lstStyle/>
                    <a:p>
                      <a:pPr algn="ctr"/>
                      <a:r>
                        <a:rPr lang="en-US" sz="3600" b="1">
                          <a:latin typeface="Times New Roman" panose="02020603050405020304" pitchFamily="18" charset="0"/>
                          <a:cs typeface="Times New Roman" panose="02020603050405020304" pitchFamily="18" charset="0"/>
                        </a:rPr>
                        <a:t>Thái độ, cách nhìn đối với cáo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3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9032049"/>
                  </a:ext>
                </a:extLst>
              </a:tr>
            </a:tbl>
          </a:graphicData>
        </a:graphic>
      </p:graphicFrame>
      <p:sp>
        <p:nvSpPr>
          <p:cNvPr id="5" name="圆角矩形 1">
            <a:extLst>
              <a:ext uri="{FF2B5EF4-FFF2-40B4-BE49-F238E27FC236}">
                <a16:creationId xmlns:a16="http://schemas.microsoft.com/office/drawing/2014/main" id="{7121CAF9-F765-E9D5-01CA-582AFF4662A7}"/>
              </a:ext>
            </a:extLst>
          </p:cNvPr>
          <p:cNvSpPr/>
          <p:nvPr/>
        </p:nvSpPr>
        <p:spPr>
          <a:xfrm>
            <a:off x="532659" y="229521"/>
            <a:ext cx="8261145" cy="756798"/>
          </a:xfrm>
          <a:prstGeom prst="roundRect">
            <a:avLst>
              <a:gd name="adj" fmla="val 9976"/>
            </a:avLst>
          </a:prstGeom>
          <a:solidFill>
            <a:srgbClr val="F2B0B0"/>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dirty="0"/>
          </a:p>
        </p:txBody>
      </p:sp>
      <p:sp>
        <p:nvSpPr>
          <p:cNvPr id="6" name="文本框 8">
            <a:extLst>
              <a:ext uri="{FF2B5EF4-FFF2-40B4-BE49-F238E27FC236}">
                <a16:creationId xmlns:a16="http://schemas.microsoft.com/office/drawing/2014/main" id="{66EF9CE4-2380-D4DC-BC51-F777A1F32632}"/>
              </a:ext>
            </a:extLst>
          </p:cNvPr>
          <p:cNvSpPr txBox="1"/>
          <p:nvPr/>
        </p:nvSpPr>
        <p:spPr>
          <a:xfrm>
            <a:off x="793983" y="280907"/>
            <a:ext cx="8910421" cy="630942"/>
          </a:xfrm>
          <a:prstGeom prst="rect">
            <a:avLst/>
          </a:prstGeom>
          <a:noFill/>
        </p:spPr>
        <p:txBody>
          <a:bodyPr wrap="square" rtlCol="0">
            <a:spAutoFit/>
          </a:bodyPr>
          <a:lstStyle/>
          <a:p>
            <a:pPr algn="just"/>
            <a:r>
              <a:rPr lang="en-US" sz="3500" b="1" dirty="0" err="1">
                <a:latin typeface="Times New Roman" panose="02020603050405020304" pitchFamily="18" charset="0"/>
                <a:cs typeface="Times New Roman" panose="02020603050405020304" pitchFamily="18" charset="0"/>
              </a:rPr>
              <a:t>Phiếu</a:t>
            </a:r>
            <a:r>
              <a:rPr lang="en-US" sz="3500" b="1" dirty="0">
                <a:latin typeface="Times New Roman" panose="02020603050405020304" pitchFamily="18" charset="0"/>
                <a:cs typeface="Times New Roman" panose="02020603050405020304" pitchFamily="18" charset="0"/>
              </a:rPr>
              <a:t> </a:t>
            </a:r>
            <a:r>
              <a:rPr lang="en-US" sz="3500" b="1" err="1">
                <a:latin typeface="Times New Roman" panose="02020603050405020304" pitchFamily="18" charset="0"/>
                <a:cs typeface="Times New Roman" panose="02020603050405020304" pitchFamily="18" charset="0"/>
              </a:rPr>
              <a:t>học</a:t>
            </a:r>
            <a:r>
              <a:rPr lang="en-US" sz="3500" b="1">
                <a:latin typeface="Times New Roman" panose="02020603050405020304" pitchFamily="18" charset="0"/>
                <a:cs typeface="Times New Roman" panose="02020603050405020304" pitchFamily="18" charset="0"/>
              </a:rPr>
              <a:t> tập: Trò chuyện và làm quen</a:t>
            </a:r>
            <a:endParaRPr lang="en-US" sz="35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E097B46-D5E6-D2CE-9B92-48D37834B513}"/>
              </a:ext>
            </a:extLst>
          </p:cNvPr>
          <p:cNvSpPr txBox="1"/>
          <p:nvPr/>
        </p:nvSpPr>
        <p:spPr>
          <a:xfrm>
            <a:off x="3521413" y="1371599"/>
            <a:ext cx="5894960" cy="954107"/>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“Xin chào” – Hoàng tử bé lịch sự trả lời rồi quay người lại nhưng không thấy gì.</a:t>
            </a:r>
          </a:p>
        </p:txBody>
      </p:sp>
      <p:sp>
        <p:nvSpPr>
          <p:cNvPr id="10" name="TextBox 9">
            <a:extLst>
              <a:ext uri="{FF2B5EF4-FFF2-40B4-BE49-F238E27FC236}">
                <a16:creationId xmlns:a16="http://schemas.microsoft.com/office/drawing/2014/main" id="{0381EF55-7AAD-559F-EFED-D7FC22597CD3}"/>
              </a:ext>
            </a:extLst>
          </p:cNvPr>
          <p:cNvSpPr txBox="1"/>
          <p:nvPr/>
        </p:nvSpPr>
        <p:spPr>
          <a:xfrm>
            <a:off x="3958906" y="2676068"/>
            <a:ext cx="4834897" cy="646331"/>
          </a:xfrm>
          <a:prstGeom prst="rect">
            <a:avLst/>
          </a:prstGeom>
          <a:noFill/>
        </p:spPr>
        <p:txBody>
          <a:bodyPr wrap="square" rtlCol="0">
            <a:spAutoFit/>
          </a:bodyPr>
          <a:lstStyle/>
          <a:p>
            <a:pPr algn="ctr"/>
            <a:r>
              <a:rPr lang="en-US" sz="3600">
                <a:latin typeface="Times New Roman" panose="02020603050405020304" pitchFamily="18" charset="0"/>
                <a:cs typeface="Times New Roman" panose="02020603050405020304" pitchFamily="18" charset="0"/>
              </a:rPr>
              <a:t>“Bạn dễ thương quá…”</a:t>
            </a:r>
          </a:p>
        </p:txBody>
      </p:sp>
      <p:sp>
        <p:nvSpPr>
          <p:cNvPr id="12" name="TextBox 11">
            <a:extLst>
              <a:ext uri="{FF2B5EF4-FFF2-40B4-BE49-F238E27FC236}">
                <a16:creationId xmlns:a16="http://schemas.microsoft.com/office/drawing/2014/main" id="{D3B7EB44-1844-77D2-1BEC-A227FFECC000}"/>
              </a:ext>
            </a:extLst>
          </p:cNvPr>
          <p:cNvSpPr txBox="1"/>
          <p:nvPr/>
        </p:nvSpPr>
        <p:spPr>
          <a:xfrm>
            <a:off x="3665454" y="3841271"/>
            <a:ext cx="5750919" cy="2308324"/>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 Lịch sự, thân thiện, khác với nhiều người trên Trái Đất coi cáo là con vật xấu tính, gian xảo.</a:t>
            </a:r>
          </a:p>
          <a:p>
            <a:r>
              <a:rPr lang="en-US" sz="2400">
                <a:latin typeface="Times New Roman" panose="02020603050405020304" pitchFamily="18" charset="0"/>
                <a:cs typeface="Times New Roman" panose="02020603050405020304" pitchFamily="18" charset="0"/>
              </a:rPr>
              <a:t>+ Cái nhìn hồn nhiên, trong sáng, đầy thiện cảm, luôn tin cậy, hướng đến phần đẹp đẽ; không bị giới hạn bởi định kiến, hoài nghi.</a:t>
            </a:r>
          </a:p>
        </p:txBody>
      </p:sp>
      <p:pic>
        <p:nvPicPr>
          <p:cNvPr id="2" name="Picture 14" descr="11 Little prince ideas | little prince quotes, prince quotes, the little  prince">
            <a:extLst>
              <a:ext uri="{FF2B5EF4-FFF2-40B4-BE49-F238E27FC236}">
                <a16:creationId xmlns:a16="http://schemas.microsoft.com/office/drawing/2014/main" id="{8896681F-FDDE-67E6-A647-6789CE4F86D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236" t="38548" r="9351" b="16252"/>
          <a:stretch/>
        </p:blipFill>
        <p:spPr bwMode="auto">
          <a:xfrm>
            <a:off x="9704404" y="3054486"/>
            <a:ext cx="2487596" cy="3553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90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4" descr="图片包含 事情, 镜子&#10;&#10;已生成高可信度的说明">
            <a:extLst>
              <a:ext uri="{FF2B5EF4-FFF2-40B4-BE49-F238E27FC236}">
                <a16:creationId xmlns:a16="http://schemas.microsoft.com/office/drawing/2014/main" id="{4F1E291A-782B-A54B-AF96-41EF3ED52870}"/>
              </a:ext>
            </a:extLst>
          </p:cNvPr>
          <p:cNvPicPr>
            <a:picLocks noChangeAspect="1"/>
          </p:cNvPicPr>
          <p:nvPr/>
        </p:nvPicPr>
        <p:blipFill rotWithShape="1">
          <a:blip r:embed="rId2">
            <a:extLst>
              <a:ext uri="{28A0092B-C50C-407E-A947-70E740481C1C}">
                <a14:useLocalDpi xmlns:a14="http://schemas.microsoft.com/office/drawing/2010/main" val="0"/>
              </a:ext>
            </a:extLst>
          </a:blip>
          <a:srcRect t="26820"/>
          <a:stretch/>
        </p:blipFill>
        <p:spPr>
          <a:xfrm>
            <a:off x="-77822" y="626770"/>
            <a:ext cx="9640111" cy="5949127"/>
          </a:xfrm>
          <a:prstGeom prst="rect">
            <a:avLst/>
          </a:prstGeom>
        </p:spPr>
      </p:pic>
      <p:sp>
        <p:nvSpPr>
          <p:cNvPr id="5" name="TextBox 4">
            <a:extLst>
              <a:ext uri="{FF2B5EF4-FFF2-40B4-BE49-F238E27FC236}">
                <a16:creationId xmlns:a16="http://schemas.microsoft.com/office/drawing/2014/main" id="{E352B832-B31C-324C-952F-08B19F5835F8}"/>
              </a:ext>
            </a:extLst>
          </p:cNvPr>
          <p:cNvSpPr txBox="1"/>
          <p:nvPr/>
        </p:nvSpPr>
        <p:spPr>
          <a:xfrm>
            <a:off x="2537742" y="1740136"/>
            <a:ext cx="4816368" cy="3539430"/>
          </a:xfrm>
          <a:prstGeom prst="rect">
            <a:avLst/>
          </a:prstGeom>
          <a:noFill/>
        </p:spPr>
        <p:txBody>
          <a:bodyPr wrap="square" rtlCol="0">
            <a:spAutoFit/>
          </a:bodyPr>
          <a:lstStyle/>
          <a:p>
            <a:pPr algn="just"/>
            <a:r>
              <a:rPr lang="en-US" sz="3200" b="1" i="1">
                <a:solidFill>
                  <a:srgbClr val="000000"/>
                </a:solidFill>
                <a:effectLst/>
                <a:latin typeface="Times New Roman" panose="02020603050405020304" pitchFamily="18" charset="0"/>
                <a:ea typeface="Liberation Serif"/>
                <a:cs typeface="Liberation Serif"/>
              </a:rPr>
              <a:t>Từ việc giới thiệu hai nhân vật cáo và hoàng tử bé gặp gỡ và làm quen với nhau em rút ra cho mình bài học gì khi em gặp gỡ và làm quen những người bạn mới?</a:t>
            </a:r>
            <a:endParaRPr lang="en-VN" sz="3200" dirty="0">
              <a:latin typeface="Times New Roman" panose="02020603050405020304" pitchFamily="18" charset="0"/>
              <a:cs typeface="Times New Roman" panose="02020603050405020304" pitchFamily="18" charset="0"/>
            </a:endParaRPr>
          </a:p>
        </p:txBody>
      </p:sp>
      <p:pic>
        <p:nvPicPr>
          <p:cNvPr id="6" name="Picture 5" descr="c0f27f09977f3a249bb988b4986ed5f9.png">
            <a:extLst>
              <a:ext uri="{FF2B5EF4-FFF2-40B4-BE49-F238E27FC236}">
                <a16:creationId xmlns:a16="http://schemas.microsoft.com/office/drawing/2014/main" id="{BFA4D39E-3284-7B48-BBB4-9E0270F5E642}"/>
              </a:ext>
            </a:extLst>
          </p:cNvPr>
          <p:cNvPicPr>
            <a:picLocks noChangeAspect="1"/>
          </p:cNvPicPr>
          <p:nvPr/>
        </p:nvPicPr>
        <p:blipFill>
          <a:blip r:embed="rId3" cstate="print"/>
          <a:stretch>
            <a:fillRect/>
          </a:stretch>
        </p:blipFill>
        <p:spPr>
          <a:xfrm>
            <a:off x="8612299" y="2690504"/>
            <a:ext cx="3207761" cy="4415458"/>
          </a:xfrm>
          <a:prstGeom prst="rect">
            <a:avLst/>
          </a:prstGeom>
        </p:spPr>
      </p:pic>
    </p:spTree>
    <p:extLst>
      <p:ext uri="{BB962C8B-B14F-4D97-AF65-F5344CB8AC3E}">
        <p14:creationId xmlns:p14="http://schemas.microsoft.com/office/powerpoint/2010/main" val="36908503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he Little Prince and Fox The Little Prince Poster Svg The | Etsy">
            <a:extLst>
              <a:ext uri="{FF2B5EF4-FFF2-40B4-BE49-F238E27FC236}">
                <a16:creationId xmlns:a16="http://schemas.microsoft.com/office/drawing/2014/main" id="{F336D62F-C3C0-4098-BC59-925B1F61A5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031" t="6037" r="23728" b="6109"/>
          <a:stretch/>
        </p:blipFill>
        <p:spPr bwMode="auto">
          <a:xfrm>
            <a:off x="898753" y="2713386"/>
            <a:ext cx="2745529" cy="3483133"/>
          </a:xfrm>
          <a:prstGeom prst="rect">
            <a:avLst/>
          </a:prstGeom>
          <a:noFill/>
          <a:extLst>
            <a:ext uri="{909E8E84-426E-40DD-AFC4-6F175D3DCCD1}">
              <a14:hiddenFill xmlns:a14="http://schemas.microsoft.com/office/drawing/2010/main">
                <a:solidFill>
                  <a:srgbClr val="FFFFFF"/>
                </a:solidFill>
              </a14:hiddenFill>
            </a:ext>
          </a:extLst>
        </p:spPr>
      </p:pic>
      <p:pic>
        <p:nvPicPr>
          <p:cNvPr id="4" name="PA_图片 4" descr="图片包含 事情, 镜子&#10;&#10;已生成高可信度的说明">
            <a:extLst>
              <a:ext uri="{FF2B5EF4-FFF2-40B4-BE49-F238E27FC236}">
                <a16:creationId xmlns:a16="http://schemas.microsoft.com/office/drawing/2014/main" id="{A5FA37BE-F562-BE6D-0DF2-BC0650AA2887}"/>
              </a:ext>
            </a:extLst>
          </p:cNvPr>
          <p:cNvPicPr>
            <a:picLocks noChangeAspect="1"/>
          </p:cNvPicPr>
          <p:nvPr/>
        </p:nvPicPr>
        <p:blipFill rotWithShape="1">
          <a:blip r:embed="rId4">
            <a:extLst>
              <a:ext uri="{28A0092B-C50C-407E-A947-70E740481C1C}">
                <a14:useLocalDpi xmlns:a14="http://schemas.microsoft.com/office/drawing/2010/main" val="0"/>
              </a:ext>
            </a:extLst>
          </a:blip>
          <a:srcRect t="26820"/>
          <a:stretch/>
        </p:blipFill>
        <p:spPr>
          <a:xfrm>
            <a:off x="3103122" y="787941"/>
            <a:ext cx="7441661" cy="4202348"/>
          </a:xfrm>
          <a:prstGeom prst="rect">
            <a:avLst/>
          </a:prstGeom>
        </p:spPr>
      </p:pic>
      <p:sp>
        <p:nvSpPr>
          <p:cNvPr id="7" name="TextBox 6">
            <a:extLst>
              <a:ext uri="{FF2B5EF4-FFF2-40B4-BE49-F238E27FC236}">
                <a16:creationId xmlns:a16="http://schemas.microsoft.com/office/drawing/2014/main" id="{C6052E77-9DF2-EDBB-1622-AAEE0C830FC4}"/>
              </a:ext>
            </a:extLst>
          </p:cNvPr>
          <p:cNvSpPr txBox="1"/>
          <p:nvPr/>
        </p:nvSpPr>
        <p:spPr>
          <a:xfrm>
            <a:off x="4530705" y="2084830"/>
            <a:ext cx="4816368" cy="1569660"/>
          </a:xfrm>
          <a:prstGeom prst="rect">
            <a:avLst/>
          </a:prstGeom>
          <a:noFill/>
        </p:spPr>
        <p:txBody>
          <a:bodyPr wrap="square" rtlCol="0">
            <a:spAutoFit/>
          </a:bodyPr>
          <a:lstStyle/>
          <a:p>
            <a:pPr algn="just"/>
            <a:r>
              <a:rPr lang="en-US" sz="3200" b="1" i="1">
                <a:solidFill>
                  <a:srgbClr val="000000"/>
                </a:solidFill>
                <a:latin typeface="Times New Roman" panose="02020603050405020304" pitchFamily="18" charset="0"/>
                <a:cs typeface="Times New Roman" panose="02020603050405020304" pitchFamily="18" charset="0"/>
              </a:rPr>
              <a:t>Nêu một số câu ca dao, tục ngữ nói về tình bạn mà em biết?</a:t>
            </a:r>
            <a:endParaRPr lang="en-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8952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t1s.com - Karaoke  Tình Bạn  Âm Nhạc lớp 2 Bộ Sách Cánh Diều  lớp nhạc doremi">
            <a:hlinkClick r:id="" action="ppaction://media"/>
            <a:extLst>
              <a:ext uri="{FF2B5EF4-FFF2-40B4-BE49-F238E27FC236}">
                <a16:creationId xmlns:a16="http://schemas.microsoft.com/office/drawing/2014/main" id="{13959B0C-98E4-7EE4-62C9-E6FE576DD7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4161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5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07A2E6D-82FA-4407-8981-8F0C4E0AE138}"/>
              </a:ext>
            </a:extLst>
          </p:cNvPr>
          <p:cNvGrpSpPr/>
          <p:nvPr/>
        </p:nvGrpSpPr>
        <p:grpSpPr>
          <a:xfrm>
            <a:off x="2786353" y="1345762"/>
            <a:ext cx="8847043" cy="1483845"/>
            <a:chOff x="2057400" y="996576"/>
            <a:chExt cx="7077634" cy="1187076"/>
          </a:xfrm>
        </p:grpSpPr>
        <p:sp>
          <p:nvSpPr>
            <p:cNvPr id="9" name="Rectangle: Rounded Corners 8">
              <a:extLst>
                <a:ext uri="{FF2B5EF4-FFF2-40B4-BE49-F238E27FC236}">
                  <a16:creationId xmlns:a16="http://schemas.microsoft.com/office/drawing/2014/main" id="{1417AE06-9B04-4F17-84ED-D84A8D99325A}"/>
                </a:ext>
              </a:extLst>
            </p:cNvPr>
            <p:cNvSpPr/>
            <p:nvPr/>
          </p:nvSpPr>
          <p:spPr>
            <a:xfrm>
              <a:off x="2142565" y="1104152"/>
              <a:ext cx="6992469" cy="1079500"/>
            </a:xfrm>
            <a:prstGeom prst="roundRect">
              <a:avLst>
                <a:gd name="adj" fmla="val 28432"/>
              </a:avLst>
            </a:prstGeom>
            <a:solidFill>
              <a:srgbClr val="FDC57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0" dirty="0">
                  <a:solidFill>
                    <a:schemeClr val="bg1"/>
                  </a:solidFill>
                  <a:latin typeface="Times New Roman" panose="02020603050405020304" pitchFamily="18" charset="0"/>
                  <a:cs typeface="Times New Roman" panose="02020603050405020304" pitchFamily="18" charset="0"/>
                </a:rPr>
                <a:t>1</a:t>
              </a:r>
            </a:p>
          </p:txBody>
        </p:sp>
        <p:sp>
          <p:nvSpPr>
            <p:cNvPr id="7" name="Rectangle: Rounded Corners 6">
              <a:extLst>
                <a:ext uri="{FF2B5EF4-FFF2-40B4-BE49-F238E27FC236}">
                  <a16:creationId xmlns:a16="http://schemas.microsoft.com/office/drawing/2014/main" id="{85D6DC79-7B4B-47D8-B585-A3A7853F9EA6}"/>
                </a:ext>
              </a:extLst>
            </p:cNvPr>
            <p:cNvSpPr/>
            <p:nvPr/>
          </p:nvSpPr>
          <p:spPr>
            <a:xfrm>
              <a:off x="2616200" y="996576"/>
              <a:ext cx="6429188" cy="1079500"/>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0" dirty="0">
                  <a:solidFill>
                    <a:schemeClr val="bg1"/>
                  </a:solidFill>
                  <a:latin typeface="Times New Roman" panose="02020603050405020304" pitchFamily="18" charset="0"/>
                  <a:cs typeface="Times New Roman" panose="02020603050405020304" pitchFamily="18" charset="0"/>
                </a:rPr>
                <a:t>1</a:t>
              </a:r>
            </a:p>
          </p:txBody>
        </p:sp>
        <p:sp>
          <p:nvSpPr>
            <p:cNvPr id="8" name="Rectangle: Rounded Corners 7">
              <a:extLst>
                <a:ext uri="{FF2B5EF4-FFF2-40B4-BE49-F238E27FC236}">
                  <a16:creationId xmlns:a16="http://schemas.microsoft.com/office/drawing/2014/main" id="{8755D12B-1849-4AE8-A4EB-183AE516BD92}"/>
                </a:ext>
              </a:extLst>
            </p:cNvPr>
            <p:cNvSpPr/>
            <p:nvPr/>
          </p:nvSpPr>
          <p:spPr>
            <a:xfrm>
              <a:off x="2057400" y="996576"/>
              <a:ext cx="1117600" cy="1079500"/>
            </a:xfrm>
            <a:prstGeom prst="roundRect">
              <a:avLst>
                <a:gd name="adj" fmla="val 28432"/>
              </a:avLst>
            </a:prstGeom>
            <a:solidFill>
              <a:srgbClr val="FDC57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0" dirty="0">
                  <a:solidFill>
                    <a:schemeClr val="bg1"/>
                  </a:solidFill>
                  <a:latin typeface="Times New Roman" panose="02020603050405020304" pitchFamily="18" charset="0"/>
                  <a:cs typeface="Times New Roman" panose="02020603050405020304" pitchFamily="18" charset="0"/>
                </a:rPr>
                <a:t>1</a:t>
              </a:r>
            </a:p>
          </p:txBody>
        </p:sp>
      </p:grpSp>
      <p:grpSp>
        <p:nvGrpSpPr>
          <p:cNvPr id="11" name="Group 10">
            <a:extLst>
              <a:ext uri="{FF2B5EF4-FFF2-40B4-BE49-F238E27FC236}">
                <a16:creationId xmlns:a16="http://schemas.microsoft.com/office/drawing/2014/main" id="{7690C3F0-44F8-41DB-880F-3CBD94C6570D}"/>
              </a:ext>
            </a:extLst>
          </p:cNvPr>
          <p:cNvGrpSpPr/>
          <p:nvPr/>
        </p:nvGrpSpPr>
        <p:grpSpPr>
          <a:xfrm>
            <a:off x="2679897" y="3638764"/>
            <a:ext cx="8847043" cy="1483845"/>
            <a:chOff x="2057400" y="996576"/>
            <a:chExt cx="7077634" cy="1187076"/>
          </a:xfrm>
        </p:grpSpPr>
        <p:sp>
          <p:nvSpPr>
            <p:cNvPr id="12" name="Rectangle: Rounded Corners 11">
              <a:extLst>
                <a:ext uri="{FF2B5EF4-FFF2-40B4-BE49-F238E27FC236}">
                  <a16:creationId xmlns:a16="http://schemas.microsoft.com/office/drawing/2014/main" id="{70799ADE-C31E-428F-A64E-3BB62B2146FF}"/>
                </a:ext>
              </a:extLst>
            </p:cNvPr>
            <p:cNvSpPr/>
            <p:nvPr/>
          </p:nvSpPr>
          <p:spPr>
            <a:xfrm>
              <a:off x="2142565" y="1104152"/>
              <a:ext cx="6992469" cy="1079500"/>
            </a:xfrm>
            <a:prstGeom prst="roundRect">
              <a:avLst>
                <a:gd name="adj" fmla="val 28432"/>
              </a:avLst>
            </a:prstGeom>
            <a:solidFill>
              <a:srgbClr val="9EDA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0" dirty="0">
                  <a:solidFill>
                    <a:schemeClr val="bg1"/>
                  </a:solidFill>
                  <a:latin typeface="Times New Roman" panose="02020603050405020304" pitchFamily="18" charset="0"/>
                  <a:cs typeface="Times New Roman" panose="02020603050405020304" pitchFamily="18" charset="0"/>
                </a:rPr>
                <a:t>1</a:t>
              </a:r>
            </a:p>
          </p:txBody>
        </p:sp>
        <p:sp>
          <p:nvSpPr>
            <p:cNvPr id="13" name="Rectangle: Rounded Corners 12">
              <a:extLst>
                <a:ext uri="{FF2B5EF4-FFF2-40B4-BE49-F238E27FC236}">
                  <a16:creationId xmlns:a16="http://schemas.microsoft.com/office/drawing/2014/main" id="{29C0916D-9714-4B9D-ABCB-FF1AAB14F93A}"/>
                </a:ext>
              </a:extLst>
            </p:cNvPr>
            <p:cNvSpPr/>
            <p:nvPr/>
          </p:nvSpPr>
          <p:spPr>
            <a:xfrm>
              <a:off x="2616200" y="996576"/>
              <a:ext cx="6429188" cy="1079500"/>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0" dirty="0">
                  <a:solidFill>
                    <a:schemeClr val="bg1"/>
                  </a:solidFill>
                  <a:latin typeface="Times New Roman" panose="02020603050405020304" pitchFamily="18" charset="0"/>
                  <a:cs typeface="Times New Roman" panose="02020603050405020304" pitchFamily="18" charset="0"/>
                </a:rPr>
                <a:t>1</a:t>
              </a:r>
            </a:p>
          </p:txBody>
        </p:sp>
        <p:sp>
          <p:nvSpPr>
            <p:cNvPr id="14" name="Rectangle: Rounded Corners 13">
              <a:extLst>
                <a:ext uri="{FF2B5EF4-FFF2-40B4-BE49-F238E27FC236}">
                  <a16:creationId xmlns:a16="http://schemas.microsoft.com/office/drawing/2014/main" id="{DCED312D-993A-4FEE-A31F-2E9EDD7A9616}"/>
                </a:ext>
              </a:extLst>
            </p:cNvPr>
            <p:cNvSpPr/>
            <p:nvPr/>
          </p:nvSpPr>
          <p:spPr>
            <a:xfrm>
              <a:off x="2057400" y="996576"/>
              <a:ext cx="1117600" cy="1079500"/>
            </a:xfrm>
            <a:prstGeom prst="roundRect">
              <a:avLst>
                <a:gd name="adj" fmla="val 28432"/>
              </a:avLst>
            </a:prstGeom>
            <a:solidFill>
              <a:srgbClr val="9EDA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0" dirty="0">
                  <a:solidFill>
                    <a:schemeClr val="bg1"/>
                  </a:solidFill>
                  <a:latin typeface="Times New Roman" panose="02020603050405020304" pitchFamily="18" charset="0"/>
                  <a:cs typeface="Times New Roman" panose="02020603050405020304" pitchFamily="18" charset="0"/>
                </a:rPr>
                <a:t>2</a:t>
              </a:r>
            </a:p>
          </p:txBody>
        </p:sp>
      </p:grpSp>
      <p:grpSp>
        <p:nvGrpSpPr>
          <p:cNvPr id="19" name="Group 18">
            <a:extLst>
              <a:ext uri="{FF2B5EF4-FFF2-40B4-BE49-F238E27FC236}">
                <a16:creationId xmlns:a16="http://schemas.microsoft.com/office/drawing/2014/main" id="{D2E2EF4E-8634-433D-8929-88DCF63DD757}"/>
              </a:ext>
            </a:extLst>
          </p:cNvPr>
          <p:cNvGrpSpPr/>
          <p:nvPr/>
        </p:nvGrpSpPr>
        <p:grpSpPr>
          <a:xfrm>
            <a:off x="430280" y="605865"/>
            <a:ext cx="1893821" cy="5531970"/>
            <a:chOff x="2142566" y="-2457076"/>
            <a:chExt cx="2692701" cy="4640728"/>
          </a:xfrm>
        </p:grpSpPr>
        <p:sp>
          <p:nvSpPr>
            <p:cNvPr id="21" name="Rectangle: Rounded Corners 20">
              <a:extLst>
                <a:ext uri="{FF2B5EF4-FFF2-40B4-BE49-F238E27FC236}">
                  <a16:creationId xmlns:a16="http://schemas.microsoft.com/office/drawing/2014/main" id="{3DAAE5E4-F423-467B-82A1-F8581303DB97}"/>
                </a:ext>
              </a:extLst>
            </p:cNvPr>
            <p:cNvSpPr/>
            <p:nvPr/>
          </p:nvSpPr>
          <p:spPr>
            <a:xfrm>
              <a:off x="2142566" y="-2457076"/>
              <a:ext cx="2692701" cy="4640728"/>
            </a:xfrm>
            <a:prstGeom prst="roundRect">
              <a:avLst>
                <a:gd name="adj" fmla="val 28432"/>
              </a:avLst>
            </a:prstGeom>
            <a:solidFill>
              <a:srgbClr val="FEE6FB"/>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0" dirty="0">
                  <a:solidFill>
                    <a:schemeClr val="bg1"/>
                  </a:solidFill>
                  <a:latin typeface="Times New Roman" panose="02020603050405020304" pitchFamily="18" charset="0"/>
                  <a:cs typeface="Times New Roman" panose="02020603050405020304" pitchFamily="18" charset="0"/>
                </a:rPr>
                <a:t>1</a:t>
              </a:r>
            </a:p>
          </p:txBody>
        </p:sp>
        <p:sp>
          <p:nvSpPr>
            <p:cNvPr id="22" name="Rectangle: Rounded Corners 21">
              <a:extLst>
                <a:ext uri="{FF2B5EF4-FFF2-40B4-BE49-F238E27FC236}">
                  <a16:creationId xmlns:a16="http://schemas.microsoft.com/office/drawing/2014/main" id="{EB3B644D-F336-4BE6-9C88-31E11BF72D48}"/>
                </a:ext>
              </a:extLst>
            </p:cNvPr>
            <p:cNvSpPr/>
            <p:nvPr/>
          </p:nvSpPr>
          <p:spPr>
            <a:xfrm>
              <a:off x="2367525" y="-2302124"/>
              <a:ext cx="2256210" cy="4389561"/>
            </a:xfrm>
            <a:prstGeom prst="roundRect">
              <a:avLst>
                <a:gd name="adj" fmla="val 28432"/>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0" dirty="0">
                  <a:solidFill>
                    <a:schemeClr val="bg1"/>
                  </a:solidFill>
                  <a:latin typeface="Times New Roman" panose="02020603050405020304" pitchFamily="18" charset="0"/>
                  <a:cs typeface="Times New Roman" panose="02020603050405020304" pitchFamily="18" charset="0"/>
                </a:rPr>
                <a:t>1</a:t>
              </a:r>
            </a:p>
          </p:txBody>
        </p:sp>
      </p:grpSp>
      <p:sp>
        <p:nvSpPr>
          <p:cNvPr id="23" name="TextBox 22">
            <a:extLst>
              <a:ext uri="{FF2B5EF4-FFF2-40B4-BE49-F238E27FC236}">
                <a16:creationId xmlns:a16="http://schemas.microsoft.com/office/drawing/2014/main" id="{3533F712-251C-4240-89E8-A18848D6D394}"/>
              </a:ext>
            </a:extLst>
          </p:cNvPr>
          <p:cNvSpPr txBox="1"/>
          <p:nvPr/>
        </p:nvSpPr>
        <p:spPr>
          <a:xfrm rot="16200000">
            <a:off x="-1672819" y="2978502"/>
            <a:ext cx="6096000" cy="861774"/>
          </a:xfrm>
          <a:prstGeom prst="rect">
            <a:avLst/>
          </a:prstGeom>
          <a:noFill/>
        </p:spPr>
        <p:txBody>
          <a:bodyPr wrap="square">
            <a:spAutoFit/>
          </a:bodyPr>
          <a:lstStyle/>
          <a:p>
            <a:pPr algn="ctr"/>
            <a:r>
              <a:rPr lang="en-US" sz="5000" b="1" dirty="0" err="1">
                <a:solidFill>
                  <a:srgbClr val="FF0000"/>
                </a:solidFill>
                <a:latin typeface="Times New Roman" panose="02020603050405020304" pitchFamily="18" charset="0"/>
                <a:cs typeface="Times New Roman" panose="02020603050405020304" pitchFamily="18" charset="0"/>
              </a:rPr>
              <a:t>Hướng</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err="1">
                <a:solidFill>
                  <a:srgbClr val="FF0000"/>
                </a:solidFill>
                <a:latin typeface="Times New Roman" panose="02020603050405020304" pitchFamily="18" charset="0"/>
                <a:cs typeface="Times New Roman" panose="02020603050405020304" pitchFamily="18" charset="0"/>
              </a:rPr>
              <a:t>dẫn</a:t>
            </a:r>
            <a:r>
              <a:rPr lang="en-US" sz="5000" b="1">
                <a:solidFill>
                  <a:srgbClr val="FF0000"/>
                </a:solidFill>
                <a:latin typeface="Times New Roman" panose="02020603050405020304" pitchFamily="18" charset="0"/>
                <a:cs typeface="Times New Roman" panose="02020603050405020304" pitchFamily="18" charset="0"/>
              </a:rPr>
              <a:t> về nhà</a:t>
            </a:r>
            <a:endParaRPr lang="en-US" sz="5000" b="1" dirty="0">
              <a:solidFill>
                <a:srgbClr val="FF000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FF9FD553-151C-41D3-956F-532D84D5789A}"/>
              </a:ext>
            </a:extLst>
          </p:cNvPr>
          <p:cNvSpPr txBox="1"/>
          <p:nvPr/>
        </p:nvSpPr>
        <p:spPr>
          <a:xfrm>
            <a:off x="4168235" y="1743450"/>
            <a:ext cx="7195296" cy="553998"/>
          </a:xfrm>
          <a:prstGeom prst="rect">
            <a:avLst/>
          </a:prstGeom>
          <a:noFill/>
        </p:spPr>
        <p:txBody>
          <a:bodyPr wrap="square">
            <a:spAutoFit/>
          </a:bodyPr>
          <a:lstStyle/>
          <a:p>
            <a:pPr algn="just"/>
            <a:r>
              <a:rPr lang="en-US" sz="3000" dirty="0" err="1">
                <a:latin typeface="Times New Roman" panose="02020603050405020304" pitchFamily="18" charset="0"/>
                <a:cs typeface="Times New Roman" panose="02020603050405020304" pitchFamily="18" charset="0"/>
              </a:rPr>
              <a:t>Ôn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tập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kiến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thức</a:t>
            </a:r>
            <a:r>
              <a:rPr lang="en-US" sz="3000" dirty="0">
                <a:latin typeface="Times New Roman" panose="02020603050405020304" pitchFamily="18" charset="0"/>
                <a:cs typeface="Times New Roman" panose="02020603050405020304" pitchFamily="18" charset="0"/>
              </a:rPr>
              <a:t> + </a:t>
            </a:r>
            <a:r>
              <a:rPr lang="en-US" sz="3000" dirty="0" err="1">
                <a:latin typeface="Times New Roman" panose="02020603050405020304" pitchFamily="18" charset="0"/>
                <a:cs typeface="Times New Roman" panose="02020603050405020304" pitchFamily="18" charset="0"/>
              </a:rPr>
              <a:t>Hoàn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thiện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bài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tập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về</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nhà</a:t>
            </a:r>
            <a:endParaRPr lang="en-US" sz="30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5DFA5A39-6AC5-4449-91B2-4F5DB5E8ED95}"/>
              </a:ext>
            </a:extLst>
          </p:cNvPr>
          <p:cNvSpPr txBox="1"/>
          <p:nvPr/>
        </p:nvSpPr>
        <p:spPr>
          <a:xfrm>
            <a:off x="4382062" y="4170922"/>
            <a:ext cx="7195296" cy="553998"/>
          </a:xfrm>
          <a:prstGeom prst="rect">
            <a:avLst/>
          </a:prstGeom>
          <a:noFill/>
        </p:spPr>
        <p:txBody>
          <a:bodyPr wrap="square">
            <a:spAutoFit/>
          </a:bodyPr>
          <a:lstStyle/>
          <a:p>
            <a:pPr algn="just"/>
            <a:r>
              <a:rPr lang="en-US" sz="3000">
                <a:latin typeface="Times New Roman" panose="02020603050405020304" pitchFamily="18" charset="0"/>
                <a:cs typeface="Times New Roman" panose="02020603050405020304" pitchFamily="18" charset="0"/>
              </a:rPr>
              <a:t>Chuẩn bị phần tiếp theo của đoạn trích</a:t>
            </a: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528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randombar(horizontal)">
                                      <p:cBhvr>
                                        <p:cTn id="23" dur="500"/>
                                        <p:tgtEl>
                                          <p:spTgt spid="25"/>
                                        </p:tgtEl>
                                      </p:cBhvr>
                                    </p:animEffect>
                                  </p:childTnLst>
                                </p:cTn>
                              </p:par>
                              <p:par>
                                <p:cTn id="24" presetID="14" presetClass="entr" presetSubtype="1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D0CDE10C-51A8-024D-B2EB-2663EFCF9A9E}"/>
              </a:ext>
            </a:extLst>
          </p:cNvPr>
          <p:cNvPicPr>
            <a:picLocks noChangeAspect="1"/>
          </p:cNvPicPr>
          <p:nvPr/>
        </p:nvPicPr>
        <p:blipFill>
          <a:blip r:embed="rId2"/>
          <a:stretch>
            <a:fillRect/>
          </a:stretch>
        </p:blipFill>
        <p:spPr>
          <a:xfrm>
            <a:off x="2551010" y="509954"/>
            <a:ext cx="7089979" cy="4953000"/>
          </a:xfrm>
          <a:prstGeom prst="rect">
            <a:avLst/>
          </a:prstGeom>
        </p:spPr>
      </p:pic>
    </p:spTree>
    <p:extLst>
      <p:ext uri="{BB962C8B-B14F-4D97-AF65-F5344CB8AC3E}">
        <p14:creationId xmlns:p14="http://schemas.microsoft.com/office/powerpoint/2010/main" val="3407163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D369E4-4935-4C8A-A3EA-E228C06124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68A2FAA-3E2D-4FA4-B955-DB3720B78D97}"/>
              </a:ext>
            </a:extLst>
          </p:cNvPr>
          <p:cNvSpPr txBox="1"/>
          <p:nvPr/>
        </p:nvSpPr>
        <p:spPr>
          <a:xfrm>
            <a:off x="1284052" y="2044005"/>
            <a:ext cx="9503922" cy="1200329"/>
          </a:xfrm>
          <a:prstGeom prst="rect">
            <a:avLst/>
          </a:prstGeom>
          <a:noFill/>
        </p:spPr>
        <p:txBody>
          <a:bodyPr wrap="square" rtlCol="0">
            <a:spAutoFit/>
          </a:bodyPr>
          <a:lstStyle/>
          <a:p>
            <a:r>
              <a:rPr lang="en-US" sz="3600" b="1" u="sng">
                <a:solidFill>
                  <a:schemeClr val="accent6">
                    <a:lumMod val="50000"/>
                  </a:schemeClr>
                </a:solidFill>
                <a:latin typeface="Times New Roman" panose="02020603050405020304" pitchFamily="18" charset="0"/>
                <a:cs typeface="Times New Roman" panose="02020603050405020304" pitchFamily="18" charset="0"/>
              </a:rPr>
              <a:t>Tiết 5:</a:t>
            </a:r>
          </a:p>
          <a:p>
            <a:pPr algn="ctr"/>
            <a:r>
              <a:rPr lang="en-US" sz="3600" b="1">
                <a:solidFill>
                  <a:schemeClr val="accent6">
                    <a:lumMod val="50000"/>
                  </a:schemeClr>
                </a:solidFill>
                <a:latin typeface="Times New Roman" panose="02020603050405020304" pitchFamily="18" charset="0"/>
                <a:cs typeface="Times New Roman" panose="02020603050405020304" pitchFamily="18" charset="0"/>
              </a:rPr>
              <a:t>     NẾU CẬU MUỐN CÓ MỘT NGƯỜI BẠN</a:t>
            </a:r>
          </a:p>
        </p:txBody>
      </p:sp>
      <p:sp>
        <p:nvSpPr>
          <p:cNvPr id="5" name="TextBox 4">
            <a:extLst>
              <a:ext uri="{FF2B5EF4-FFF2-40B4-BE49-F238E27FC236}">
                <a16:creationId xmlns:a16="http://schemas.microsoft.com/office/drawing/2014/main" id="{8AC61667-C99F-40C8-BBE2-E742AB9EAF98}"/>
              </a:ext>
            </a:extLst>
          </p:cNvPr>
          <p:cNvSpPr txBox="1"/>
          <p:nvPr/>
        </p:nvSpPr>
        <p:spPr>
          <a:xfrm>
            <a:off x="5184842" y="3321279"/>
            <a:ext cx="8025319"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 Ăng-toan đơ Xanh-tơ Ê-xu-pe-ri -</a:t>
            </a:r>
          </a:p>
        </p:txBody>
      </p:sp>
    </p:spTree>
    <p:extLst>
      <p:ext uri="{BB962C8B-B14F-4D97-AF65-F5344CB8AC3E}">
        <p14:creationId xmlns:p14="http://schemas.microsoft.com/office/powerpoint/2010/main" val="2973648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EA5E53-674B-4BE6-8D76-21D01658E3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172" y="0"/>
            <a:ext cx="7125586" cy="6858000"/>
          </a:xfrm>
          <a:prstGeom prst="rect">
            <a:avLst/>
          </a:prstGeom>
        </p:spPr>
      </p:pic>
      <p:sp>
        <p:nvSpPr>
          <p:cNvPr id="4" name="AutoShape 2">
            <a:extLst>
              <a:ext uri="{FF2B5EF4-FFF2-40B4-BE49-F238E27FC236}">
                <a16:creationId xmlns:a16="http://schemas.microsoft.com/office/drawing/2014/main" id="{480A15F1-C839-4C53-9F18-76D9C59CBC32}"/>
              </a:ext>
            </a:extLst>
          </p:cNvPr>
          <p:cNvSpPr>
            <a:spLocks noChangeArrowheads="1"/>
          </p:cNvSpPr>
          <p:nvPr/>
        </p:nvSpPr>
        <p:spPr bwMode="auto">
          <a:xfrm>
            <a:off x="4919111" y="1114387"/>
            <a:ext cx="6202548" cy="3053579"/>
          </a:xfrm>
          <a:prstGeom prst="wedgeEllipseCallout">
            <a:avLst>
              <a:gd name="adj1" fmla="val -43421"/>
              <a:gd name="adj2" fmla="val 56861"/>
            </a:avLst>
          </a:prstGeom>
          <a:gradFill rotWithShape="0">
            <a:gsLst>
              <a:gs pos="0">
                <a:srgbClr val="FABF8F"/>
              </a:gs>
              <a:gs pos="50000">
                <a:srgbClr val="FDE9D9"/>
              </a:gs>
              <a:gs pos="100000">
                <a:srgbClr val="FABF8F"/>
              </a:gs>
            </a:gsLst>
            <a:lin ang="18900000" scaled="1"/>
          </a:gradFill>
          <a:ln w="12700">
            <a:solidFill>
              <a:srgbClr val="FABF8F"/>
            </a:solidFill>
            <a:miter lim="800000"/>
            <a:headEnd/>
            <a:tailEnd/>
          </a:ln>
          <a:effectLst>
            <a:outerShdw dist="28398" dir="3806097" algn="ctr" rotWithShape="0">
              <a:srgbClr val="974706">
                <a:alpha val="50000"/>
              </a:srgbClr>
            </a:outerShdw>
          </a:effectLst>
        </p:spPr>
        <p:txBody>
          <a:bodyPr vert="horz" wrap="square" lIns="91440" tIns="45720" rIns="91440" bIns="45720" numCol="1" anchor="t" anchorCtr="0" compatLnSpc="1">
            <a:prstTxWarp prst="textNoShape">
              <a:avLst/>
            </a:prstTxWarp>
          </a:bodyPr>
          <a:lstStyle/>
          <a:p>
            <a:pPr algn="just" fontAlgn="t"/>
            <a:endParaRPr lang="en-US" sz="3600" dirty="0">
              <a:latin typeface="#9Slide03 Arima Madurai" panose="00000500000000000000" pitchFamily="2" charset="0"/>
              <a:cs typeface="#9Slide03 Arima Madurai" panose="00000500000000000000" pitchFamily="2" charset="0"/>
            </a:endParaRPr>
          </a:p>
        </p:txBody>
      </p:sp>
      <p:sp>
        <p:nvSpPr>
          <p:cNvPr id="5" name="TextBox 4">
            <a:extLst>
              <a:ext uri="{FF2B5EF4-FFF2-40B4-BE49-F238E27FC236}">
                <a16:creationId xmlns:a16="http://schemas.microsoft.com/office/drawing/2014/main" id="{84699411-3528-4404-A9A0-6E05F7BC9BAB}"/>
              </a:ext>
            </a:extLst>
          </p:cNvPr>
          <p:cNvSpPr txBox="1"/>
          <p:nvPr/>
        </p:nvSpPr>
        <p:spPr>
          <a:xfrm>
            <a:off x="5486400" y="1600200"/>
            <a:ext cx="5302978" cy="2308324"/>
          </a:xfrm>
          <a:prstGeom prst="rect">
            <a:avLst/>
          </a:prstGeom>
          <a:noFill/>
        </p:spPr>
        <p:txBody>
          <a:bodyPr wrap="square">
            <a:spAutoFit/>
          </a:bodyPr>
          <a:lstStyle/>
          <a:p>
            <a:pPr algn="ctr" fontAlgn="t"/>
            <a:r>
              <a:rPr lang="en-US" sz="7200" dirty="0" err="1">
                <a:latin typeface="Times New Roman" panose="02020603050405020304" pitchFamily="18" charset="0"/>
                <a:cs typeface="Times New Roman" panose="02020603050405020304" pitchFamily="18" charset="0"/>
              </a:rPr>
              <a:t>Hỏi</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nhanh</a:t>
            </a:r>
            <a:r>
              <a:rPr lang="en-US" sz="7200" dirty="0">
                <a:latin typeface="Times New Roman" panose="02020603050405020304" pitchFamily="18" charset="0"/>
                <a:cs typeface="Times New Roman" panose="02020603050405020304" pitchFamily="18" charset="0"/>
              </a:rPr>
              <a:t> – </a:t>
            </a:r>
            <a:r>
              <a:rPr lang="en-US" sz="7200" dirty="0" err="1">
                <a:latin typeface="Times New Roman" panose="02020603050405020304" pitchFamily="18" charset="0"/>
                <a:cs typeface="Times New Roman" panose="02020603050405020304" pitchFamily="18" charset="0"/>
              </a:rPr>
              <a:t>đáp</a:t>
            </a:r>
            <a:r>
              <a:rPr lang="en-US" sz="7200" dirty="0">
                <a:latin typeface="Times New Roman" panose="02020603050405020304" pitchFamily="18" charset="0"/>
                <a:cs typeface="Times New Roman" panose="02020603050405020304" pitchFamily="18" charset="0"/>
              </a:rPr>
              <a:t> </a:t>
            </a:r>
            <a:r>
              <a:rPr lang="en-US" sz="7200" dirty="0" err="1">
                <a:latin typeface="Times New Roman" panose="02020603050405020304" pitchFamily="18" charset="0"/>
                <a:cs typeface="Times New Roman" panose="02020603050405020304" pitchFamily="18" charset="0"/>
              </a:rPr>
              <a:t>gọn</a:t>
            </a:r>
            <a:endParaRPr lang="en-US"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773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6671E4-D701-4CE6-A125-983FBEA62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700" y="0"/>
            <a:ext cx="6858000" cy="6858000"/>
          </a:xfrm>
          <a:prstGeom prst="rect">
            <a:avLst/>
          </a:prstGeom>
        </p:spPr>
      </p:pic>
      <p:pic>
        <p:nvPicPr>
          <p:cNvPr id="4" name="图片 3">
            <a:extLst>
              <a:ext uri="{FF2B5EF4-FFF2-40B4-BE49-F238E27FC236}">
                <a16:creationId xmlns:a16="http://schemas.microsoft.com/office/drawing/2014/main" id="{9197CEC6-1A83-4111-9A39-876E1B6F9E63}"/>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a:off x="4034118" y="59070"/>
            <a:ext cx="7981790" cy="5687338"/>
          </a:xfrm>
          <a:prstGeom prst="rect">
            <a:avLst/>
          </a:prstGeom>
        </p:spPr>
      </p:pic>
      <p:sp>
        <p:nvSpPr>
          <p:cNvPr id="5" name="TextBox 4">
            <a:extLst>
              <a:ext uri="{FF2B5EF4-FFF2-40B4-BE49-F238E27FC236}">
                <a16:creationId xmlns:a16="http://schemas.microsoft.com/office/drawing/2014/main" id="{48214494-A66D-4477-8388-53906571D3F2}"/>
              </a:ext>
            </a:extLst>
          </p:cNvPr>
          <p:cNvSpPr txBox="1"/>
          <p:nvPr/>
        </p:nvSpPr>
        <p:spPr>
          <a:xfrm>
            <a:off x="4785078" y="1111592"/>
            <a:ext cx="6702551" cy="2631490"/>
          </a:xfrm>
          <a:prstGeom prst="rect">
            <a:avLst/>
          </a:prstGeom>
          <a:noFill/>
        </p:spPr>
        <p:txBody>
          <a:bodyPr wrap="square">
            <a:spAutoFit/>
          </a:bodyPr>
          <a:lstStyle/>
          <a:p>
            <a:pPr algn="ctr"/>
            <a:r>
              <a:rPr lang="en-US" sz="5500" dirty="0">
                <a:solidFill>
                  <a:srgbClr val="0070C0"/>
                </a:solidFill>
                <a:latin typeface="Times New Roman" panose="02020603050405020304" pitchFamily="18" charset="0"/>
                <a:cs typeface="Times New Roman" panose="02020603050405020304" pitchFamily="18" charset="0"/>
              </a:rPr>
              <a:t>1/ </a:t>
            </a:r>
            <a:r>
              <a:rPr lang="en-US" sz="5500" dirty="0" err="1">
                <a:solidFill>
                  <a:srgbClr val="0070C0"/>
                </a:solidFill>
                <a:latin typeface="Times New Roman" panose="02020603050405020304" pitchFamily="18" charset="0"/>
                <a:cs typeface="Times New Roman" panose="02020603050405020304" pitchFamily="18" charset="0"/>
              </a:rPr>
              <a:t>Tác</a:t>
            </a:r>
            <a:r>
              <a:rPr lang="en-US" sz="5500" dirty="0">
                <a:solidFill>
                  <a:srgbClr val="0070C0"/>
                </a:solidFill>
                <a:latin typeface="Times New Roman" panose="02020603050405020304" pitchFamily="18" charset="0"/>
                <a:cs typeface="Times New Roman" panose="02020603050405020304" pitchFamily="18" charset="0"/>
              </a:rPr>
              <a:t> </a:t>
            </a:r>
            <a:r>
              <a:rPr lang="en-US" sz="5500" dirty="0" err="1">
                <a:solidFill>
                  <a:srgbClr val="0070C0"/>
                </a:solidFill>
                <a:latin typeface="Times New Roman" panose="02020603050405020304" pitchFamily="18" charset="0"/>
                <a:cs typeface="Times New Roman" panose="02020603050405020304" pitchFamily="18" charset="0"/>
              </a:rPr>
              <a:t>giả</a:t>
            </a:r>
            <a:r>
              <a:rPr lang="en-US" sz="5500" dirty="0">
                <a:solidFill>
                  <a:srgbClr val="0070C0"/>
                </a:solidFill>
                <a:latin typeface="Times New Roman" panose="02020603050405020304" pitchFamily="18" charset="0"/>
                <a:cs typeface="Times New Roman" panose="02020603050405020304" pitchFamily="18" charset="0"/>
              </a:rPr>
              <a:t> </a:t>
            </a:r>
            <a:r>
              <a:rPr lang="en-US" sz="5500" dirty="0" err="1">
                <a:solidFill>
                  <a:srgbClr val="0070C0"/>
                </a:solidFill>
                <a:latin typeface="Times New Roman" panose="02020603050405020304" pitchFamily="18" charset="0"/>
                <a:cs typeface="Times New Roman" panose="02020603050405020304" pitchFamily="18" charset="0"/>
              </a:rPr>
              <a:t>của</a:t>
            </a:r>
            <a:r>
              <a:rPr lang="en-US" sz="5500" dirty="0">
                <a:solidFill>
                  <a:srgbClr val="0070C0"/>
                </a:solidFill>
                <a:latin typeface="Times New Roman" panose="02020603050405020304" pitchFamily="18" charset="0"/>
                <a:cs typeface="Times New Roman" panose="02020603050405020304" pitchFamily="18" charset="0"/>
              </a:rPr>
              <a:t> </a:t>
            </a:r>
            <a:r>
              <a:rPr lang="en-US" sz="5500" dirty="0" err="1">
                <a:solidFill>
                  <a:srgbClr val="0070C0"/>
                </a:solidFill>
                <a:latin typeface="Times New Roman" panose="02020603050405020304" pitchFamily="18" charset="0"/>
                <a:cs typeface="Times New Roman" panose="02020603050405020304" pitchFamily="18" charset="0"/>
              </a:rPr>
              <a:t>văn</a:t>
            </a:r>
            <a:r>
              <a:rPr lang="en-US" sz="5500" dirty="0">
                <a:solidFill>
                  <a:srgbClr val="0070C0"/>
                </a:solidFill>
                <a:latin typeface="Times New Roman" panose="02020603050405020304" pitchFamily="18" charset="0"/>
                <a:cs typeface="Times New Roman" panose="02020603050405020304" pitchFamily="18" charset="0"/>
              </a:rPr>
              <a:t> </a:t>
            </a:r>
            <a:r>
              <a:rPr lang="en-US" sz="5500" dirty="0" err="1">
                <a:solidFill>
                  <a:srgbClr val="0070C0"/>
                </a:solidFill>
                <a:latin typeface="Times New Roman" panose="02020603050405020304" pitchFamily="18" charset="0"/>
                <a:cs typeface="Times New Roman" panose="02020603050405020304" pitchFamily="18" charset="0"/>
              </a:rPr>
              <a:t>bản</a:t>
            </a:r>
            <a:r>
              <a:rPr lang="en-US" sz="5500" dirty="0">
                <a:solidFill>
                  <a:srgbClr val="0070C0"/>
                </a:solidFill>
                <a:latin typeface="Times New Roman" panose="02020603050405020304" pitchFamily="18" charset="0"/>
                <a:cs typeface="Times New Roman" panose="02020603050405020304" pitchFamily="18" charset="0"/>
              </a:rPr>
              <a:t> </a:t>
            </a:r>
            <a:r>
              <a:rPr lang="en-US" sz="5500" dirty="0" err="1">
                <a:solidFill>
                  <a:srgbClr val="0070C0"/>
                </a:solidFill>
                <a:latin typeface="Times New Roman" panose="02020603050405020304" pitchFamily="18" charset="0"/>
                <a:cs typeface="Times New Roman" panose="02020603050405020304" pitchFamily="18" charset="0"/>
              </a:rPr>
              <a:t>là</a:t>
            </a:r>
            <a:r>
              <a:rPr lang="en-US" sz="5500" dirty="0">
                <a:solidFill>
                  <a:srgbClr val="0070C0"/>
                </a:solidFill>
                <a:latin typeface="Times New Roman" panose="02020603050405020304" pitchFamily="18" charset="0"/>
                <a:cs typeface="Times New Roman" panose="02020603050405020304" pitchFamily="18" charset="0"/>
              </a:rPr>
              <a:t> </a:t>
            </a:r>
            <a:r>
              <a:rPr lang="en-US" sz="5500" dirty="0" err="1">
                <a:solidFill>
                  <a:srgbClr val="0070C0"/>
                </a:solidFill>
                <a:latin typeface="Times New Roman" panose="02020603050405020304" pitchFamily="18" charset="0"/>
                <a:cs typeface="Times New Roman" panose="02020603050405020304" pitchFamily="18" charset="0"/>
              </a:rPr>
              <a:t>ai</a:t>
            </a:r>
            <a:r>
              <a:rPr lang="en-US" sz="5500" dirty="0">
                <a:solidFill>
                  <a:srgbClr val="0070C0"/>
                </a:solidFill>
                <a:latin typeface="Times New Roman" panose="02020603050405020304" pitchFamily="18" charset="0"/>
                <a:cs typeface="Times New Roman" panose="02020603050405020304" pitchFamily="18" charset="0"/>
              </a:rPr>
              <a:t>? </a:t>
            </a:r>
            <a:r>
              <a:rPr lang="en-US" sz="5500" dirty="0" err="1">
                <a:solidFill>
                  <a:srgbClr val="0070C0"/>
                </a:solidFill>
                <a:latin typeface="Times New Roman" panose="02020603050405020304" pitchFamily="18" charset="0"/>
                <a:cs typeface="Times New Roman" panose="02020603050405020304" pitchFamily="18" charset="0"/>
              </a:rPr>
              <a:t>Ông</a:t>
            </a:r>
            <a:r>
              <a:rPr lang="en-US" sz="5500" dirty="0">
                <a:solidFill>
                  <a:srgbClr val="0070C0"/>
                </a:solidFill>
                <a:latin typeface="Times New Roman" panose="02020603050405020304" pitchFamily="18" charset="0"/>
                <a:cs typeface="Times New Roman" panose="02020603050405020304" pitchFamily="18" charset="0"/>
              </a:rPr>
              <a:t> </a:t>
            </a:r>
            <a:r>
              <a:rPr lang="en-US" sz="5500" dirty="0" err="1">
                <a:solidFill>
                  <a:srgbClr val="0070C0"/>
                </a:solidFill>
                <a:latin typeface="Times New Roman" panose="02020603050405020304" pitchFamily="18" charset="0"/>
                <a:cs typeface="Times New Roman" panose="02020603050405020304" pitchFamily="18" charset="0"/>
              </a:rPr>
              <a:t>là</a:t>
            </a:r>
            <a:r>
              <a:rPr lang="en-US" sz="5500" dirty="0">
                <a:solidFill>
                  <a:srgbClr val="0070C0"/>
                </a:solidFill>
                <a:latin typeface="Times New Roman" panose="02020603050405020304" pitchFamily="18" charset="0"/>
                <a:cs typeface="Times New Roman" panose="02020603050405020304" pitchFamily="18" charset="0"/>
              </a:rPr>
              <a:t> </a:t>
            </a:r>
            <a:r>
              <a:rPr lang="en-US" sz="5500" dirty="0" err="1">
                <a:solidFill>
                  <a:srgbClr val="0070C0"/>
                </a:solidFill>
                <a:latin typeface="Times New Roman" panose="02020603050405020304" pitchFamily="18" charset="0"/>
                <a:cs typeface="Times New Roman" panose="02020603050405020304" pitchFamily="18" charset="0"/>
              </a:rPr>
              <a:t>người</a:t>
            </a:r>
            <a:r>
              <a:rPr lang="en-US" sz="5500" dirty="0">
                <a:solidFill>
                  <a:srgbClr val="0070C0"/>
                </a:solidFill>
                <a:latin typeface="Times New Roman" panose="02020603050405020304" pitchFamily="18" charset="0"/>
                <a:cs typeface="Times New Roman" panose="02020603050405020304" pitchFamily="18" charset="0"/>
              </a:rPr>
              <a:t> </a:t>
            </a:r>
            <a:r>
              <a:rPr lang="en-US" sz="5500" dirty="0" err="1">
                <a:solidFill>
                  <a:srgbClr val="0070C0"/>
                </a:solidFill>
                <a:latin typeface="Times New Roman" panose="02020603050405020304" pitchFamily="18" charset="0"/>
                <a:cs typeface="Times New Roman" panose="02020603050405020304" pitchFamily="18" charset="0"/>
              </a:rPr>
              <a:t>nước</a:t>
            </a:r>
            <a:r>
              <a:rPr lang="en-US" sz="5500" dirty="0">
                <a:solidFill>
                  <a:srgbClr val="0070C0"/>
                </a:solidFill>
                <a:latin typeface="Times New Roman" panose="02020603050405020304" pitchFamily="18" charset="0"/>
                <a:cs typeface="Times New Roman" panose="02020603050405020304" pitchFamily="18" charset="0"/>
              </a:rPr>
              <a:t> </a:t>
            </a:r>
            <a:r>
              <a:rPr lang="en-US" sz="5500" dirty="0" err="1">
                <a:solidFill>
                  <a:srgbClr val="0070C0"/>
                </a:solidFill>
                <a:latin typeface="Times New Roman" panose="02020603050405020304" pitchFamily="18" charset="0"/>
                <a:cs typeface="Times New Roman" panose="02020603050405020304" pitchFamily="18" charset="0"/>
              </a:rPr>
              <a:t>nào</a:t>
            </a:r>
            <a:r>
              <a:rPr lang="en-US" sz="55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2705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67B18-FFFA-4384-94D6-650ED4D8A8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50"/>
          <a:stretch/>
        </p:blipFill>
        <p:spPr>
          <a:xfrm>
            <a:off x="7010394" y="995364"/>
            <a:ext cx="6172208" cy="5786440"/>
          </a:xfrm>
          <a:prstGeom prst="rect">
            <a:avLst/>
          </a:prstGeom>
        </p:spPr>
      </p:pic>
      <p:pic>
        <p:nvPicPr>
          <p:cNvPr id="5" name="图片 3">
            <a:extLst>
              <a:ext uri="{FF2B5EF4-FFF2-40B4-BE49-F238E27FC236}">
                <a16:creationId xmlns:a16="http://schemas.microsoft.com/office/drawing/2014/main" id="{B001CA0D-75F6-412E-845F-A31D9BA7F116}"/>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flipH="1">
            <a:off x="-1" y="175299"/>
            <a:ext cx="8208819" cy="5687338"/>
          </a:xfrm>
          <a:prstGeom prst="rect">
            <a:avLst/>
          </a:prstGeom>
        </p:spPr>
      </p:pic>
      <p:sp>
        <p:nvSpPr>
          <p:cNvPr id="6" name="TextBox 5">
            <a:extLst>
              <a:ext uri="{FF2B5EF4-FFF2-40B4-BE49-F238E27FC236}">
                <a16:creationId xmlns:a16="http://schemas.microsoft.com/office/drawing/2014/main" id="{CF0467AB-78DD-4B88-8F9A-2C823B38127A}"/>
              </a:ext>
            </a:extLst>
          </p:cNvPr>
          <p:cNvSpPr txBox="1"/>
          <p:nvPr/>
        </p:nvSpPr>
        <p:spPr>
          <a:xfrm flipH="1">
            <a:off x="766711" y="1493323"/>
            <a:ext cx="6937406" cy="2417650"/>
          </a:xfrm>
          <a:prstGeom prst="rect">
            <a:avLst/>
          </a:prstGeom>
          <a:noFill/>
        </p:spPr>
        <p:txBody>
          <a:bodyPr wrap="square">
            <a:spAutoFit/>
          </a:bodyPr>
          <a:lstStyle/>
          <a:p>
            <a:pPr algn="ctr">
              <a:lnSpc>
                <a:spcPct val="115000"/>
              </a:lnSpc>
            </a:pPr>
            <a:r>
              <a:rPr lang="en-US" sz="4500" b="1" dirty="0" err="1">
                <a:latin typeface="Times New Roman" panose="02020603050405020304" pitchFamily="18" charset="0"/>
                <a:cs typeface="Times New Roman" panose="02020603050405020304" pitchFamily="18" charset="0"/>
              </a:rPr>
              <a:t>Ăng-toan</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đơ</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Xanh-tơ</a:t>
            </a:r>
            <a:r>
              <a:rPr lang="en-US" sz="4500" b="1" dirty="0">
                <a:latin typeface="Times New Roman" panose="02020603050405020304" pitchFamily="18" charset="0"/>
                <a:cs typeface="Times New Roman" panose="02020603050405020304" pitchFamily="18" charset="0"/>
              </a:rPr>
              <a:t> Ê-xu-pe-</a:t>
            </a:r>
            <a:r>
              <a:rPr lang="en-US" sz="4500" b="1" dirty="0" err="1">
                <a:latin typeface="Times New Roman" panose="02020603050405020304" pitchFamily="18" charset="0"/>
                <a:cs typeface="Times New Roman" panose="02020603050405020304" pitchFamily="18" charset="0"/>
              </a:rPr>
              <a:t>ri</a:t>
            </a:r>
            <a:r>
              <a:rPr lang="en-US" sz="4500" b="1" dirty="0">
                <a:latin typeface="Times New Roman" panose="02020603050405020304" pitchFamily="18" charset="0"/>
                <a:cs typeface="Times New Roman" panose="02020603050405020304" pitchFamily="18" charset="0"/>
              </a:rPr>
              <a:t> (1900 – 1944) </a:t>
            </a:r>
            <a:r>
              <a:rPr lang="en-US" sz="4500" b="1" dirty="0" err="1">
                <a:latin typeface="Times New Roman" panose="02020603050405020304" pitchFamily="18" charset="0"/>
                <a:cs typeface="Times New Roman" panose="02020603050405020304" pitchFamily="18" charset="0"/>
              </a:rPr>
              <a:t>là</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nhà</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văn</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lớn</a:t>
            </a:r>
            <a:r>
              <a:rPr lang="en-US" sz="4500" b="1" dirty="0">
                <a:latin typeface="Times New Roman" panose="02020603050405020304" pitchFamily="18" charset="0"/>
                <a:cs typeface="Times New Roman" panose="02020603050405020304" pitchFamily="18" charset="0"/>
              </a:rPr>
              <a:t> </a:t>
            </a:r>
            <a:r>
              <a:rPr lang="en-US" sz="4500" b="1" err="1">
                <a:latin typeface="Times New Roman" panose="02020603050405020304" pitchFamily="18" charset="0"/>
                <a:cs typeface="Times New Roman" panose="02020603050405020304" pitchFamily="18" charset="0"/>
              </a:rPr>
              <a:t>người</a:t>
            </a:r>
            <a:r>
              <a:rPr lang="en-US" sz="4500" b="1">
                <a:latin typeface="Times New Roman" panose="02020603050405020304" pitchFamily="18" charset="0"/>
                <a:cs typeface="Times New Roman" panose="02020603050405020304" pitchFamily="18" charset="0"/>
              </a:rPr>
              <a:t> Pháp.</a:t>
            </a:r>
            <a:endParaRPr lang="en-US" sz="45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728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6671E4-D701-4CE6-A125-983FBEA62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700" y="0"/>
            <a:ext cx="6858000" cy="6858000"/>
          </a:xfrm>
          <a:prstGeom prst="rect">
            <a:avLst/>
          </a:prstGeom>
        </p:spPr>
      </p:pic>
      <p:pic>
        <p:nvPicPr>
          <p:cNvPr id="4" name="图片 3">
            <a:extLst>
              <a:ext uri="{FF2B5EF4-FFF2-40B4-BE49-F238E27FC236}">
                <a16:creationId xmlns:a16="http://schemas.microsoft.com/office/drawing/2014/main" id="{9197CEC6-1A83-4111-9A39-876E1B6F9E63}"/>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a:off x="4267200" y="2625"/>
            <a:ext cx="7449928" cy="5687338"/>
          </a:xfrm>
          <a:prstGeom prst="rect">
            <a:avLst/>
          </a:prstGeom>
        </p:spPr>
      </p:pic>
      <p:sp>
        <p:nvSpPr>
          <p:cNvPr id="5" name="TextBox 4">
            <a:extLst>
              <a:ext uri="{FF2B5EF4-FFF2-40B4-BE49-F238E27FC236}">
                <a16:creationId xmlns:a16="http://schemas.microsoft.com/office/drawing/2014/main" id="{48214494-A66D-4477-8388-53906571D3F2}"/>
              </a:ext>
            </a:extLst>
          </p:cNvPr>
          <p:cNvSpPr txBox="1"/>
          <p:nvPr/>
        </p:nvSpPr>
        <p:spPr>
          <a:xfrm>
            <a:off x="4611912" y="1416793"/>
            <a:ext cx="6513288" cy="1938992"/>
          </a:xfrm>
          <a:prstGeom prst="rect">
            <a:avLst/>
          </a:prstGeom>
          <a:noFill/>
        </p:spPr>
        <p:txBody>
          <a:bodyPr wrap="square">
            <a:spAutoFit/>
          </a:bodyPr>
          <a:lstStyle/>
          <a:p>
            <a:r>
              <a:rPr lang="en-US" sz="4000" dirty="0">
                <a:solidFill>
                  <a:srgbClr val="0070C0"/>
                </a:solidFill>
                <a:latin typeface="Times New Roman" panose="02020603050405020304" pitchFamily="18" charset="0"/>
                <a:cs typeface="Times New Roman" panose="02020603050405020304" pitchFamily="18" charset="0"/>
              </a:rPr>
              <a:t>2/ </a:t>
            </a:r>
            <a:r>
              <a:rPr lang="en-US" sz="4000" dirty="0" err="1">
                <a:solidFill>
                  <a:srgbClr val="0070C0"/>
                </a:solidFill>
                <a:latin typeface="Times New Roman" panose="02020603050405020304" pitchFamily="18" charset="0"/>
                <a:cs typeface="Times New Roman" panose="02020603050405020304" pitchFamily="18" charset="0"/>
              </a:rPr>
              <a:t>Văn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bản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Nếu</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cậu</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muốn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có</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một</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người</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bạn</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được</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trích</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từ</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tác</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phẩm</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nào</a:t>
            </a:r>
            <a:r>
              <a:rPr lang="en-US" sz="4000">
                <a:solidFill>
                  <a:srgbClr val="0070C0"/>
                </a:solidFill>
                <a:latin typeface="Times New Roman" panose="02020603050405020304" pitchFamily="18" charset="0"/>
                <a:cs typeface="Times New Roman" panose="02020603050405020304" pitchFamily="18" charset="0"/>
              </a:rPr>
              <a:t>? </a:t>
            </a:r>
            <a:endParaRPr lang="en-US" sz="4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986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67B18-FFFA-4384-94D6-650ED4D8A8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50"/>
          <a:stretch/>
        </p:blipFill>
        <p:spPr>
          <a:xfrm>
            <a:off x="7010394" y="995364"/>
            <a:ext cx="6172208" cy="5786440"/>
          </a:xfrm>
          <a:prstGeom prst="rect">
            <a:avLst/>
          </a:prstGeom>
        </p:spPr>
      </p:pic>
      <p:pic>
        <p:nvPicPr>
          <p:cNvPr id="5" name="图片 3">
            <a:extLst>
              <a:ext uri="{FF2B5EF4-FFF2-40B4-BE49-F238E27FC236}">
                <a16:creationId xmlns:a16="http://schemas.microsoft.com/office/drawing/2014/main" id="{B001CA0D-75F6-412E-845F-A31D9BA7F116}"/>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flipH="1">
            <a:off x="76200" y="177210"/>
            <a:ext cx="7848593" cy="6452190"/>
          </a:xfrm>
          <a:prstGeom prst="rect">
            <a:avLst/>
          </a:prstGeom>
        </p:spPr>
      </p:pic>
      <p:sp>
        <p:nvSpPr>
          <p:cNvPr id="6" name="TextBox 5">
            <a:extLst>
              <a:ext uri="{FF2B5EF4-FFF2-40B4-BE49-F238E27FC236}">
                <a16:creationId xmlns:a16="http://schemas.microsoft.com/office/drawing/2014/main" id="{CF0467AB-78DD-4B88-8F9A-2C823B38127A}"/>
              </a:ext>
            </a:extLst>
          </p:cNvPr>
          <p:cNvSpPr txBox="1"/>
          <p:nvPr/>
        </p:nvSpPr>
        <p:spPr>
          <a:xfrm flipH="1">
            <a:off x="850560" y="2145748"/>
            <a:ext cx="6664193" cy="1477328"/>
          </a:xfrm>
          <a:prstGeom prst="rect">
            <a:avLst/>
          </a:prstGeom>
          <a:noFill/>
        </p:spPr>
        <p:txBody>
          <a:bodyPr wrap="square">
            <a:spAutoFit/>
          </a:bodyPr>
          <a:lstStyle/>
          <a:p>
            <a:pPr algn="ctr" defTabSz="1142993">
              <a:defRPr/>
            </a:pPr>
            <a:r>
              <a:rPr lang="en-US" sz="4500" b="1" err="1">
                <a:latin typeface="Times New Roman" panose="02020603050405020304" pitchFamily="18" charset="0"/>
                <a:cs typeface="Times New Roman" panose="02020603050405020304" pitchFamily="18" charset="0"/>
              </a:rPr>
              <a:t>Trích</a:t>
            </a:r>
            <a:r>
              <a:rPr lang="en-US" sz="4500" b="1">
                <a:latin typeface="Times New Roman" panose="02020603050405020304" pitchFamily="18" charset="0"/>
                <a:cs typeface="Times New Roman" panose="02020603050405020304" pitchFamily="18" charset="0"/>
              </a:rPr>
              <a:t> chương XXI của tác phẩm “</a:t>
            </a:r>
            <a:r>
              <a:rPr lang="en-US" sz="4500" b="1" dirty="0" err="1">
                <a:latin typeface="Times New Roman" panose="02020603050405020304" pitchFamily="18" charset="0"/>
                <a:cs typeface="Times New Roman" panose="02020603050405020304" pitchFamily="18" charset="0"/>
              </a:rPr>
              <a:t>Hoàng</a:t>
            </a:r>
            <a:r>
              <a:rPr lang="en-US" sz="4500" b="1" dirty="0">
                <a:latin typeface="Times New Roman" panose="02020603050405020304" pitchFamily="18" charset="0"/>
                <a:cs typeface="Times New Roman" panose="02020603050405020304" pitchFamily="18" charset="0"/>
              </a:rPr>
              <a:t> </a:t>
            </a:r>
            <a:r>
              <a:rPr lang="en-US" sz="4500" b="1" dirty="0" err="1">
                <a:latin typeface="Times New Roman" panose="02020603050405020304" pitchFamily="18" charset="0"/>
                <a:cs typeface="Times New Roman" panose="02020603050405020304" pitchFamily="18" charset="0"/>
              </a:rPr>
              <a:t>tử</a:t>
            </a:r>
            <a:r>
              <a:rPr lang="en-US" sz="4500" b="1" dirty="0">
                <a:latin typeface="Times New Roman" panose="02020603050405020304" pitchFamily="18" charset="0"/>
                <a:cs typeface="Times New Roman" panose="02020603050405020304" pitchFamily="18" charset="0"/>
              </a:rPr>
              <a:t> </a:t>
            </a:r>
            <a:r>
              <a:rPr lang="en-US" sz="4500" b="1" err="1">
                <a:latin typeface="Times New Roman" panose="02020603050405020304" pitchFamily="18" charset="0"/>
                <a:cs typeface="Times New Roman" panose="02020603050405020304" pitchFamily="18" charset="0"/>
              </a:rPr>
              <a:t>bé</a:t>
            </a:r>
            <a:r>
              <a:rPr lang="en-US" sz="4500" b="1">
                <a:latin typeface="Times New Roman" panose="02020603050405020304" pitchFamily="18" charset="0"/>
                <a:cs typeface="Times New Roman" panose="02020603050405020304" pitchFamily="18" charset="0"/>
              </a:rPr>
              <a:t>”</a:t>
            </a:r>
            <a:endParaRPr lang="en-US" sz="45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630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6671E4-D701-4CE6-A125-983FBEA62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700" y="0"/>
            <a:ext cx="6858000" cy="6858000"/>
          </a:xfrm>
          <a:prstGeom prst="rect">
            <a:avLst/>
          </a:prstGeom>
        </p:spPr>
      </p:pic>
      <p:pic>
        <p:nvPicPr>
          <p:cNvPr id="4" name="图片 3">
            <a:extLst>
              <a:ext uri="{FF2B5EF4-FFF2-40B4-BE49-F238E27FC236}">
                <a16:creationId xmlns:a16="http://schemas.microsoft.com/office/drawing/2014/main" id="{9197CEC6-1A83-4111-9A39-876E1B6F9E63}"/>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a:off x="4267200" y="2625"/>
            <a:ext cx="7449928" cy="5687338"/>
          </a:xfrm>
          <a:prstGeom prst="rect">
            <a:avLst/>
          </a:prstGeom>
        </p:spPr>
      </p:pic>
      <p:sp>
        <p:nvSpPr>
          <p:cNvPr id="5" name="TextBox 4">
            <a:extLst>
              <a:ext uri="{FF2B5EF4-FFF2-40B4-BE49-F238E27FC236}">
                <a16:creationId xmlns:a16="http://schemas.microsoft.com/office/drawing/2014/main" id="{48214494-A66D-4477-8388-53906571D3F2}"/>
              </a:ext>
            </a:extLst>
          </p:cNvPr>
          <p:cNvSpPr txBox="1"/>
          <p:nvPr/>
        </p:nvSpPr>
        <p:spPr>
          <a:xfrm>
            <a:off x="4735520" y="2058818"/>
            <a:ext cx="6513288" cy="707886"/>
          </a:xfrm>
          <a:prstGeom prst="rect">
            <a:avLst/>
          </a:prstGeom>
          <a:noFill/>
        </p:spPr>
        <p:txBody>
          <a:bodyPr wrap="square">
            <a:spAutoFit/>
          </a:bodyPr>
          <a:lstStyle/>
          <a:p>
            <a:r>
              <a:rPr lang="en-US" sz="4000">
                <a:solidFill>
                  <a:srgbClr val="0070C0"/>
                </a:solidFill>
                <a:latin typeface="Times New Roman" panose="02020603050405020304" pitchFamily="18" charset="0"/>
                <a:cs typeface="Times New Roman" panose="02020603050405020304" pitchFamily="18" charset="0"/>
              </a:rPr>
              <a:t>3/ Thể loại của văn bản là gì? </a:t>
            </a:r>
            <a:endParaRPr lang="en-US" sz="4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067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653</TotalTime>
  <Words>882</Words>
  <Application>Microsoft Office PowerPoint</Application>
  <PresentationFormat>Widescreen</PresentationFormat>
  <Paragraphs>88</Paragraphs>
  <Slides>25</Slides>
  <Notes>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微软雅黑</vt:lpstr>
      <vt:lpstr>#9Slide03 Arima Madurai</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 hoai</dc:creator>
  <cp:lastModifiedBy>vu hoai</cp:lastModifiedBy>
  <cp:revision>13</cp:revision>
  <dcterms:created xsi:type="dcterms:W3CDTF">2022-09-12T18:32:24Z</dcterms:created>
  <dcterms:modified xsi:type="dcterms:W3CDTF">2022-09-15T18:35:25Z</dcterms:modified>
</cp:coreProperties>
</file>